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8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6" y="324"/>
      </p:cViewPr>
      <p:guideLst>
        <p:guide orient="horz" pos="2160"/>
        <p:guide pos="325"/>
        <p:guide pos="7355"/>
        <p:guide orient="horz" pos="346"/>
        <p:guide orient="horz" pos="3974"/>
        <p:guide pos="3840"/>
        <p:guide orient="horz" pos="572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270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D63-4442-9652-66517ED9F31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270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ED63-4442-9652-66517ED9F3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0.70000000000000062</c:v>
                </c:pt>
                <c:pt idx="1">
                  <c:v>0.30000000000000032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63-4442-9652-66517ED9F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270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B98-4B4A-9A45-0F0F5E0477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B98-4B4A-9A45-0F0F5E04771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0.48000000000000032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98-4B4A-9A45-0F0F5E0477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270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147-414F-9D6F-83B4B132E4A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270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147-414F-9D6F-83B4B132E4A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0.60000000000000064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47-414F-9D6F-83B4B132E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270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06C-4FEB-900E-18E11D6A4BD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270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06C-4FEB-900E-18E11D6A4BD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0.28000000000000008</c:v>
                </c:pt>
                <c:pt idx="1">
                  <c:v>0.72000000000000064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6C-4FEB-900E-18E11D6A4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28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60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8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94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698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9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00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50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89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73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4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72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37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17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51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55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7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29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88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0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3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5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7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6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3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5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Oval 15">
            <a:hlinkClick r:id="" action="ppaction://hlinkshowjump?jump=previousslide"/>
          </p:cNvPr>
          <p:cNvSpPr/>
          <p:nvPr userDrawn="1"/>
        </p:nvSpPr>
        <p:spPr>
          <a:xfrm>
            <a:off x="11425768" y="6345767"/>
            <a:ext cx="234949" cy="23494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7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11481494" y="6431614"/>
            <a:ext cx="109945" cy="64761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sp>
        <p:nvSpPr>
          <p:cNvPr id="20" name="Oval 19">
            <a:hlinkClick r:id="" action="ppaction://hlinkshowjump?jump=nextslide"/>
          </p:cNvPr>
          <p:cNvSpPr/>
          <p:nvPr userDrawn="1"/>
        </p:nvSpPr>
        <p:spPr>
          <a:xfrm rot="10800000">
            <a:off x="11749616" y="6345767"/>
            <a:ext cx="234949" cy="23494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21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11818896" y="6430109"/>
            <a:ext cx="109945" cy="64761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sp>
        <p:nvSpPr>
          <p:cNvPr id="15" name="Oval 14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505139" y="409578"/>
            <a:ext cx="288925" cy="1743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fld id="{74661D5A-9BD6-4923-8702-8D0735A2977B}" type="slidenum">
              <a:rPr lang="ar-SA" sz="1133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</a:rPr>
              <a:pPr algn="ctr" rtl="0"/>
              <a:t>‹#›</a:t>
            </a:fld>
            <a:endParaRPr lang="ar-SA" sz="1133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7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algn="l" rtl="0">
              <a:defRPr sz="2133"/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52700156"/>
      </p:ext>
    </p:extLst>
  </p:cSld>
  <p:clrMapOvr>
    <a:masterClrMapping/>
  </p:clrMapOvr>
  <p:transition spd="slow" advClick="0" advTm="2000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495936" y="2466521"/>
            <a:ext cx="4914595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5139" y="409578"/>
            <a:ext cx="288925" cy="1743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fld id="{74661D5A-9BD6-4923-8702-8D0735A2977B}" type="slidenum">
              <a:rPr lang="ar-SA" sz="1133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</a:rPr>
              <a:pPr algn="ctr" rtl="0"/>
              <a:t>‹#›</a:t>
            </a:fld>
            <a:endParaRPr lang="ar-SA" sz="1133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8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1" name="Rectangle 60"/>
          <p:cNvSpPr/>
          <p:nvPr userDrawn="1"/>
        </p:nvSpPr>
        <p:spPr>
          <a:xfrm>
            <a:off x="3743319" y="4875320"/>
            <a:ext cx="2204267" cy="40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2" name="Rectangle 61"/>
          <p:cNvSpPr/>
          <p:nvPr userDrawn="1"/>
        </p:nvSpPr>
        <p:spPr>
          <a:xfrm>
            <a:off x="3743319" y="5278548"/>
            <a:ext cx="2204267" cy="40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3" name="Rectangle 62"/>
          <p:cNvSpPr/>
          <p:nvPr userDrawn="1"/>
        </p:nvSpPr>
        <p:spPr>
          <a:xfrm>
            <a:off x="6280152" y="4875320"/>
            <a:ext cx="2204267" cy="40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4" name="Rectangle 63"/>
          <p:cNvSpPr/>
          <p:nvPr userDrawn="1"/>
        </p:nvSpPr>
        <p:spPr>
          <a:xfrm>
            <a:off x="6280152" y="5278548"/>
            <a:ext cx="2204267" cy="40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5" name="Rectangle 64"/>
          <p:cNvSpPr/>
          <p:nvPr userDrawn="1"/>
        </p:nvSpPr>
        <p:spPr>
          <a:xfrm>
            <a:off x="8782051" y="4875320"/>
            <a:ext cx="2204267" cy="40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6" name="Rectangle 65"/>
          <p:cNvSpPr/>
          <p:nvPr userDrawn="1"/>
        </p:nvSpPr>
        <p:spPr>
          <a:xfrm>
            <a:off x="8782051" y="5278548"/>
            <a:ext cx="2204267" cy="40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1219200" y="4875320"/>
            <a:ext cx="2204267" cy="40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0" name="Rectangle 59"/>
          <p:cNvSpPr/>
          <p:nvPr userDrawn="1"/>
        </p:nvSpPr>
        <p:spPr>
          <a:xfrm>
            <a:off x="1219200" y="5278548"/>
            <a:ext cx="2204267" cy="40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219200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Isosceles Triangle 14"/>
          <p:cNvSpPr/>
          <p:nvPr userDrawn="1"/>
        </p:nvSpPr>
        <p:spPr>
          <a:xfrm>
            <a:off x="2210928" y="4804545"/>
            <a:ext cx="220811" cy="8718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254248" y="4942708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333" b="0">
                <a:solidFill>
                  <a:srgbClr val="1E2D3C"/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54248" y="5321400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 b="0">
                <a:solidFill>
                  <a:srgbClr val="1E2D3C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39979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/>
          </a:p>
        </p:txBody>
      </p:sp>
      <p:sp>
        <p:nvSpPr>
          <p:cNvPr id="35" name="Isosceles Triangle 34"/>
          <p:cNvSpPr/>
          <p:nvPr userDrawn="1"/>
        </p:nvSpPr>
        <p:spPr>
          <a:xfrm>
            <a:off x="4731707" y="4804545"/>
            <a:ext cx="220811" cy="8718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5027" y="4942708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333" b="0">
                <a:solidFill>
                  <a:srgbClr val="1E2D3C"/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75027" y="5321400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 b="0">
                <a:solidFill>
                  <a:srgbClr val="1E2D3C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279805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/>
          </a:p>
        </p:txBody>
      </p:sp>
      <p:sp>
        <p:nvSpPr>
          <p:cNvPr id="41" name="Isosceles Triangle 40"/>
          <p:cNvSpPr/>
          <p:nvPr userDrawn="1"/>
        </p:nvSpPr>
        <p:spPr>
          <a:xfrm>
            <a:off x="7271533" y="4804545"/>
            <a:ext cx="220811" cy="8718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314853" y="4942708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333" b="0">
                <a:solidFill>
                  <a:srgbClr val="1E2D3C"/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314853" y="5321400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 b="0">
                <a:solidFill>
                  <a:srgbClr val="1E2D3C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784707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 dirty="0"/>
          </a:p>
        </p:txBody>
      </p:sp>
      <p:sp>
        <p:nvSpPr>
          <p:cNvPr id="47" name="Isosceles Triangle 46"/>
          <p:cNvSpPr/>
          <p:nvPr userDrawn="1"/>
        </p:nvSpPr>
        <p:spPr>
          <a:xfrm>
            <a:off x="9776435" y="4804545"/>
            <a:ext cx="220811" cy="8718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819755" y="4942708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333" b="0">
                <a:solidFill>
                  <a:srgbClr val="1E2D3C"/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8819755" y="5321400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 b="0">
                <a:solidFill>
                  <a:srgbClr val="1E2D3C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Oval 66">
            <a:hlinkClick r:id="" action="ppaction://hlinkshowjump?jump=previousslide"/>
          </p:cNvPr>
          <p:cNvSpPr/>
          <p:nvPr userDrawn="1"/>
        </p:nvSpPr>
        <p:spPr>
          <a:xfrm>
            <a:off x="393700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8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472018" y="4146549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sp>
        <p:nvSpPr>
          <p:cNvPr id="71" name="Oval 70">
            <a:hlinkClick r:id="" action="ppaction://hlinkshowjump?jump=nextslide"/>
          </p:cNvPr>
          <p:cNvSpPr/>
          <p:nvPr userDrawn="1"/>
        </p:nvSpPr>
        <p:spPr>
          <a:xfrm rot="10800000">
            <a:off x="11478684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72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11576050" y="4144435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11505139" y="409578"/>
            <a:ext cx="288925" cy="1743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fld id="{74661D5A-9BD6-4923-8702-8D0735A2977B}" type="slidenum">
              <a:rPr lang="ar-SA" sz="1133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</a:rPr>
              <a:pPr algn="ctr" rtl="0"/>
              <a:t>‹#›</a:t>
            </a:fld>
            <a:endParaRPr lang="ar-SA" sz="1133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03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3" grpId="0" animBg="1"/>
      <p:bldP spid="60" grpId="0" animBg="1"/>
      <p:bldP spid="19" grpId="0"/>
      <p:bldP spid="8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1" grpId="0" animBg="1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68" grpId="0" animBg="1"/>
      <p:bldP spid="71" grpId="0" animBg="1"/>
      <p:bldP spid="7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1" name="Rectangle 60"/>
          <p:cNvSpPr/>
          <p:nvPr userDrawn="1"/>
        </p:nvSpPr>
        <p:spPr>
          <a:xfrm>
            <a:off x="3743319" y="4875320"/>
            <a:ext cx="2204267" cy="40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2" name="Rectangle 61"/>
          <p:cNvSpPr/>
          <p:nvPr userDrawn="1"/>
        </p:nvSpPr>
        <p:spPr>
          <a:xfrm>
            <a:off x="3743319" y="5278548"/>
            <a:ext cx="2204267" cy="40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3" name="Rectangle 62"/>
          <p:cNvSpPr/>
          <p:nvPr userDrawn="1"/>
        </p:nvSpPr>
        <p:spPr>
          <a:xfrm>
            <a:off x="6280152" y="4875320"/>
            <a:ext cx="2204267" cy="40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4" name="Rectangle 63"/>
          <p:cNvSpPr/>
          <p:nvPr userDrawn="1"/>
        </p:nvSpPr>
        <p:spPr>
          <a:xfrm>
            <a:off x="6280152" y="5278548"/>
            <a:ext cx="2204267" cy="40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5" name="Rectangle 64"/>
          <p:cNvSpPr/>
          <p:nvPr userDrawn="1"/>
        </p:nvSpPr>
        <p:spPr>
          <a:xfrm>
            <a:off x="8782051" y="4875320"/>
            <a:ext cx="2204267" cy="40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6" name="Rectangle 65"/>
          <p:cNvSpPr/>
          <p:nvPr userDrawn="1"/>
        </p:nvSpPr>
        <p:spPr>
          <a:xfrm>
            <a:off x="8782051" y="5278548"/>
            <a:ext cx="2204267" cy="40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1219200" y="4875320"/>
            <a:ext cx="2204267" cy="40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0" name="Rectangle 59"/>
          <p:cNvSpPr/>
          <p:nvPr userDrawn="1"/>
        </p:nvSpPr>
        <p:spPr>
          <a:xfrm>
            <a:off x="1219200" y="5278548"/>
            <a:ext cx="2204267" cy="40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219200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Isosceles Triangle 14"/>
          <p:cNvSpPr/>
          <p:nvPr userDrawn="1"/>
        </p:nvSpPr>
        <p:spPr>
          <a:xfrm>
            <a:off x="2210928" y="4804545"/>
            <a:ext cx="220811" cy="8718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254248" y="4942708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333" b="0">
                <a:solidFill>
                  <a:srgbClr val="1E2D3C"/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54248" y="5321400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 b="0">
                <a:solidFill>
                  <a:srgbClr val="1E2D3C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39979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/>
          </a:p>
        </p:txBody>
      </p:sp>
      <p:sp>
        <p:nvSpPr>
          <p:cNvPr id="35" name="Isosceles Triangle 34"/>
          <p:cNvSpPr/>
          <p:nvPr userDrawn="1"/>
        </p:nvSpPr>
        <p:spPr>
          <a:xfrm>
            <a:off x="4731707" y="4804545"/>
            <a:ext cx="220811" cy="8718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5027" y="4942708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333" b="0">
                <a:solidFill>
                  <a:srgbClr val="1E2D3C"/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75027" y="5321400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 b="0">
                <a:solidFill>
                  <a:srgbClr val="1E2D3C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279805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/>
          </a:p>
        </p:txBody>
      </p:sp>
      <p:sp>
        <p:nvSpPr>
          <p:cNvPr id="41" name="Isosceles Triangle 40"/>
          <p:cNvSpPr/>
          <p:nvPr userDrawn="1"/>
        </p:nvSpPr>
        <p:spPr>
          <a:xfrm>
            <a:off x="7271533" y="4804545"/>
            <a:ext cx="220811" cy="8718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314853" y="4942708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333" b="0">
                <a:solidFill>
                  <a:srgbClr val="1E2D3C"/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314853" y="5321400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 b="0">
                <a:solidFill>
                  <a:srgbClr val="1E2D3C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784707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 dirty="0"/>
          </a:p>
        </p:txBody>
      </p:sp>
      <p:sp>
        <p:nvSpPr>
          <p:cNvPr id="47" name="Isosceles Triangle 46"/>
          <p:cNvSpPr/>
          <p:nvPr userDrawn="1"/>
        </p:nvSpPr>
        <p:spPr>
          <a:xfrm>
            <a:off x="9776435" y="4804545"/>
            <a:ext cx="220811" cy="8718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819755" y="4942708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333" b="0">
                <a:solidFill>
                  <a:srgbClr val="1E2D3C"/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8819755" y="5321400"/>
            <a:ext cx="2134171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 b="0">
                <a:solidFill>
                  <a:srgbClr val="1E2D3C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Oval 66">
            <a:hlinkClick r:id="" action="ppaction://hlinkshowjump?jump=previousslide"/>
          </p:cNvPr>
          <p:cNvSpPr/>
          <p:nvPr userDrawn="1"/>
        </p:nvSpPr>
        <p:spPr>
          <a:xfrm>
            <a:off x="393700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68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472018" y="4146549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sp>
        <p:nvSpPr>
          <p:cNvPr id="71" name="Oval 70">
            <a:hlinkClick r:id="" action="ppaction://hlinkshowjump?jump=nextslide"/>
          </p:cNvPr>
          <p:cNvSpPr/>
          <p:nvPr userDrawn="1"/>
        </p:nvSpPr>
        <p:spPr>
          <a:xfrm rot="10800000">
            <a:off x="11478684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72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11576050" y="4144435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11505139" y="409578"/>
            <a:ext cx="288925" cy="1743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fld id="{74661D5A-9BD6-4923-8702-8D0735A2977B}" type="slidenum">
              <a:rPr lang="ar-SA" sz="1133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</a:rPr>
              <a:pPr algn="ctr" rtl="0"/>
              <a:t>‹#›</a:t>
            </a:fld>
            <a:endParaRPr lang="ar-SA" sz="1133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9170404" y="49638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873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3" grpId="0" animBg="1"/>
      <p:bldP spid="60" grpId="0" animBg="1"/>
      <p:bldP spid="19" grpId="0"/>
      <p:bldP spid="8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1" grpId="0" animBg="1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  <p:bldP spid="68" grpId="0" animBg="1"/>
      <p:bldP spid="71" grpId="0" animBg="1"/>
      <p:bldP spid="7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117600" y="2463801"/>
            <a:ext cx="375920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/>
            </a:lvl1pPr>
          </a:lstStyle>
          <a:p>
            <a:endParaRPr lang="ar-S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05139" y="409578"/>
            <a:ext cx="288925" cy="1743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fld id="{74661D5A-9BD6-4923-8702-8D0735A2977B}" type="slidenum">
              <a:rPr lang="ar-SA" sz="1133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</a:rPr>
              <a:pPr algn="ctr" rtl="0"/>
              <a:t>‹#›</a:t>
            </a:fld>
            <a:endParaRPr lang="ar-SA" sz="1133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96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8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981518" y="232410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867"/>
            </a:lvl1pPr>
          </a:lstStyle>
          <a:p>
            <a:endParaRPr lang="ar-S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Oval 15">
            <a:hlinkClick r:id="" action="ppaction://hlinkshowjump?jump=previousslide"/>
          </p:cNvPr>
          <p:cNvSpPr/>
          <p:nvPr userDrawn="1"/>
        </p:nvSpPr>
        <p:spPr>
          <a:xfrm>
            <a:off x="11425768" y="6345767"/>
            <a:ext cx="234949" cy="23494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7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11481494" y="6431614"/>
            <a:ext cx="109945" cy="64761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sp>
        <p:nvSpPr>
          <p:cNvPr id="20" name="Oval 19">
            <a:hlinkClick r:id="" action="ppaction://hlinkshowjump?jump=nextslide"/>
          </p:cNvPr>
          <p:cNvSpPr/>
          <p:nvPr userDrawn="1"/>
        </p:nvSpPr>
        <p:spPr>
          <a:xfrm rot="10800000">
            <a:off x="11749616" y="6345767"/>
            <a:ext cx="234949" cy="23494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21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11818896" y="6430109"/>
            <a:ext cx="109945" cy="64761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61202" y="2644832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867"/>
            </a:lvl1pPr>
          </a:lstStyle>
          <a:p>
            <a:endParaRPr lang="ar-SA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05139" y="409578"/>
            <a:ext cx="288925" cy="1743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fld id="{74661D5A-9BD6-4923-8702-8D0735A2977B}" type="slidenum">
              <a:rPr lang="ar-SA" sz="1133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</a:rPr>
              <a:pPr algn="ctr" rtl="0"/>
              <a:t>‹#›</a:t>
            </a:fld>
            <a:endParaRPr lang="ar-SA" sz="1133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66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003686" y="12547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867"/>
            </a:lvl1pPr>
          </a:lstStyle>
          <a:p>
            <a:endParaRPr lang="ar-SA"/>
          </a:p>
        </p:txBody>
      </p:sp>
      <p:sp>
        <p:nvSpPr>
          <p:cNvPr id="16" name="Oval 15">
            <a:hlinkClick r:id="" action="ppaction://hlinkshowjump?jump=previousslide"/>
          </p:cNvPr>
          <p:cNvSpPr/>
          <p:nvPr userDrawn="1"/>
        </p:nvSpPr>
        <p:spPr>
          <a:xfrm>
            <a:off x="11425768" y="6345767"/>
            <a:ext cx="234949" cy="23494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7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11481494" y="6431614"/>
            <a:ext cx="109945" cy="64761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sp>
        <p:nvSpPr>
          <p:cNvPr id="20" name="Oval 19">
            <a:hlinkClick r:id="" action="ppaction://hlinkshowjump?jump=nextslide"/>
          </p:cNvPr>
          <p:cNvSpPr/>
          <p:nvPr userDrawn="1"/>
        </p:nvSpPr>
        <p:spPr>
          <a:xfrm rot="10800000">
            <a:off x="11749616" y="6345767"/>
            <a:ext cx="234949" cy="234949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21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11818896" y="6430109"/>
            <a:ext cx="109945" cy="64761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ar-SA" sz="240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72286" y="22790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867"/>
            </a:lvl1pPr>
          </a:lstStyle>
          <a:p>
            <a:endParaRPr lang="ar-SA"/>
          </a:p>
        </p:txBody>
      </p:sp>
      <p:sp>
        <p:nvSpPr>
          <p:cNvPr id="10" name="Oval 9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5139" y="409578"/>
            <a:ext cx="288925" cy="17434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0"/>
            <a:fld id="{74661D5A-9BD6-4923-8702-8D0735A2977B}" type="slidenum">
              <a:rPr lang="ar-SA" sz="1133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</a:rPr>
              <a:pPr algn="ctr" rtl="0"/>
              <a:t>‹#›</a:t>
            </a:fld>
            <a:endParaRPr lang="ar-SA" sz="1133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6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2000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60911"/>
      </p:ext>
    </p:extLst>
  </p:cSld>
  <p:clrMapOvr>
    <a:masterClrMapping/>
  </p:clrMapOvr>
  <p:transition spd="slow" advClick="0" advTm="2000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7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84" r:id="rId5"/>
    <p:sldLayoutId id="2147483679" r:id="rId6"/>
    <p:sldLayoutId id="2147483681" r:id="rId7"/>
    <p:sldLayoutId id="2147483682" r:id="rId8"/>
    <p:sldLayoutId id="2147483683" r:id="rId9"/>
  </p:sldLayoutIdLst>
  <p:transition spd="slow" advClick="0" advTm="2000">
    <p:cover dir="d"/>
  </p:transition>
  <p:txStyles>
    <p:titleStyle>
      <a:lvl1pPr algn="ctr" defTabSz="1219170" rtl="1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r" defTabSz="1219170" rtl="1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r" defTabSz="1219170" rtl="1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r" defTabSz="1219170" rtl="1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r" defTabSz="1219170" rtl="1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5408083" y="878841"/>
            <a:ext cx="1388533" cy="2871164"/>
            <a:chOff x="4056062" y="659130"/>
            <a:chExt cx="1041400" cy="2153373"/>
          </a:xfrm>
        </p:grpSpPr>
        <p:grpSp>
          <p:nvGrpSpPr>
            <p:cNvPr id="99" name="Group 98"/>
            <p:cNvGrpSpPr/>
            <p:nvPr/>
          </p:nvGrpSpPr>
          <p:grpSpPr>
            <a:xfrm>
              <a:off x="4298857" y="1787039"/>
              <a:ext cx="546286" cy="1025464"/>
              <a:chOff x="4499466" y="1718459"/>
              <a:chExt cx="546286" cy="1025464"/>
            </a:xfrm>
          </p:grpSpPr>
          <p:sp>
            <p:nvSpPr>
              <p:cNvPr id="2064" name="Freeform 16"/>
              <p:cNvSpPr>
                <a:spLocks/>
              </p:cNvSpPr>
              <p:nvPr/>
            </p:nvSpPr>
            <p:spPr bwMode="auto">
              <a:xfrm>
                <a:off x="4534068" y="2169328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5" name="Freeform 17"/>
              <p:cNvSpPr>
                <a:spLocks/>
              </p:cNvSpPr>
              <p:nvPr/>
            </p:nvSpPr>
            <p:spPr bwMode="auto">
              <a:xfrm>
                <a:off x="4904200" y="2135775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4839191" y="2228850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7" name="Freeform 19"/>
              <p:cNvSpPr>
                <a:spLocks/>
              </p:cNvSpPr>
              <p:nvPr/>
            </p:nvSpPr>
            <p:spPr bwMode="auto">
              <a:xfrm>
                <a:off x="4693445" y="2295151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8" name="Freeform 20"/>
              <p:cNvSpPr>
                <a:spLocks/>
              </p:cNvSpPr>
              <p:nvPr/>
            </p:nvSpPr>
            <p:spPr bwMode="auto">
              <a:xfrm>
                <a:off x="4591737" y="2228850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auto">
              <a:xfrm>
                <a:off x="4499466" y="1718459"/>
                <a:ext cx="546286" cy="762283"/>
              </a:xfrm>
              <a:custGeom>
                <a:avLst/>
                <a:gdLst/>
                <a:ahLst/>
                <a:cxnLst>
                  <a:cxn ang="0">
                    <a:pos x="349" y="71"/>
                  </a:cxn>
                  <a:cxn ang="0">
                    <a:pos x="253" y="217"/>
                  </a:cxn>
                  <a:cxn ang="0">
                    <a:pos x="185" y="329"/>
                  </a:cxn>
                  <a:cxn ang="0">
                    <a:pos x="124" y="445"/>
                  </a:cxn>
                  <a:cxn ang="0">
                    <a:pos x="74" y="564"/>
                  </a:cxn>
                  <a:cxn ang="0">
                    <a:pos x="36" y="688"/>
                  </a:cxn>
                  <a:cxn ang="0">
                    <a:pos x="11" y="816"/>
                  </a:cxn>
                  <a:cxn ang="0">
                    <a:pos x="0" y="950"/>
                  </a:cxn>
                  <a:cxn ang="0">
                    <a:pos x="10" y="1088"/>
                  </a:cxn>
                  <a:cxn ang="0">
                    <a:pos x="37" y="1234"/>
                  </a:cxn>
                  <a:cxn ang="0">
                    <a:pos x="255" y="1127"/>
                  </a:cxn>
                  <a:cxn ang="0">
                    <a:pos x="245" y="1251"/>
                  </a:cxn>
                  <a:cxn ang="0">
                    <a:pos x="250" y="1383"/>
                  </a:cxn>
                  <a:cxn ang="0">
                    <a:pos x="271" y="1523"/>
                  </a:cxn>
                  <a:cxn ang="0">
                    <a:pos x="308" y="1672"/>
                  </a:cxn>
                  <a:cxn ang="0">
                    <a:pos x="363" y="1829"/>
                  </a:cxn>
                  <a:cxn ang="0">
                    <a:pos x="436" y="1996"/>
                  </a:cxn>
                  <a:cxn ang="0">
                    <a:pos x="529" y="2173"/>
                  </a:cxn>
                  <a:cxn ang="0">
                    <a:pos x="641" y="2359"/>
                  </a:cxn>
                  <a:cxn ang="0">
                    <a:pos x="774" y="2557"/>
                  </a:cxn>
                  <a:cxn ang="0">
                    <a:pos x="929" y="2764"/>
                  </a:cxn>
                  <a:cxn ang="0">
                    <a:pos x="1103" y="2837"/>
                  </a:cxn>
                  <a:cxn ang="0">
                    <a:pos x="1265" y="2624"/>
                  </a:cxn>
                  <a:cxn ang="0">
                    <a:pos x="1405" y="2424"/>
                  </a:cxn>
                  <a:cxn ang="0">
                    <a:pos x="1524" y="2233"/>
                  </a:cxn>
                  <a:cxn ang="0">
                    <a:pos x="1623" y="2054"/>
                  </a:cxn>
                  <a:cxn ang="0">
                    <a:pos x="1702" y="1883"/>
                  </a:cxn>
                  <a:cxn ang="0">
                    <a:pos x="1763" y="1724"/>
                  </a:cxn>
                  <a:cxn ang="0">
                    <a:pos x="1807" y="1572"/>
                  </a:cxn>
                  <a:cxn ang="0">
                    <a:pos x="1833" y="1429"/>
                  </a:cxn>
                  <a:cxn ang="0">
                    <a:pos x="1842" y="1294"/>
                  </a:cxn>
                  <a:cxn ang="0">
                    <a:pos x="1838" y="1168"/>
                  </a:cxn>
                  <a:cxn ang="0">
                    <a:pos x="2037" y="1284"/>
                  </a:cxn>
                  <a:cxn ang="0">
                    <a:pos x="2072" y="1136"/>
                  </a:cxn>
                  <a:cxn ang="0">
                    <a:pos x="2087" y="995"/>
                  </a:cxn>
                  <a:cxn ang="0">
                    <a:pos x="2083" y="860"/>
                  </a:cxn>
                  <a:cxn ang="0">
                    <a:pos x="2063" y="730"/>
                  </a:cxn>
                  <a:cxn ang="0">
                    <a:pos x="2029" y="605"/>
                  </a:cxn>
                  <a:cxn ang="0">
                    <a:pos x="1981" y="485"/>
                  </a:cxn>
                  <a:cxn ang="0">
                    <a:pos x="1924" y="367"/>
                  </a:cxn>
                  <a:cxn ang="0">
                    <a:pos x="1860" y="254"/>
                  </a:cxn>
                  <a:cxn ang="0">
                    <a:pos x="1788" y="144"/>
                  </a:cxn>
                  <a:cxn ang="0">
                    <a:pos x="1044" y="0"/>
                  </a:cxn>
                </a:cxnLst>
                <a:rect l="0" t="0" r="r" b="b"/>
                <a:pathLst>
                  <a:path w="2087" h="2910">
                    <a:moveTo>
                      <a:pt x="1044" y="0"/>
                    </a:moveTo>
                    <a:lnTo>
                      <a:pt x="400" y="0"/>
                    </a:lnTo>
                    <a:lnTo>
                      <a:pt x="349" y="71"/>
                    </a:lnTo>
                    <a:lnTo>
                      <a:pt x="300" y="144"/>
                    </a:lnTo>
                    <a:lnTo>
                      <a:pt x="275" y="180"/>
                    </a:lnTo>
                    <a:lnTo>
                      <a:pt x="253" y="217"/>
                    </a:lnTo>
                    <a:lnTo>
                      <a:pt x="229" y="254"/>
                    </a:lnTo>
                    <a:lnTo>
                      <a:pt x="206" y="292"/>
                    </a:lnTo>
                    <a:lnTo>
                      <a:pt x="185" y="329"/>
                    </a:lnTo>
                    <a:lnTo>
                      <a:pt x="164" y="367"/>
                    </a:lnTo>
                    <a:lnTo>
                      <a:pt x="144" y="406"/>
                    </a:lnTo>
                    <a:lnTo>
                      <a:pt x="124" y="445"/>
                    </a:lnTo>
                    <a:lnTo>
                      <a:pt x="107" y="485"/>
                    </a:lnTo>
                    <a:lnTo>
                      <a:pt x="90" y="524"/>
                    </a:lnTo>
                    <a:lnTo>
                      <a:pt x="74" y="564"/>
                    </a:lnTo>
                    <a:lnTo>
                      <a:pt x="60" y="605"/>
                    </a:lnTo>
                    <a:lnTo>
                      <a:pt x="47" y="646"/>
                    </a:lnTo>
                    <a:lnTo>
                      <a:pt x="36" y="688"/>
                    </a:lnTo>
                    <a:lnTo>
                      <a:pt x="25" y="730"/>
                    </a:lnTo>
                    <a:lnTo>
                      <a:pt x="18" y="773"/>
                    </a:lnTo>
                    <a:lnTo>
                      <a:pt x="11" y="816"/>
                    </a:lnTo>
                    <a:lnTo>
                      <a:pt x="6" y="860"/>
                    </a:lnTo>
                    <a:lnTo>
                      <a:pt x="2" y="905"/>
                    </a:lnTo>
                    <a:lnTo>
                      <a:pt x="0" y="950"/>
                    </a:lnTo>
                    <a:lnTo>
                      <a:pt x="2" y="995"/>
                    </a:lnTo>
                    <a:lnTo>
                      <a:pt x="4" y="1041"/>
                    </a:lnTo>
                    <a:lnTo>
                      <a:pt x="10" y="1088"/>
                    </a:lnTo>
                    <a:lnTo>
                      <a:pt x="16" y="1136"/>
                    </a:lnTo>
                    <a:lnTo>
                      <a:pt x="25" y="1185"/>
                    </a:lnTo>
                    <a:lnTo>
                      <a:pt x="37" y="1234"/>
                    </a:lnTo>
                    <a:lnTo>
                      <a:pt x="52" y="1284"/>
                    </a:lnTo>
                    <a:lnTo>
                      <a:pt x="68" y="1334"/>
                    </a:lnTo>
                    <a:lnTo>
                      <a:pt x="255" y="1127"/>
                    </a:lnTo>
                    <a:lnTo>
                      <a:pt x="250" y="1168"/>
                    </a:lnTo>
                    <a:lnTo>
                      <a:pt x="246" y="1209"/>
                    </a:lnTo>
                    <a:lnTo>
                      <a:pt x="245" y="1251"/>
                    </a:lnTo>
                    <a:lnTo>
                      <a:pt x="245" y="1294"/>
                    </a:lnTo>
                    <a:lnTo>
                      <a:pt x="247" y="1338"/>
                    </a:lnTo>
                    <a:lnTo>
                      <a:pt x="250" y="1383"/>
                    </a:lnTo>
                    <a:lnTo>
                      <a:pt x="255" y="1429"/>
                    </a:lnTo>
                    <a:lnTo>
                      <a:pt x="262" y="1475"/>
                    </a:lnTo>
                    <a:lnTo>
                      <a:pt x="271" y="1523"/>
                    </a:lnTo>
                    <a:lnTo>
                      <a:pt x="282" y="1572"/>
                    </a:lnTo>
                    <a:lnTo>
                      <a:pt x="294" y="1622"/>
                    </a:lnTo>
                    <a:lnTo>
                      <a:pt x="308" y="1672"/>
                    </a:lnTo>
                    <a:lnTo>
                      <a:pt x="325" y="1724"/>
                    </a:lnTo>
                    <a:lnTo>
                      <a:pt x="344" y="1776"/>
                    </a:lnTo>
                    <a:lnTo>
                      <a:pt x="363" y="1829"/>
                    </a:lnTo>
                    <a:lnTo>
                      <a:pt x="386" y="1883"/>
                    </a:lnTo>
                    <a:lnTo>
                      <a:pt x="410" y="1939"/>
                    </a:lnTo>
                    <a:lnTo>
                      <a:pt x="436" y="1996"/>
                    </a:lnTo>
                    <a:lnTo>
                      <a:pt x="465" y="2054"/>
                    </a:lnTo>
                    <a:lnTo>
                      <a:pt x="496" y="2113"/>
                    </a:lnTo>
                    <a:lnTo>
                      <a:pt x="529" y="2173"/>
                    </a:lnTo>
                    <a:lnTo>
                      <a:pt x="564" y="2233"/>
                    </a:lnTo>
                    <a:lnTo>
                      <a:pt x="601" y="2295"/>
                    </a:lnTo>
                    <a:lnTo>
                      <a:pt x="641" y="2359"/>
                    </a:lnTo>
                    <a:lnTo>
                      <a:pt x="683" y="2424"/>
                    </a:lnTo>
                    <a:lnTo>
                      <a:pt x="727" y="2490"/>
                    </a:lnTo>
                    <a:lnTo>
                      <a:pt x="774" y="2557"/>
                    </a:lnTo>
                    <a:lnTo>
                      <a:pt x="823" y="2624"/>
                    </a:lnTo>
                    <a:lnTo>
                      <a:pt x="875" y="2694"/>
                    </a:lnTo>
                    <a:lnTo>
                      <a:pt x="929" y="2764"/>
                    </a:lnTo>
                    <a:lnTo>
                      <a:pt x="985" y="2837"/>
                    </a:lnTo>
                    <a:lnTo>
                      <a:pt x="1044" y="2910"/>
                    </a:lnTo>
                    <a:lnTo>
                      <a:pt x="1103" y="2837"/>
                    </a:lnTo>
                    <a:lnTo>
                      <a:pt x="1160" y="2764"/>
                    </a:lnTo>
                    <a:lnTo>
                      <a:pt x="1214" y="2694"/>
                    </a:lnTo>
                    <a:lnTo>
                      <a:pt x="1265" y="2624"/>
                    </a:lnTo>
                    <a:lnTo>
                      <a:pt x="1314" y="2557"/>
                    </a:lnTo>
                    <a:lnTo>
                      <a:pt x="1360" y="2490"/>
                    </a:lnTo>
                    <a:lnTo>
                      <a:pt x="1405" y="2424"/>
                    </a:lnTo>
                    <a:lnTo>
                      <a:pt x="1448" y="2359"/>
                    </a:lnTo>
                    <a:lnTo>
                      <a:pt x="1487" y="2295"/>
                    </a:lnTo>
                    <a:lnTo>
                      <a:pt x="1524" y="2233"/>
                    </a:lnTo>
                    <a:lnTo>
                      <a:pt x="1560" y="2173"/>
                    </a:lnTo>
                    <a:lnTo>
                      <a:pt x="1593" y="2113"/>
                    </a:lnTo>
                    <a:lnTo>
                      <a:pt x="1623" y="2054"/>
                    </a:lnTo>
                    <a:lnTo>
                      <a:pt x="1652" y="1996"/>
                    </a:lnTo>
                    <a:lnTo>
                      <a:pt x="1679" y="1939"/>
                    </a:lnTo>
                    <a:lnTo>
                      <a:pt x="1702" y="1883"/>
                    </a:lnTo>
                    <a:lnTo>
                      <a:pt x="1725" y="1829"/>
                    </a:lnTo>
                    <a:lnTo>
                      <a:pt x="1745" y="1776"/>
                    </a:lnTo>
                    <a:lnTo>
                      <a:pt x="1763" y="1724"/>
                    </a:lnTo>
                    <a:lnTo>
                      <a:pt x="1779" y="1672"/>
                    </a:lnTo>
                    <a:lnTo>
                      <a:pt x="1794" y="1622"/>
                    </a:lnTo>
                    <a:lnTo>
                      <a:pt x="1807" y="1572"/>
                    </a:lnTo>
                    <a:lnTo>
                      <a:pt x="1817" y="1523"/>
                    </a:lnTo>
                    <a:lnTo>
                      <a:pt x="1825" y="1475"/>
                    </a:lnTo>
                    <a:lnTo>
                      <a:pt x="1833" y="1429"/>
                    </a:lnTo>
                    <a:lnTo>
                      <a:pt x="1838" y="1383"/>
                    </a:lnTo>
                    <a:lnTo>
                      <a:pt x="1841" y="1338"/>
                    </a:lnTo>
                    <a:lnTo>
                      <a:pt x="1842" y="1294"/>
                    </a:lnTo>
                    <a:lnTo>
                      <a:pt x="1842" y="1251"/>
                    </a:lnTo>
                    <a:lnTo>
                      <a:pt x="1841" y="1209"/>
                    </a:lnTo>
                    <a:lnTo>
                      <a:pt x="1838" y="1168"/>
                    </a:lnTo>
                    <a:lnTo>
                      <a:pt x="1833" y="1127"/>
                    </a:lnTo>
                    <a:lnTo>
                      <a:pt x="2019" y="1334"/>
                    </a:lnTo>
                    <a:lnTo>
                      <a:pt x="2037" y="1284"/>
                    </a:lnTo>
                    <a:lnTo>
                      <a:pt x="2051" y="1234"/>
                    </a:lnTo>
                    <a:lnTo>
                      <a:pt x="2063" y="1185"/>
                    </a:lnTo>
                    <a:lnTo>
                      <a:pt x="2072" y="1136"/>
                    </a:lnTo>
                    <a:lnTo>
                      <a:pt x="2079" y="1088"/>
                    </a:lnTo>
                    <a:lnTo>
                      <a:pt x="2084" y="1041"/>
                    </a:lnTo>
                    <a:lnTo>
                      <a:pt x="2087" y="995"/>
                    </a:lnTo>
                    <a:lnTo>
                      <a:pt x="2087" y="950"/>
                    </a:lnTo>
                    <a:lnTo>
                      <a:pt x="2085" y="905"/>
                    </a:lnTo>
                    <a:lnTo>
                      <a:pt x="2083" y="860"/>
                    </a:lnTo>
                    <a:lnTo>
                      <a:pt x="2078" y="816"/>
                    </a:lnTo>
                    <a:lnTo>
                      <a:pt x="2071" y="773"/>
                    </a:lnTo>
                    <a:lnTo>
                      <a:pt x="2063" y="730"/>
                    </a:lnTo>
                    <a:lnTo>
                      <a:pt x="2052" y="688"/>
                    </a:lnTo>
                    <a:lnTo>
                      <a:pt x="2041" y="646"/>
                    </a:lnTo>
                    <a:lnTo>
                      <a:pt x="2029" y="605"/>
                    </a:lnTo>
                    <a:lnTo>
                      <a:pt x="2014" y="564"/>
                    </a:lnTo>
                    <a:lnTo>
                      <a:pt x="1998" y="524"/>
                    </a:lnTo>
                    <a:lnTo>
                      <a:pt x="1981" y="485"/>
                    </a:lnTo>
                    <a:lnTo>
                      <a:pt x="1964" y="445"/>
                    </a:lnTo>
                    <a:lnTo>
                      <a:pt x="1944" y="406"/>
                    </a:lnTo>
                    <a:lnTo>
                      <a:pt x="1924" y="367"/>
                    </a:lnTo>
                    <a:lnTo>
                      <a:pt x="1903" y="329"/>
                    </a:lnTo>
                    <a:lnTo>
                      <a:pt x="1882" y="292"/>
                    </a:lnTo>
                    <a:lnTo>
                      <a:pt x="1860" y="254"/>
                    </a:lnTo>
                    <a:lnTo>
                      <a:pt x="1836" y="217"/>
                    </a:lnTo>
                    <a:lnTo>
                      <a:pt x="1812" y="180"/>
                    </a:lnTo>
                    <a:lnTo>
                      <a:pt x="1788" y="144"/>
                    </a:lnTo>
                    <a:lnTo>
                      <a:pt x="1738" y="71"/>
                    </a:lnTo>
                    <a:lnTo>
                      <a:pt x="1688" y="0"/>
                    </a:lnTo>
                    <a:lnTo>
                      <a:pt x="1044" y="0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auto">
              <a:xfrm>
                <a:off x="4583349" y="1718459"/>
                <a:ext cx="378521" cy="523218"/>
              </a:xfrm>
              <a:custGeom>
                <a:avLst/>
                <a:gdLst/>
                <a:ahLst/>
                <a:cxnLst>
                  <a:cxn ang="0">
                    <a:pos x="278" y="0"/>
                  </a:cxn>
                  <a:cxn ang="0">
                    <a:pos x="208" y="103"/>
                  </a:cxn>
                  <a:cxn ang="0">
                    <a:pos x="175" y="159"/>
                  </a:cxn>
                  <a:cxn ang="0">
                    <a:pos x="143" y="217"/>
                  </a:cxn>
                  <a:cxn ang="0">
                    <a:pos x="112" y="277"/>
                  </a:cxn>
                  <a:cxn ang="0">
                    <a:pos x="86" y="339"/>
                  </a:cxn>
                  <a:cxn ang="0">
                    <a:pos x="62" y="403"/>
                  </a:cxn>
                  <a:cxn ang="0">
                    <a:pos x="41" y="469"/>
                  </a:cxn>
                  <a:cxn ang="0">
                    <a:pos x="24" y="536"/>
                  </a:cxn>
                  <a:cxn ang="0">
                    <a:pos x="12" y="604"/>
                  </a:cxn>
                  <a:cxn ang="0">
                    <a:pos x="3" y="674"/>
                  </a:cxn>
                  <a:cxn ang="0">
                    <a:pos x="0" y="742"/>
                  </a:cxn>
                  <a:cxn ang="0">
                    <a:pos x="3" y="812"/>
                  </a:cxn>
                  <a:cxn ang="0">
                    <a:pos x="11" y="882"/>
                  </a:cxn>
                  <a:cxn ang="0">
                    <a:pos x="25" y="954"/>
                  </a:cxn>
                  <a:cxn ang="0">
                    <a:pos x="46" y="1024"/>
                  </a:cxn>
                  <a:cxn ang="0">
                    <a:pos x="173" y="800"/>
                  </a:cxn>
                  <a:cxn ang="0">
                    <a:pos x="169" y="859"/>
                  </a:cxn>
                  <a:cxn ang="0">
                    <a:pos x="171" y="918"/>
                  </a:cxn>
                  <a:cxn ang="0">
                    <a:pos x="177" y="980"/>
                  </a:cxn>
                  <a:cxn ang="0">
                    <a:pos x="188" y="1045"/>
                  </a:cxn>
                  <a:cxn ang="0">
                    <a:pos x="204" y="1112"/>
                  </a:cxn>
                  <a:cxn ang="0">
                    <a:pos x="225" y="1182"/>
                  </a:cxn>
                  <a:cxn ang="0">
                    <a:pos x="251" y="1255"/>
                  </a:cxn>
                  <a:cxn ang="0">
                    <a:pos x="284" y="1330"/>
                  </a:cxn>
                  <a:cxn ang="0">
                    <a:pos x="322" y="1408"/>
                  </a:cxn>
                  <a:cxn ang="0">
                    <a:pos x="366" y="1490"/>
                  </a:cxn>
                  <a:cxn ang="0">
                    <a:pos x="416" y="1574"/>
                  </a:cxn>
                  <a:cxn ang="0">
                    <a:pos x="473" y="1662"/>
                  </a:cxn>
                  <a:cxn ang="0">
                    <a:pos x="536" y="1753"/>
                  </a:cxn>
                  <a:cxn ang="0">
                    <a:pos x="605" y="1848"/>
                  </a:cxn>
                  <a:cxn ang="0">
                    <a:pos x="682" y="1945"/>
                  </a:cxn>
                  <a:cxn ang="0">
                    <a:pos x="763" y="1945"/>
                  </a:cxn>
                  <a:cxn ang="0">
                    <a:pos x="840" y="1848"/>
                  </a:cxn>
                  <a:cxn ang="0">
                    <a:pos x="910" y="1753"/>
                  </a:cxn>
                  <a:cxn ang="0">
                    <a:pos x="973" y="1662"/>
                  </a:cxn>
                  <a:cxn ang="0">
                    <a:pos x="1030" y="1574"/>
                  </a:cxn>
                  <a:cxn ang="0">
                    <a:pos x="1080" y="1490"/>
                  </a:cxn>
                  <a:cxn ang="0">
                    <a:pos x="1124" y="1408"/>
                  </a:cxn>
                  <a:cxn ang="0">
                    <a:pos x="1162" y="1330"/>
                  </a:cxn>
                  <a:cxn ang="0">
                    <a:pos x="1195" y="1255"/>
                  </a:cxn>
                  <a:cxn ang="0">
                    <a:pos x="1222" y="1182"/>
                  </a:cxn>
                  <a:cxn ang="0">
                    <a:pos x="1243" y="1112"/>
                  </a:cxn>
                  <a:cxn ang="0">
                    <a:pos x="1259" y="1045"/>
                  </a:cxn>
                  <a:cxn ang="0">
                    <a:pos x="1269" y="980"/>
                  </a:cxn>
                  <a:cxn ang="0">
                    <a:pos x="1276" y="918"/>
                  </a:cxn>
                  <a:cxn ang="0">
                    <a:pos x="1277" y="859"/>
                  </a:cxn>
                  <a:cxn ang="0">
                    <a:pos x="1273" y="800"/>
                  </a:cxn>
                  <a:cxn ang="0">
                    <a:pos x="1399" y="1024"/>
                  </a:cxn>
                  <a:cxn ang="0">
                    <a:pos x="1421" y="954"/>
                  </a:cxn>
                  <a:cxn ang="0">
                    <a:pos x="1436" y="882"/>
                  </a:cxn>
                  <a:cxn ang="0">
                    <a:pos x="1444" y="812"/>
                  </a:cxn>
                  <a:cxn ang="0">
                    <a:pos x="1446" y="742"/>
                  </a:cxn>
                  <a:cxn ang="0">
                    <a:pos x="1442" y="674"/>
                  </a:cxn>
                  <a:cxn ang="0">
                    <a:pos x="1434" y="604"/>
                  </a:cxn>
                  <a:cxn ang="0">
                    <a:pos x="1422" y="536"/>
                  </a:cxn>
                  <a:cxn ang="0">
                    <a:pos x="1405" y="469"/>
                  </a:cxn>
                  <a:cxn ang="0">
                    <a:pos x="1384" y="403"/>
                  </a:cxn>
                  <a:cxn ang="0">
                    <a:pos x="1360" y="339"/>
                  </a:cxn>
                  <a:cxn ang="0">
                    <a:pos x="1333" y="277"/>
                  </a:cxn>
                  <a:cxn ang="0">
                    <a:pos x="1304" y="217"/>
                  </a:cxn>
                  <a:cxn ang="0">
                    <a:pos x="1239" y="103"/>
                  </a:cxn>
                  <a:cxn ang="0">
                    <a:pos x="1169" y="0"/>
                  </a:cxn>
                </a:cxnLst>
                <a:rect l="0" t="0" r="r" b="b"/>
                <a:pathLst>
                  <a:path w="1446" h="1996">
                    <a:moveTo>
                      <a:pt x="723" y="0"/>
                    </a:moveTo>
                    <a:lnTo>
                      <a:pt x="278" y="0"/>
                    </a:lnTo>
                    <a:lnTo>
                      <a:pt x="242" y="50"/>
                    </a:lnTo>
                    <a:lnTo>
                      <a:pt x="208" y="103"/>
                    </a:lnTo>
                    <a:lnTo>
                      <a:pt x="190" y="131"/>
                    </a:lnTo>
                    <a:lnTo>
                      <a:pt x="175" y="159"/>
                    </a:lnTo>
                    <a:lnTo>
                      <a:pt x="159" y="188"/>
                    </a:lnTo>
                    <a:lnTo>
                      <a:pt x="143" y="217"/>
                    </a:lnTo>
                    <a:lnTo>
                      <a:pt x="127" y="247"/>
                    </a:lnTo>
                    <a:lnTo>
                      <a:pt x="112" y="277"/>
                    </a:lnTo>
                    <a:lnTo>
                      <a:pt x="99" y="308"/>
                    </a:lnTo>
                    <a:lnTo>
                      <a:pt x="86" y="339"/>
                    </a:lnTo>
                    <a:lnTo>
                      <a:pt x="74" y="371"/>
                    </a:lnTo>
                    <a:lnTo>
                      <a:pt x="62" y="403"/>
                    </a:lnTo>
                    <a:lnTo>
                      <a:pt x="52" y="436"/>
                    </a:lnTo>
                    <a:lnTo>
                      <a:pt x="41" y="469"/>
                    </a:lnTo>
                    <a:lnTo>
                      <a:pt x="32" y="502"/>
                    </a:lnTo>
                    <a:lnTo>
                      <a:pt x="24" y="536"/>
                    </a:lnTo>
                    <a:lnTo>
                      <a:pt x="17" y="569"/>
                    </a:lnTo>
                    <a:lnTo>
                      <a:pt x="12" y="604"/>
                    </a:lnTo>
                    <a:lnTo>
                      <a:pt x="7" y="638"/>
                    </a:lnTo>
                    <a:lnTo>
                      <a:pt x="3" y="674"/>
                    </a:lnTo>
                    <a:lnTo>
                      <a:pt x="2" y="708"/>
                    </a:lnTo>
                    <a:lnTo>
                      <a:pt x="0" y="742"/>
                    </a:lnTo>
                    <a:lnTo>
                      <a:pt x="0" y="778"/>
                    </a:lnTo>
                    <a:lnTo>
                      <a:pt x="3" y="812"/>
                    </a:lnTo>
                    <a:lnTo>
                      <a:pt x="6" y="848"/>
                    </a:lnTo>
                    <a:lnTo>
                      <a:pt x="11" y="882"/>
                    </a:lnTo>
                    <a:lnTo>
                      <a:pt x="17" y="918"/>
                    </a:lnTo>
                    <a:lnTo>
                      <a:pt x="25" y="954"/>
                    </a:lnTo>
                    <a:lnTo>
                      <a:pt x="36" y="988"/>
                    </a:lnTo>
                    <a:lnTo>
                      <a:pt x="46" y="1024"/>
                    </a:lnTo>
                    <a:lnTo>
                      <a:pt x="176" y="773"/>
                    </a:lnTo>
                    <a:lnTo>
                      <a:pt x="173" y="800"/>
                    </a:lnTo>
                    <a:lnTo>
                      <a:pt x="171" y="829"/>
                    </a:lnTo>
                    <a:lnTo>
                      <a:pt x="169" y="859"/>
                    </a:lnTo>
                    <a:lnTo>
                      <a:pt x="169" y="888"/>
                    </a:lnTo>
                    <a:lnTo>
                      <a:pt x="171" y="918"/>
                    </a:lnTo>
                    <a:lnTo>
                      <a:pt x="173" y="948"/>
                    </a:lnTo>
                    <a:lnTo>
                      <a:pt x="177" y="980"/>
                    </a:lnTo>
                    <a:lnTo>
                      <a:pt x="181" y="1012"/>
                    </a:lnTo>
                    <a:lnTo>
                      <a:pt x="188" y="1045"/>
                    </a:lnTo>
                    <a:lnTo>
                      <a:pt x="194" y="1078"/>
                    </a:lnTo>
                    <a:lnTo>
                      <a:pt x="204" y="1112"/>
                    </a:lnTo>
                    <a:lnTo>
                      <a:pt x="213" y="1146"/>
                    </a:lnTo>
                    <a:lnTo>
                      <a:pt x="225" y="1182"/>
                    </a:lnTo>
                    <a:lnTo>
                      <a:pt x="238" y="1218"/>
                    </a:lnTo>
                    <a:lnTo>
                      <a:pt x="251" y="1255"/>
                    </a:lnTo>
                    <a:lnTo>
                      <a:pt x="267" y="1292"/>
                    </a:lnTo>
                    <a:lnTo>
                      <a:pt x="284" y="1330"/>
                    </a:lnTo>
                    <a:lnTo>
                      <a:pt x="303" y="1368"/>
                    </a:lnTo>
                    <a:lnTo>
                      <a:pt x="322" y="1408"/>
                    </a:lnTo>
                    <a:lnTo>
                      <a:pt x="344" y="1449"/>
                    </a:lnTo>
                    <a:lnTo>
                      <a:pt x="366" y="1490"/>
                    </a:lnTo>
                    <a:lnTo>
                      <a:pt x="390" y="1532"/>
                    </a:lnTo>
                    <a:lnTo>
                      <a:pt x="416" y="1574"/>
                    </a:lnTo>
                    <a:lnTo>
                      <a:pt x="444" y="1618"/>
                    </a:lnTo>
                    <a:lnTo>
                      <a:pt x="473" y="1662"/>
                    </a:lnTo>
                    <a:lnTo>
                      <a:pt x="503" y="1706"/>
                    </a:lnTo>
                    <a:lnTo>
                      <a:pt x="536" y="1753"/>
                    </a:lnTo>
                    <a:lnTo>
                      <a:pt x="569" y="1799"/>
                    </a:lnTo>
                    <a:lnTo>
                      <a:pt x="605" y="1848"/>
                    </a:lnTo>
                    <a:lnTo>
                      <a:pt x="643" y="1895"/>
                    </a:lnTo>
                    <a:lnTo>
                      <a:pt x="682" y="1945"/>
                    </a:lnTo>
                    <a:lnTo>
                      <a:pt x="723" y="1996"/>
                    </a:lnTo>
                    <a:lnTo>
                      <a:pt x="763" y="1945"/>
                    </a:lnTo>
                    <a:lnTo>
                      <a:pt x="803" y="1895"/>
                    </a:lnTo>
                    <a:lnTo>
                      <a:pt x="840" y="1848"/>
                    </a:lnTo>
                    <a:lnTo>
                      <a:pt x="876" y="1799"/>
                    </a:lnTo>
                    <a:lnTo>
                      <a:pt x="910" y="1753"/>
                    </a:lnTo>
                    <a:lnTo>
                      <a:pt x="943" y="1706"/>
                    </a:lnTo>
                    <a:lnTo>
                      <a:pt x="973" y="1662"/>
                    </a:lnTo>
                    <a:lnTo>
                      <a:pt x="1003" y="1618"/>
                    </a:lnTo>
                    <a:lnTo>
                      <a:pt x="1030" y="1574"/>
                    </a:lnTo>
                    <a:lnTo>
                      <a:pt x="1055" y="1532"/>
                    </a:lnTo>
                    <a:lnTo>
                      <a:pt x="1080" y="1490"/>
                    </a:lnTo>
                    <a:lnTo>
                      <a:pt x="1103" y="1449"/>
                    </a:lnTo>
                    <a:lnTo>
                      <a:pt x="1124" y="1408"/>
                    </a:lnTo>
                    <a:lnTo>
                      <a:pt x="1144" y="1368"/>
                    </a:lnTo>
                    <a:lnTo>
                      <a:pt x="1162" y="1330"/>
                    </a:lnTo>
                    <a:lnTo>
                      <a:pt x="1179" y="1292"/>
                    </a:lnTo>
                    <a:lnTo>
                      <a:pt x="1195" y="1255"/>
                    </a:lnTo>
                    <a:lnTo>
                      <a:pt x="1208" y="1218"/>
                    </a:lnTo>
                    <a:lnTo>
                      <a:pt x="1222" y="1182"/>
                    </a:lnTo>
                    <a:lnTo>
                      <a:pt x="1232" y="1146"/>
                    </a:lnTo>
                    <a:lnTo>
                      <a:pt x="1243" y="1112"/>
                    </a:lnTo>
                    <a:lnTo>
                      <a:pt x="1251" y="1078"/>
                    </a:lnTo>
                    <a:lnTo>
                      <a:pt x="1259" y="1045"/>
                    </a:lnTo>
                    <a:lnTo>
                      <a:pt x="1265" y="1012"/>
                    </a:lnTo>
                    <a:lnTo>
                      <a:pt x="1269" y="980"/>
                    </a:lnTo>
                    <a:lnTo>
                      <a:pt x="1273" y="948"/>
                    </a:lnTo>
                    <a:lnTo>
                      <a:pt x="1276" y="918"/>
                    </a:lnTo>
                    <a:lnTo>
                      <a:pt x="1277" y="888"/>
                    </a:lnTo>
                    <a:lnTo>
                      <a:pt x="1277" y="859"/>
                    </a:lnTo>
                    <a:lnTo>
                      <a:pt x="1276" y="829"/>
                    </a:lnTo>
                    <a:lnTo>
                      <a:pt x="1273" y="800"/>
                    </a:lnTo>
                    <a:lnTo>
                      <a:pt x="1271" y="773"/>
                    </a:lnTo>
                    <a:lnTo>
                      <a:pt x="1399" y="1024"/>
                    </a:lnTo>
                    <a:lnTo>
                      <a:pt x="1411" y="988"/>
                    </a:lnTo>
                    <a:lnTo>
                      <a:pt x="1421" y="954"/>
                    </a:lnTo>
                    <a:lnTo>
                      <a:pt x="1429" y="918"/>
                    </a:lnTo>
                    <a:lnTo>
                      <a:pt x="1436" y="882"/>
                    </a:lnTo>
                    <a:lnTo>
                      <a:pt x="1440" y="848"/>
                    </a:lnTo>
                    <a:lnTo>
                      <a:pt x="1444" y="812"/>
                    </a:lnTo>
                    <a:lnTo>
                      <a:pt x="1445" y="778"/>
                    </a:lnTo>
                    <a:lnTo>
                      <a:pt x="1446" y="742"/>
                    </a:lnTo>
                    <a:lnTo>
                      <a:pt x="1445" y="708"/>
                    </a:lnTo>
                    <a:lnTo>
                      <a:pt x="1442" y="674"/>
                    </a:lnTo>
                    <a:lnTo>
                      <a:pt x="1440" y="638"/>
                    </a:lnTo>
                    <a:lnTo>
                      <a:pt x="1434" y="604"/>
                    </a:lnTo>
                    <a:lnTo>
                      <a:pt x="1429" y="569"/>
                    </a:lnTo>
                    <a:lnTo>
                      <a:pt x="1422" y="536"/>
                    </a:lnTo>
                    <a:lnTo>
                      <a:pt x="1414" y="502"/>
                    </a:lnTo>
                    <a:lnTo>
                      <a:pt x="1405" y="469"/>
                    </a:lnTo>
                    <a:lnTo>
                      <a:pt x="1395" y="436"/>
                    </a:lnTo>
                    <a:lnTo>
                      <a:pt x="1384" y="403"/>
                    </a:lnTo>
                    <a:lnTo>
                      <a:pt x="1372" y="371"/>
                    </a:lnTo>
                    <a:lnTo>
                      <a:pt x="1360" y="339"/>
                    </a:lnTo>
                    <a:lnTo>
                      <a:pt x="1347" y="308"/>
                    </a:lnTo>
                    <a:lnTo>
                      <a:pt x="1333" y="277"/>
                    </a:lnTo>
                    <a:lnTo>
                      <a:pt x="1318" y="247"/>
                    </a:lnTo>
                    <a:lnTo>
                      <a:pt x="1304" y="217"/>
                    </a:lnTo>
                    <a:lnTo>
                      <a:pt x="1272" y="159"/>
                    </a:lnTo>
                    <a:lnTo>
                      <a:pt x="1239" y="103"/>
                    </a:lnTo>
                    <a:lnTo>
                      <a:pt x="1205" y="50"/>
                    </a:lnTo>
                    <a:lnTo>
                      <a:pt x="1169" y="0"/>
                    </a:lnTo>
                    <a:lnTo>
                      <a:pt x="723" y="0"/>
                    </a:lnTo>
                  </a:path>
                </a:pathLst>
              </a:custGeom>
              <a:solidFill>
                <a:schemeClr val="accent4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72" name="Freeform 24"/>
              <p:cNvSpPr>
                <a:spLocks/>
              </p:cNvSpPr>
              <p:nvPr/>
            </p:nvSpPr>
            <p:spPr bwMode="auto">
              <a:xfrm>
                <a:off x="4773133" y="1718459"/>
                <a:ext cx="272619" cy="762283"/>
              </a:xfrm>
              <a:custGeom>
                <a:avLst/>
                <a:gdLst/>
                <a:ahLst/>
                <a:cxnLst>
                  <a:cxn ang="0">
                    <a:pos x="58" y="2837"/>
                  </a:cxn>
                  <a:cxn ang="0">
                    <a:pos x="169" y="2694"/>
                  </a:cxn>
                  <a:cxn ang="0">
                    <a:pos x="269" y="2556"/>
                  </a:cxn>
                  <a:cxn ang="0">
                    <a:pos x="360" y="2424"/>
                  </a:cxn>
                  <a:cxn ang="0">
                    <a:pos x="442" y="2295"/>
                  </a:cxn>
                  <a:cxn ang="0">
                    <a:pos x="515" y="2173"/>
                  </a:cxn>
                  <a:cxn ang="0">
                    <a:pos x="578" y="2054"/>
                  </a:cxn>
                  <a:cxn ang="0">
                    <a:pos x="634" y="1939"/>
                  </a:cxn>
                  <a:cxn ang="0">
                    <a:pos x="680" y="1829"/>
                  </a:cxn>
                  <a:cxn ang="0">
                    <a:pos x="718" y="1724"/>
                  </a:cxn>
                  <a:cxn ang="0">
                    <a:pos x="749" y="1622"/>
                  </a:cxn>
                  <a:cxn ang="0">
                    <a:pos x="772" y="1523"/>
                  </a:cxn>
                  <a:cxn ang="0">
                    <a:pos x="788" y="1429"/>
                  </a:cxn>
                  <a:cxn ang="0">
                    <a:pos x="796" y="1338"/>
                  </a:cxn>
                  <a:cxn ang="0">
                    <a:pos x="797" y="1251"/>
                  </a:cxn>
                  <a:cxn ang="0">
                    <a:pos x="793" y="1168"/>
                  </a:cxn>
                  <a:cxn ang="0">
                    <a:pos x="974" y="1334"/>
                  </a:cxn>
                  <a:cxn ang="0">
                    <a:pos x="1006" y="1234"/>
                  </a:cxn>
                  <a:cxn ang="0">
                    <a:pos x="1027" y="1136"/>
                  </a:cxn>
                  <a:cxn ang="0">
                    <a:pos x="1039" y="1041"/>
                  </a:cxn>
                  <a:cxn ang="0">
                    <a:pos x="1042" y="950"/>
                  </a:cxn>
                  <a:cxn ang="0">
                    <a:pos x="1038" y="860"/>
                  </a:cxn>
                  <a:cxn ang="0">
                    <a:pos x="1026" y="773"/>
                  </a:cxn>
                  <a:cxn ang="0">
                    <a:pos x="1007" y="688"/>
                  </a:cxn>
                  <a:cxn ang="0">
                    <a:pos x="984" y="605"/>
                  </a:cxn>
                  <a:cxn ang="0">
                    <a:pos x="953" y="524"/>
                  </a:cxn>
                  <a:cxn ang="0">
                    <a:pos x="919" y="445"/>
                  </a:cxn>
                  <a:cxn ang="0">
                    <a:pos x="879" y="367"/>
                  </a:cxn>
                  <a:cxn ang="0">
                    <a:pos x="837" y="292"/>
                  </a:cxn>
                  <a:cxn ang="0">
                    <a:pos x="791" y="217"/>
                  </a:cxn>
                  <a:cxn ang="0">
                    <a:pos x="743" y="144"/>
                  </a:cxn>
                  <a:cxn ang="0">
                    <a:pos x="643" y="0"/>
                  </a:cxn>
                  <a:cxn ang="0">
                    <a:pos x="0" y="2910"/>
                  </a:cxn>
                </a:cxnLst>
                <a:rect l="0" t="0" r="r" b="b"/>
                <a:pathLst>
                  <a:path w="1042" h="2910">
                    <a:moveTo>
                      <a:pt x="0" y="2910"/>
                    </a:moveTo>
                    <a:lnTo>
                      <a:pt x="58" y="2837"/>
                    </a:lnTo>
                    <a:lnTo>
                      <a:pt x="115" y="2764"/>
                    </a:lnTo>
                    <a:lnTo>
                      <a:pt x="169" y="2694"/>
                    </a:lnTo>
                    <a:lnTo>
                      <a:pt x="220" y="2624"/>
                    </a:lnTo>
                    <a:lnTo>
                      <a:pt x="269" y="2556"/>
                    </a:lnTo>
                    <a:lnTo>
                      <a:pt x="317" y="2490"/>
                    </a:lnTo>
                    <a:lnTo>
                      <a:pt x="360" y="2424"/>
                    </a:lnTo>
                    <a:lnTo>
                      <a:pt x="403" y="2359"/>
                    </a:lnTo>
                    <a:lnTo>
                      <a:pt x="442" y="2295"/>
                    </a:lnTo>
                    <a:lnTo>
                      <a:pt x="479" y="2233"/>
                    </a:lnTo>
                    <a:lnTo>
                      <a:pt x="515" y="2173"/>
                    </a:lnTo>
                    <a:lnTo>
                      <a:pt x="548" y="2112"/>
                    </a:lnTo>
                    <a:lnTo>
                      <a:pt x="578" y="2054"/>
                    </a:lnTo>
                    <a:lnTo>
                      <a:pt x="607" y="1996"/>
                    </a:lnTo>
                    <a:lnTo>
                      <a:pt x="634" y="1939"/>
                    </a:lnTo>
                    <a:lnTo>
                      <a:pt x="657" y="1883"/>
                    </a:lnTo>
                    <a:lnTo>
                      <a:pt x="680" y="1829"/>
                    </a:lnTo>
                    <a:lnTo>
                      <a:pt x="700" y="1776"/>
                    </a:lnTo>
                    <a:lnTo>
                      <a:pt x="718" y="1724"/>
                    </a:lnTo>
                    <a:lnTo>
                      <a:pt x="734" y="1672"/>
                    </a:lnTo>
                    <a:lnTo>
                      <a:pt x="749" y="1622"/>
                    </a:lnTo>
                    <a:lnTo>
                      <a:pt x="762" y="1572"/>
                    </a:lnTo>
                    <a:lnTo>
                      <a:pt x="772" y="1523"/>
                    </a:lnTo>
                    <a:lnTo>
                      <a:pt x="780" y="1475"/>
                    </a:lnTo>
                    <a:lnTo>
                      <a:pt x="788" y="1429"/>
                    </a:lnTo>
                    <a:lnTo>
                      <a:pt x="793" y="1383"/>
                    </a:lnTo>
                    <a:lnTo>
                      <a:pt x="796" y="1338"/>
                    </a:lnTo>
                    <a:lnTo>
                      <a:pt x="797" y="1294"/>
                    </a:lnTo>
                    <a:lnTo>
                      <a:pt x="797" y="1251"/>
                    </a:lnTo>
                    <a:lnTo>
                      <a:pt x="796" y="1209"/>
                    </a:lnTo>
                    <a:lnTo>
                      <a:pt x="793" y="1168"/>
                    </a:lnTo>
                    <a:lnTo>
                      <a:pt x="788" y="1127"/>
                    </a:lnTo>
                    <a:lnTo>
                      <a:pt x="974" y="1334"/>
                    </a:lnTo>
                    <a:lnTo>
                      <a:pt x="992" y="1284"/>
                    </a:lnTo>
                    <a:lnTo>
                      <a:pt x="1006" y="1234"/>
                    </a:lnTo>
                    <a:lnTo>
                      <a:pt x="1018" y="1185"/>
                    </a:lnTo>
                    <a:lnTo>
                      <a:pt x="1027" y="1136"/>
                    </a:lnTo>
                    <a:lnTo>
                      <a:pt x="1034" y="1088"/>
                    </a:lnTo>
                    <a:lnTo>
                      <a:pt x="1039" y="1041"/>
                    </a:lnTo>
                    <a:lnTo>
                      <a:pt x="1042" y="995"/>
                    </a:lnTo>
                    <a:lnTo>
                      <a:pt x="1042" y="950"/>
                    </a:lnTo>
                    <a:lnTo>
                      <a:pt x="1040" y="905"/>
                    </a:lnTo>
                    <a:lnTo>
                      <a:pt x="1038" y="860"/>
                    </a:lnTo>
                    <a:lnTo>
                      <a:pt x="1033" y="816"/>
                    </a:lnTo>
                    <a:lnTo>
                      <a:pt x="1026" y="773"/>
                    </a:lnTo>
                    <a:lnTo>
                      <a:pt x="1018" y="730"/>
                    </a:lnTo>
                    <a:lnTo>
                      <a:pt x="1007" y="688"/>
                    </a:lnTo>
                    <a:lnTo>
                      <a:pt x="996" y="646"/>
                    </a:lnTo>
                    <a:lnTo>
                      <a:pt x="984" y="605"/>
                    </a:lnTo>
                    <a:lnTo>
                      <a:pt x="969" y="564"/>
                    </a:lnTo>
                    <a:lnTo>
                      <a:pt x="953" y="524"/>
                    </a:lnTo>
                    <a:lnTo>
                      <a:pt x="936" y="485"/>
                    </a:lnTo>
                    <a:lnTo>
                      <a:pt x="919" y="445"/>
                    </a:lnTo>
                    <a:lnTo>
                      <a:pt x="899" y="406"/>
                    </a:lnTo>
                    <a:lnTo>
                      <a:pt x="879" y="367"/>
                    </a:lnTo>
                    <a:lnTo>
                      <a:pt x="858" y="329"/>
                    </a:lnTo>
                    <a:lnTo>
                      <a:pt x="837" y="292"/>
                    </a:lnTo>
                    <a:lnTo>
                      <a:pt x="815" y="254"/>
                    </a:lnTo>
                    <a:lnTo>
                      <a:pt x="791" y="217"/>
                    </a:lnTo>
                    <a:lnTo>
                      <a:pt x="767" y="180"/>
                    </a:lnTo>
                    <a:lnTo>
                      <a:pt x="743" y="144"/>
                    </a:lnTo>
                    <a:lnTo>
                      <a:pt x="693" y="71"/>
                    </a:lnTo>
                    <a:lnTo>
                      <a:pt x="643" y="0"/>
                    </a:lnTo>
                    <a:lnTo>
                      <a:pt x="21" y="0"/>
                    </a:lnTo>
                    <a:lnTo>
                      <a:pt x="0" y="2910"/>
                    </a:ln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73" name="Freeform 25"/>
              <p:cNvSpPr>
                <a:spLocks/>
              </p:cNvSpPr>
              <p:nvPr/>
            </p:nvSpPr>
            <p:spPr bwMode="auto">
              <a:xfrm>
                <a:off x="4773133" y="1718459"/>
                <a:ext cx="188736" cy="522169"/>
              </a:xfrm>
              <a:custGeom>
                <a:avLst/>
                <a:gdLst/>
                <a:ahLst/>
                <a:cxnLst>
                  <a:cxn ang="0">
                    <a:pos x="41" y="1944"/>
                  </a:cxn>
                  <a:cxn ang="0">
                    <a:pos x="117" y="1846"/>
                  </a:cxn>
                  <a:cxn ang="0">
                    <a:pos x="186" y="1753"/>
                  </a:cxn>
                  <a:cxn ang="0">
                    <a:pos x="249" y="1662"/>
                  </a:cxn>
                  <a:cxn ang="0">
                    <a:pos x="306" y="1574"/>
                  </a:cxn>
                  <a:cxn ang="0">
                    <a:pos x="356" y="1490"/>
                  </a:cxn>
                  <a:cxn ang="0">
                    <a:pos x="400" y="1408"/>
                  </a:cxn>
                  <a:cxn ang="0">
                    <a:pos x="438" y="1330"/>
                  </a:cxn>
                  <a:cxn ang="0">
                    <a:pos x="471" y="1255"/>
                  </a:cxn>
                  <a:cxn ang="0">
                    <a:pos x="498" y="1182"/>
                  </a:cxn>
                  <a:cxn ang="0">
                    <a:pos x="519" y="1112"/>
                  </a:cxn>
                  <a:cxn ang="0">
                    <a:pos x="535" y="1045"/>
                  </a:cxn>
                  <a:cxn ang="0">
                    <a:pos x="545" y="980"/>
                  </a:cxn>
                  <a:cxn ang="0">
                    <a:pos x="552" y="918"/>
                  </a:cxn>
                  <a:cxn ang="0">
                    <a:pos x="553" y="859"/>
                  </a:cxn>
                  <a:cxn ang="0">
                    <a:pos x="549" y="800"/>
                  </a:cxn>
                  <a:cxn ang="0">
                    <a:pos x="675" y="1024"/>
                  </a:cxn>
                  <a:cxn ang="0">
                    <a:pos x="697" y="954"/>
                  </a:cxn>
                  <a:cxn ang="0">
                    <a:pos x="712" y="882"/>
                  </a:cxn>
                  <a:cxn ang="0">
                    <a:pos x="720" y="812"/>
                  </a:cxn>
                  <a:cxn ang="0">
                    <a:pos x="722" y="742"/>
                  </a:cxn>
                  <a:cxn ang="0">
                    <a:pos x="718" y="674"/>
                  </a:cxn>
                  <a:cxn ang="0">
                    <a:pos x="710" y="604"/>
                  </a:cxn>
                  <a:cxn ang="0">
                    <a:pos x="698" y="536"/>
                  </a:cxn>
                  <a:cxn ang="0">
                    <a:pos x="681" y="469"/>
                  </a:cxn>
                  <a:cxn ang="0">
                    <a:pos x="660" y="403"/>
                  </a:cxn>
                  <a:cxn ang="0">
                    <a:pos x="636" y="339"/>
                  </a:cxn>
                  <a:cxn ang="0">
                    <a:pos x="609" y="277"/>
                  </a:cxn>
                  <a:cxn ang="0">
                    <a:pos x="580" y="217"/>
                  </a:cxn>
                  <a:cxn ang="0">
                    <a:pos x="515" y="103"/>
                  </a:cxn>
                  <a:cxn ang="0">
                    <a:pos x="445" y="0"/>
                  </a:cxn>
                  <a:cxn ang="0">
                    <a:pos x="0" y="1994"/>
                  </a:cxn>
                </a:cxnLst>
                <a:rect l="0" t="0" r="r" b="b"/>
                <a:pathLst>
                  <a:path w="722" h="1994">
                    <a:moveTo>
                      <a:pt x="0" y="1994"/>
                    </a:moveTo>
                    <a:lnTo>
                      <a:pt x="41" y="1944"/>
                    </a:lnTo>
                    <a:lnTo>
                      <a:pt x="79" y="1895"/>
                    </a:lnTo>
                    <a:lnTo>
                      <a:pt x="117" y="1846"/>
                    </a:lnTo>
                    <a:lnTo>
                      <a:pt x="153" y="1799"/>
                    </a:lnTo>
                    <a:lnTo>
                      <a:pt x="186" y="1753"/>
                    </a:lnTo>
                    <a:lnTo>
                      <a:pt x="219" y="1706"/>
                    </a:lnTo>
                    <a:lnTo>
                      <a:pt x="249" y="1662"/>
                    </a:lnTo>
                    <a:lnTo>
                      <a:pt x="279" y="1618"/>
                    </a:lnTo>
                    <a:lnTo>
                      <a:pt x="306" y="1574"/>
                    </a:lnTo>
                    <a:lnTo>
                      <a:pt x="333" y="1531"/>
                    </a:lnTo>
                    <a:lnTo>
                      <a:pt x="356" y="1490"/>
                    </a:lnTo>
                    <a:lnTo>
                      <a:pt x="379" y="1449"/>
                    </a:lnTo>
                    <a:lnTo>
                      <a:pt x="400" y="1408"/>
                    </a:lnTo>
                    <a:lnTo>
                      <a:pt x="420" y="1368"/>
                    </a:lnTo>
                    <a:lnTo>
                      <a:pt x="438" y="1330"/>
                    </a:lnTo>
                    <a:lnTo>
                      <a:pt x="455" y="1292"/>
                    </a:lnTo>
                    <a:lnTo>
                      <a:pt x="471" y="1255"/>
                    </a:lnTo>
                    <a:lnTo>
                      <a:pt x="484" y="1218"/>
                    </a:lnTo>
                    <a:lnTo>
                      <a:pt x="498" y="1182"/>
                    </a:lnTo>
                    <a:lnTo>
                      <a:pt x="508" y="1146"/>
                    </a:lnTo>
                    <a:lnTo>
                      <a:pt x="519" y="1112"/>
                    </a:lnTo>
                    <a:lnTo>
                      <a:pt x="527" y="1078"/>
                    </a:lnTo>
                    <a:lnTo>
                      <a:pt x="535" y="1045"/>
                    </a:lnTo>
                    <a:lnTo>
                      <a:pt x="541" y="1012"/>
                    </a:lnTo>
                    <a:lnTo>
                      <a:pt x="545" y="980"/>
                    </a:lnTo>
                    <a:lnTo>
                      <a:pt x="549" y="948"/>
                    </a:lnTo>
                    <a:lnTo>
                      <a:pt x="552" y="918"/>
                    </a:lnTo>
                    <a:lnTo>
                      <a:pt x="553" y="888"/>
                    </a:lnTo>
                    <a:lnTo>
                      <a:pt x="553" y="859"/>
                    </a:lnTo>
                    <a:lnTo>
                      <a:pt x="552" y="829"/>
                    </a:lnTo>
                    <a:lnTo>
                      <a:pt x="549" y="800"/>
                    </a:lnTo>
                    <a:lnTo>
                      <a:pt x="547" y="773"/>
                    </a:lnTo>
                    <a:lnTo>
                      <a:pt x="675" y="1024"/>
                    </a:lnTo>
                    <a:lnTo>
                      <a:pt x="687" y="988"/>
                    </a:lnTo>
                    <a:lnTo>
                      <a:pt x="697" y="954"/>
                    </a:lnTo>
                    <a:lnTo>
                      <a:pt x="705" y="918"/>
                    </a:lnTo>
                    <a:lnTo>
                      <a:pt x="712" y="882"/>
                    </a:lnTo>
                    <a:lnTo>
                      <a:pt x="716" y="848"/>
                    </a:lnTo>
                    <a:lnTo>
                      <a:pt x="720" y="812"/>
                    </a:lnTo>
                    <a:lnTo>
                      <a:pt x="721" y="778"/>
                    </a:lnTo>
                    <a:lnTo>
                      <a:pt x="722" y="742"/>
                    </a:lnTo>
                    <a:lnTo>
                      <a:pt x="721" y="708"/>
                    </a:lnTo>
                    <a:lnTo>
                      <a:pt x="718" y="674"/>
                    </a:lnTo>
                    <a:lnTo>
                      <a:pt x="716" y="638"/>
                    </a:lnTo>
                    <a:lnTo>
                      <a:pt x="710" y="604"/>
                    </a:lnTo>
                    <a:lnTo>
                      <a:pt x="705" y="569"/>
                    </a:lnTo>
                    <a:lnTo>
                      <a:pt x="698" y="536"/>
                    </a:lnTo>
                    <a:lnTo>
                      <a:pt x="690" y="502"/>
                    </a:lnTo>
                    <a:lnTo>
                      <a:pt x="681" y="469"/>
                    </a:lnTo>
                    <a:lnTo>
                      <a:pt x="671" y="436"/>
                    </a:lnTo>
                    <a:lnTo>
                      <a:pt x="660" y="403"/>
                    </a:lnTo>
                    <a:lnTo>
                      <a:pt x="648" y="371"/>
                    </a:lnTo>
                    <a:lnTo>
                      <a:pt x="636" y="339"/>
                    </a:lnTo>
                    <a:lnTo>
                      <a:pt x="623" y="308"/>
                    </a:lnTo>
                    <a:lnTo>
                      <a:pt x="609" y="277"/>
                    </a:lnTo>
                    <a:lnTo>
                      <a:pt x="594" y="247"/>
                    </a:lnTo>
                    <a:lnTo>
                      <a:pt x="580" y="217"/>
                    </a:lnTo>
                    <a:lnTo>
                      <a:pt x="548" y="159"/>
                    </a:lnTo>
                    <a:lnTo>
                      <a:pt x="515" y="103"/>
                    </a:lnTo>
                    <a:lnTo>
                      <a:pt x="481" y="50"/>
                    </a:lnTo>
                    <a:lnTo>
                      <a:pt x="445" y="0"/>
                    </a:lnTo>
                    <a:lnTo>
                      <a:pt x="21" y="0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056062" y="659130"/>
              <a:ext cx="1041400" cy="1177749"/>
              <a:chOff x="4051300" y="590550"/>
              <a:chExt cx="1041400" cy="1177749"/>
            </a:xfrm>
          </p:grpSpPr>
          <p:sp>
            <p:nvSpPr>
              <p:cNvPr id="134" name="Freeform 10"/>
              <p:cNvSpPr>
                <a:spLocks/>
              </p:cNvSpPr>
              <p:nvPr/>
            </p:nvSpPr>
            <p:spPr bwMode="auto">
              <a:xfrm>
                <a:off x="4572000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282" y="238"/>
                  </a:cxn>
                  <a:cxn ang="0">
                    <a:pos x="831" y="758"/>
                  </a:cxn>
                  <a:cxn ang="0">
                    <a:pos x="1354" y="1337"/>
                  </a:cxn>
                  <a:cxn ang="0">
                    <a:pos x="1850" y="1978"/>
                  </a:cxn>
                  <a:cxn ang="0">
                    <a:pos x="2315" y="2677"/>
                  </a:cxn>
                  <a:cxn ang="0">
                    <a:pos x="2752" y="3437"/>
                  </a:cxn>
                  <a:cxn ang="0">
                    <a:pos x="3157" y="4257"/>
                  </a:cxn>
                  <a:cxn ang="0">
                    <a:pos x="3528" y="5137"/>
                  </a:cxn>
                  <a:cxn ang="0">
                    <a:pos x="3863" y="6075"/>
                  </a:cxn>
                  <a:cxn ang="0">
                    <a:pos x="4162" y="7074"/>
                  </a:cxn>
                  <a:cxn ang="0">
                    <a:pos x="4422" y="8132"/>
                  </a:cxn>
                  <a:cxn ang="0">
                    <a:pos x="4643" y="9251"/>
                  </a:cxn>
                  <a:cxn ang="0">
                    <a:pos x="4821" y="10428"/>
                  </a:cxn>
                  <a:cxn ang="0">
                    <a:pos x="4957" y="11665"/>
                  </a:cxn>
                  <a:cxn ang="0">
                    <a:pos x="5048" y="12961"/>
                  </a:cxn>
                  <a:cxn ang="0">
                    <a:pos x="5092" y="14318"/>
                  </a:cxn>
                  <a:cxn ang="0">
                    <a:pos x="5083" y="15116"/>
                  </a:cxn>
                  <a:cxn ang="0">
                    <a:pos x="4980" y="15293"/>
                  </a:cxn>
                  <a:cxn ang="0">
                    <a:pos x="4788" y="15451"/>
                  </a:cxn>
                  <a:cxn ang="0">
                    <a:pos x="4519" y="15588"/>
                  </a:cxn>
                  <a:cxn ang="0">
                    <a:pos x="4186" y="15707"/>
                  </a:cxn>
                  <a:cxn ang="0">
                    <a:pos x="3802" y="15809"/>
                  </a:cxn>
                  <a:cxn ang="0">
                    <a:pos x="3381" y="15895"/>
                  </a:cxn>
                  <a:cxn ang="0">
                    <a:pos x="2937" y="15965"/>
                  </a:cxn>
                  <a:cxn ang="0">
                    <a:pos x="2480" y="16022"/>
                  </a:cxn>
                  <a:cxn ang="0">
                    <a:pos x="2024" y="16068"/>
                  </a:cxn>
                  <a:cxn ang="0">
                    <a:pos x="1583" y="16102"/>
                  </a:cxn>
                  <a:cxn ang="0">
                    <a:pos x="1169" y="16128"/>
                  </a:cxn>
                  <a:cxn ang="0">
                    <a:pos x="796" y="16145"/>
                  </a:cxn>
                  <a:cxn ang="0">
                    <a:pos x="478" y="16155"/>
                  </a:cxn>
                  <a:cxn ang="0">
                    <a:pos x="224" y="16159"/>
                  </a:cxn>
                  <a:cxn ang="0">
                    <a:pos x="52" y="16159"/>
                  </a:cxn>
                  <a:cxn ang="0">
                    <a:pos x="0" y="0"/>
                  </a:cxn>
                </a:cxnLst>
                <a:rect l="0" t="0" r="r" b="b"/>
                <a:pathLst>
                  <a:path w="5096" h="16159">
                    <a:moveTo>
                      <a:pt x="0" y="0"/>
                    </a:moveTo>
                    <a:lnTo>
                      <a:pt x="282" y="238"/>
                    </a:lnTo>
                    <a:lnTo>
                      <a:pt x="559" y="490"/>
                    </a:lnTo>
                    <a:lnTo>
                      <a:pt x="831" y="758"/>
                    </a:lnTo>
                    <a:lnTo>
                      <a:pt x="1096" y="1040"/>
                    </a:lnTo>
                    <a:lnTo>
                      <a:pt x="1354" y="1337"/>
                    </a:lnTo>
                    <a:lnTo>
                      <a:pt x="1605" y="1650"/>
                    </a:lnTo>
                    <a:lnTo>
                      <a:pt x="1850" y="1978"/>
                    </a:lnTo>
                    <a:lnTo>
                      <a:pt x="2086" y="2320"/>
                    </a:lnTo>
                    <a:lnTo>
                      <a:pt x="2315" y="2677"/>
                    </a:lnTo>
                    <a:lnTo>
                      <a:pt x="2538" y="3050"/>
                    </a:lnTo>
                    <a:lnTo>
                      <a:pt x="2752" y="3437"/>
                    </a:lnTo>
                    <a:lnTo>
                      <a:pt x="2959" y="3839"/>
                    </a:lnTo>
                    <a:lnTo>
                      <a:pt x="3157" y="4257"/>
                    </a:lnTo>
                    <a:lnTo>
                      <a:pt x="3347" y="4690"/>
                    </a:lnTo>
                    <a:lnTo>
                      <a:pt x="3528" y="5137"/>
                    </a:lnTo>
                    <a:lnTo>
                      <a:pt x="3700" y="5598"/>
                    </a:lnTo>
                    <a:lnTo>
                      <a:pt x="3863" y="6075"/>
                    </a:lnTo>
                    <a:lnTo>
                      <a:pt x="4017" y="6567"/>
                    </a:lnTo>
                    <a:lnTo>
                      <a:pt x="4162" y="7074"/>
                    </a:lnTo>
                    <a:lnTo>
                      <a:pt x="4297" y="7596"/>
                    </a:lnTo>
                    <a:lnTo>
                      <a:pt x="4422" y="8132"/>
                    </a:lnTo>
                    <a:lnTo>
                      <a:pt x="4538" y="8684"/>
                    </a:lnTo>
                    <a:lnTo>
                      <a:pt x="4643" y="9251"/>
                    </a:lnTo>
                    <a:lnTo>
                      <a:pt x="4738" y="9832"/>
                    </a:lnTo>
                    <a:lnTo>
                      <a:pt x="4821" y="10428"/>
                    </a:lnTo>
                    <a:lnTo>
                      <a:pt x="4895" y="11040"/>
                    </a:lnTo>
                    <a:lnTo>
                      <a:pt x="4957" y="11665"/>
                    </a:lnTo>
                    <a:lnTo>
                      <a:pt x="5008" y="12306"/>
                    </a:lnTo>
                    <a:lnTo>
                      <a:pt x="5048" y="12961"/>
                    </a:lnTo>
                    <a:lnTo>
                      <a:pt x="5076" y="13632"/>
                    </a:lnTo>
                    <a:lnTo>
                      <a:pt x="5092" y="14318"/>
                    </a:lnTo>
                    <a:lnTo>
                      <a:pt x="5096" y="15019"/>
                    </a:lnTo>
                    <a:lnTo>
                      <a:pt x="5083" y="15116"/>
                    </a:lnTo>
                    <a:lnTo>
                      <a:pt x="5044" y="15207"/>
                    </a:lnTo>
                    <a:lnTo>
                      <a:pt x="4980" y="15293"/>
                    </a:lnTo>
                    <a:lnTo>
                      <a:pt x="4894" y="15375"/>
                    </a:lnTo>
                    <a:lnTo>
                      <a:pt x="4788" y="15451"/>
                    </a:lnTo>
                    <a:lnTo>
                      <a:pt x="4662" y="15523"/>
                    </a:lnTo>
                    <a:lnTo>
                      <a:pt x="4519" y="15588"/>
                    </a:lnTo>
                    <a:lnTo>
                      <a:pt x="4359" y="15650"/>
                    </a:lnTo>
                    <a:lnTo>
                      <a:pt x="4186" y="15707"/>
                    </a:lnTo>
                    <a:lnTo>
                      <a:pt x="4000" y="15759"/>
                    </a:lnTo>
                    <a:lnTo>
                      <a:pt x="3802" y="15809"/>
                    </a:lnTo>
                    <a:lnTo>
                      <a:pt x="3596" y="15853"/>
                    </a:lnTo>
                    <a:lnTo>
                      <a:pt x="3381" y="15895"/>
                    </a:lnTo>
                    <a:lnTo>
                      <a:pt x="3161" y="15931"/>
                    </a:lnTo>
                    <a:lnTo>
                      <a:pt x="2937" y="15965"/>
                    </a:lnTo>
                    <a:lnTo>
                      <a:pt x="2709" y="15995"/>
                    </a:lnTo>
                    <a:lnTo>
                      <a:pt x="2480" y="16022"/>
                    </a:lnTo>
                    <a:lnTo>
                      <a:pt x="2251" y="16047"/>
                    </a:lnTo>
                    <a:lnTo>
                      <a:pt x="2024" y="16068"/>
                    </a:lnTo>
                    <a:lnTo>
                      <a:pt x="1800" y="16087"/>
                    </a:lnTo>
                    <a:lnTo>
                      <a:pt x="1583" y="16102"/>
                    </a:lnTo>
                    <a:lnTo>
                      <a:pt x="1371" y="16116"/>
                    </a:lnTo>
                    <a:lnTo>
                      <a:pt x="1169" y="16128"/>
                    </a:lnTo>
                    <a:lnTo>
                      <a:pt x="977" y="16137"/>
                    </a:lnTo>
                    <a:lnTo>
                      <a:pt x="796" y="16145"/>
                    </a:lnTo>
                    <a:lnTo>
                      <a:pt x="630" y="16150"/>
                    </a:lnTo>
                    <a:lnTo>
                      <a:pt x="478" y="16155"/>
                    </a:lnTo>
                    <a:lnTo>
                      <a:pt x="341" y="16157"/>
                    </a:lnTo>
                    <a:lnTo>
                      <a:pt x="224" y="16159"/>
                    </a:lnTo>
                    <a:lnTo>
                      <a:pt x="127" y="16159"/>
                    </a:lnTo>
                    <a:lnTo>
                      <a:pt x="52" y="16159"/>
                    </a:lnTo>
                    <a:lnTo>
                      <a:pt x="0" y="1615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Freeform 11"/>
              <p:cNvSpPr>
                <a:spLocks/>
              </p:cNvSpPr>
              <p:nvPr/>
            </p:nvSpPr>
            <p:spPr bwMode="auto">
              <a:xfrm>
                <a:off x="4235348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4814" y="238"/>
                  </a:cxn>
                  <a:cxn ang="0">
                    <a:pos x="4265" y="758"/>
                  </a:cxn>
                  <a:cxn ang="0">
                    <a:pos x="3742" y="1337"/>
                  </a:cxn>
                  <a:cxn ang="0">
                    <a:pos x="3246" y="1978"/>
                  </a:cxn>
                  <a:cxn ang="0">
                    <a:pos x="2781" y="2677"/>
                  </a:cxn>
                  <a:cxn ang="0">
                    <a:pos x="2344" y="3437"/>
                  </a:cxn>
                  <a:cxn ang="0">
                    <a:pos x="1939" y="4257"/>
                  </a:cxn>
                  <a:cxn ang="0">
                    <a:pos x="1568" y="5137"/>
                  </a:cxn>
                  <a:cxn ang="0">
                    <a:pos x="1233" y="6075"/>
                  </a:cxn>
                  <a:cxn ang="0">
                    <a:pos x="934" y="7074"/>
                  </a:cxn>
                  <a:cxn ang="0">
                    <a:pos x="674" y="8132"/>
                  </a:cxn>
                  <a:cxn ang="0">
                    <a:pos x="453" y="9251"/>
                  </a:cxn>
                  <a:cxn ang="0">
                    <a:pos x="275" y="10428"/>
                  </a:cxn>
                  <a:cxn ang="0">
                    <a:pos x="139" y="11665"/>
                  </a:cxn>
                  <a:cxn ang="0">
                    <a:pos x="48" y="12961"/>
                  </a:cxn>
                  <a:cxn ang="0">
                    <a:pos x="4" y="14318"/>
                  </a:cxn>
                  <a:cxn ang="0">
                    <a:pos x="13" y="15116"/>
                  </a:cxn>
                  <a:cxn ang="0">
                    <a:pos x="116" y="15293"/>
                  </a:cxn>
                  <a:cxn ang="0">
                    <a:pos x="308" y="15451"/>
                  </a:cxn>
                  <a:cxn ang="0">
                    <a:pos x="577" y="15588"/>
                  </a:cxn>
                  <a:cxn ang="0">
                    <a:pos x="910" y="15707"/>
                  </a:cxn>
                  <a:cxn ang="0">
                    <a:pos x="1294" y="15809"/>
                  </a:cxn>
                  <a:cxn ang="0">
                    <a:pos x="1715" y="15895"/>
                  </a:cxn>
                  <a:cxn ang="0">
                    <a:pos x="2159" y="15965"/>
                  </a:cxn>
                  <a:cxn ang="0">
                    <a:pos x="2616" y="16022"/>
                  </a:cxn>
                  <a:cxn ang="0">
                    <a:pos x="3072" y="16068"/>
                  </a:cxn>
                  <a:cxn ang="0">
                    <a:pos x="3513" y="16102"/>
                  </a:cxn>
                  <a:cxn ang="0">
                    <a:pos x="3927" y="16128"/>
                  </a:cxn>
                  <a:cxn ang="0">
                    <a:pos x="4300" y="16145"/>
                  </a:cxn>
                  <a:cxn ang="0">
                    <a:pos x="4618" y="16155"/>
                  </a:cxn>
                  <a:cxn ang="0">
                    <a:pos x="4872" y="16159"/>
                  </a:cxn>
                  <a:cxn ang="0">
                    <a:pos x="5044" y="16159"/>
                  </a:cxn>
                  <a:cxn ang="0">
                    <a:pos x="5098" y="0"/>
                  </a:cxn>
                </a:cxnLst>
                <a:rect l="0" t="0" r="r" b="b"/>
                <a:pathLst>
                  <a:path w="5098" h="16159">
                    <a:moveTo>
                      <a:pt x="5098" y="0"/>
                    </a:moveTo>
                    <a:lnTo>
                      <a:pt x="4814" y="238"/>
                    </a:lnTo>
                    <a:lnTo>
                      <a:pt x="4537" y="490"/>
                    </a:lnTo>
                    <a:lnTo>
                      <a:pt x="4265" y="758"/>
                    </a:lnTo>
                    <a:lnTo>
                      <a:pt x="4000" y="1040"/>
                    </a:lnTo>
                    <a:lnTo>
                      <a:pt x="3742" y="1337"/>
                    </a:lnTo>
                    <a:lnTo>
                      <a:pt x="3491" y="1650"/>
                    </a:lnTo>
                    <a:lnTo>
                      <a:pt x="3246" y="1978"/>
                    </a:lnTo>
                    <a:lnTo>
                      <a:pt x="3010" y="2320"/>
                    </a:lnTo>
                    <a:lnTo>
                      <a:pt x="2781" y="2677"/>
                    </a:lnTo>
                    <a:lnTo>
                      <a:pt x="2558" y="3050"/>
                    </a:lnTo>
                    <a:lnTo>
                      <a:pt x="2344" y="3437"/>
                    </a:lnTo>
                    <a:lnTo>
                      <a:pt x="2137" y="3839"/>
                    </a:lnTo>
                    <a:lnTo>
                      <a:pt x="1939" y="4257"/>
                    </a:lnTo>
                    <a:lnTo>
                      <a:pt x="1749" y="4690"/>
                    </a:lnTo>
                    <a:lnTo>
                      <a:pt x="1568" y="5137"/>
                    </a:lnTo>
                    <a:lnTo>
                      <a:pt x="1396" y="5598"/>
                    </a:lnTo>
                    <a:lnTo>
                      <a:pt x="1233" y="6075"/>
                    </a:lnTo>
                    <a:lnTo>
                      <a:pt x="1079" y="6567"/>
                    </a:lnTo>
                    <a:lnTo>
                      <a:pt x="934" y="7074"/>
                    </a:lnTo>
                    <a:lnTo>
                      <a:pt x="799" y="7596"/>
                    </a:lnTo>
                    <a:lnTo>
                      <a:pt x="674" y="8132"/>
                    </a:lnTo>
                    <a:lnTo>
                      <a:pt x="558" y="8684"/>
                    </a:lnTo>
                    <a:lnTo>
                      <a:pt x="453" y="9251"/>
                    </a:lnTo>
                    <a:lnTo>
                      <a:pt x="358" y="9832"/>
                    </a:lnTo>
                    <a:lnTo>
                      <a:pt x="275" y="10428"/>
                    </a:lnTo>
                    <a:lnTo>
                      <a:pt x="201" y="11040"/>
                    </a:lnTo>
                    <a:lnTo>
                      <a:pt x="139" y="11665"/>
                    </a:lnTo>
                    <a:lnTo>
                      <a:pt x="88" y="12306"/>
                    </a:lnTo>
                    <a:lnTo>
                      <a:pt x="48" y="12961"/>
                    </a:lnTo>
                    <a:lnTo>
                      <a:pt x="20" y="13632"/>
                    </a:lnTo>
                    <a:lnTo>
                      <a:pt x="4" y="14318"/>
                    </a:lnTo>
                    <a:lnTo>
                      <a:pt x="0" y="15019"/>
                    </a:lnTo>
                    <a:lnTo>
                      <a:pt x="13" y="15116"/>
                    </a:lnTo>
                    <a:lnTo>
                      <a:pt x="52" y="15207"/>
                    </a:lnTo>
                    <a:lnTo>
                      <a:pt x="116" y="15293"/>
                    </a:lnTo>
                    <a:lnTo>
                      <a:pt x="202" y="15375"/>
                    </a:lnTo>
                    <a:lnTo>
                      <a:pt x="308" y="15451"/>
                    </a:lnTo>
                    <a:lnTo>
                      <a:pt x="434" y="15523"/>
                    </a:lnTo>
                    <a:lnTo>
                      <a:pt x="577" y="15588"/>
                    </a:lnTo>
                    <a:lnTo>
                      <a:pt x="737" y="15650"/>
                    </a:lnTo>
                    <a:lnTo>
                      <a:pt x="910" y="15707"/>
                    </a:lnTo>
                    <a:lnTo>
                      <a:pt x="1096" y="15759"/>
                    </a:lnTo>
                    <a:lnTo>
                      <a:pt x="1294" y="15809"/>
                    </a:lnTo>
                    <a:lnTo>
                      <a:pt x="1500" y="15853"/>
                    </a:lnTo>
                    <a:lnTo>
                      <a:pt x="1715" y="15895"/>
                    </a:lnTo>
                    <a:lnTo>
                      <a:pt x="1935" y="15931"/>
                    </a:lnTo>
                    <a:lnTo>
                      <a:pt x="2159" y="15965"/>
                    </a:lnTo>
                    <a:lnTo>
                      <a:pt x="2387" y="15995"/>
                    </a:lnTo>
                    <a:lnTo>
                      <a:pt x="2616" y="16022"/>
                    </a:lnTo>
                    <a:lnTo>
                      <a:pt x="2845" y="16047"/>
                    </a:lnTo>
                    <a:lnTo>
                      <a:pt x="3072" y="16068"/>
                    </a:lnTo>
                    <a:lnTo>
                      <a:pt x="3296" y="16087"/>
                    </a:lnTo>
                    <a:lnTo>
                      <a:pt x="3513" y="16102"/>
                    </a:lnTo>
                    <a:lnTo>
                      <a:pt x="3725" y="16116"/>
                    </a:lnTo>
                    <a:lnTo>
                      <a:pt x="3927" y="16128"/>
                    </a:lnTo>
                    <a:lnTo>
                      <a:pt x="4119" y="16137"/>
                    </a:lnTo>
                    <a:lnTo>
                      <a:pt x="4300" y="16145"/>
                    </a:lnTo>
                    <a:lnTo>
                      <a:pt x="4466" y="16150"/>
                    </a:lnTo>
                    <a:lnTo>
                      <a:pt x="4618" y="16155"/>
                    </a:lnTo>
                    <a:lnTo>
                      <a:pt x="4755" y="16157"/>
                    </a:lnTo>
                    <a:lnTo>
                      <a:pt x="4872" y="16159"/>
                    </a:lnTo>
                    <a:lnTo>
                      <a:pt x="4969" y="16159"/>
                    </a:lnTo>
                    <a:lnTo>
                      <a:pt x="5044" y="16159"/>
                    </a:lnTo>
                    <a:lnTo>
                      <a:pt x="5098" y="16158"/>
                    </a:lnTo>
                    <a:lnTo>
                      <a:pt x="5098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4383327" y="786159"/>
                <a:ext cx="377346" cy="78614"/>
              </a:xfrm>
              <a:custGeom>
                <a:avLst/>
                <a:gdLst/>
                <a:ahLst/>
                <a:cxnLst>
                  <a:cxn ang="0">
                    <a:pos x="5556" y="733"/>
                  </a:cxn>
                  <a:cxn ang="0">
                    <a:pos x="5313" y="816"/>
                  </a:cxn>
                  <a:cxn ang="0">
                    <a:pos x="5064" y="891"/>
                  </a:cxn>
                  <a:cxn ang="0">
                    <a:pos x="4807" y="959"/>
                  </a:cxn>
                  <a:cxn ang="0">
                    <a:pos x="4545" y="1018"/>
                  </a:cxn>
                  <a:cxn ang="0">
                    <a:pos x="4275" y="1068"/>
                  </a:cxn>
                  <a:cxn ang="0">
                    <a:pos x="4002" y="1111"/>
                  </a:cxn>
                  <a:cxn ang="0">
                    <a:pos x="3722" y="1144"/>
                  </a:cxn>
                  <a:cxn ang="0">
                    <a:pos x="3437" y="1168"/>
                  </a:cxn>
                  <a:cxn ang="0">
                    <a:pos x="3149" y="1183"/>
                  </a:cxn>
                  <a:cxn ang="0">
                    <a:pos x="2858" y="1188"/>
                  </a:cxn>
                  <a:cxn ang="0">
                    <a:pos x="2565" y="1183"/>
                  </a:cxn>
                  <a:cxn ang="0">
                    <a:pos x="2277" y="1168"/>
                  </a:cxn>
                  <a:cxn ang="0">
                    <a:pos x="1992" y="1144"/>
                  </a:cxn>
                  <a:cxn ang="0">
                    <a:pos x="1712" y="1111"/>
                  </a:cxn>
                  <a:cxn ang="0">
                    <a:pos x="1439" y="1068"/>
                  </a:cxn>
                  <a:cxn ang="0">
                    <a:pos x="1169" y="1018"/>
                  </a:cxn>
                  <a:cxn ang="0">
                    <a:pos x="907" y="959"/>
                  </a:cxn>
                  <a:cxn ang="0">
                    <a:pos x="650" y="891"/>
                  </a:cxn>
                  <a:cxn ang="0">
                    <a:pos x="401" y="816"/>
                  </a:cxn>
                  <a:cxn ang="0">
                    <a:pos x="158" y="733"/>
                  </a:cxn>
                  <a:cxn ang="0">
                    <a:pos x="46" y="587"/>
                  </a:cxn>
                  <a:cxn ang="0">
                    <a:pos x="182" y="331"/>
                  </a:cxn>
                  <a:cxn ang="0">
                    <a:pos x="322" y="82"/>
                  </a:cxn>
                  <a:cxn ang="0">
                    <a:pos x="510" y="45"/>
                  </a:cxn>
                  <a:cxn ang="0">
                    <a:pos x="726" y="106"/>
                  </a:cxn>
                  <a:cxn ang="0">
                    <a:pos x="947" y="163"/>
                  </a:cxn>
                  <a:cxn ang="0">
                    <a:pos x="1173" y="212"/>
                  </a:cxn>
                  <a:cxn ang="0">
                    <a:pos x="1402" y="257"/>
                  </a:cxn>
                  <a:cxn ang="0">
                    <a:pos x="1635" y="294"/>
                  </a:cxn>
                  <a:cxn ang="0">
                    <a:pos x="1873" y="325"/>
                  </a:cxn>
                  <a:cxn ang="0">
                    <a:pos x="2115" y="350"/>
                  </a:cxn>
                  <a:cxn ang="0">
                    <a:pos x="2359" y="368"/>
                  </a:cxn>
                  <a:cxn ang="0">
                    <a:pos x="2606" y="379"/>
                  </a:cxn>
                  <a:cxn ang="0">
                    <a:pos x="2858" y="382"/>
                  </a:cxn>
                  <a:cxn ang="0">
                    <a:pos x="3108" y="379"/>
                  </a:cxn>
                  <a:cxn ang="0">
                    <a:pos x="3355" y="368"/>
                  </a:cxn>
                  <a:cxn ang="0">
                    <a:pos x="3599" y="350"/>
                  </a:cxn>
                  <a:cxn ang="0">
                    <a:pos x="3841" y="325"/>
                  </a:cxn>
                  <a:cxn ang="0">
                    <a:pos x="4079" y="294"/>
                  </a:cxn>
                  <a:cxn ang="0">
                    <a:pos x="4312" y="257"/>
                  </a:cxn>
                  <a:cxn ang="0">
                    <a:pos x="4541" y="212"/>
                  </a:cxn>
                  <a:cxn ang="0">
                    <a:pos x="4767" y="162"/>
                  </a:cxn>
                  <a:cxn ang="0">
                    <a:pos x="4988" y="106"/>
                  </a:cxn>
                  <a:cxn ang="0">
                    <a:pos x="5204" y="45"/>
                  </a:cxn>
                  <a:cxn ang="0">
                    <a:pos x="5392" y="82"/>
                  </a:cxn>
                  <a:cxn ang="0">
                    <a:pos x="5532" y="331"/>
                  </a:cxn>
                  <a:cxn ang="0">
                    <a:pos x="5668" y="587"/>
                  </a:cxn>
                </a:cxnLst>
                <a:rect l="0" t="0" r="r" b="b"/>
                <a:pathLst>
                  <a:path w="5714" h="1188">
                    <a:moveTo>
                      <a:pt x="5714" y="673"/>
                    </a:moveTo>
                    <a:lnTo>
                      <a:pt x="5635" y="703"/>
                    </a:lnTo>
                    <a:lnTo>
                      <a:pt x="5556" y="733"/>
                    </a:lnTo>
                    <a:lnTo>
                      <a:pt x="5476" y="761"/>
                    </a:lnTo>
                    <a:lnTo>
                      <a:pt x="5395" y="789"/>
                    </a:lnTo>
                    <a:lnTo>
                      <a:pt x="5313" y="816"/>
                    </a:lnTo>
                    <a:lnTo>
                      <a:pt x="5230" y="841"/>
                    </a:lnTo>
                    <a:lnTo>
                      <a:pt x="5148" y="867"/>
                    </a:lnTo>
                    <a:lnTo>
                      <a:pt x="5064" y="891"/>
                    </a:lnTo>
                    <a:lnTo>
                      <a:pt x="4979" y="914"/>
                    </a:lnTo>
                    <a:lnTo>
                      <a:pt x="4893" y="936"/>
                    </a:lnTo>
                    <a:lnTo>
                      <a:pt x="4807" y="959"/>
                    </a:lnTo>
                    <a:lnTo>
                      <a:pt x="4720" y="979"/>
                    </a:lnTo>
                    <a:lnTo>
                      <a:pt x="4633" y="999"/>
                    </a:lnTo>
                    <a:lnTo>
                      <a:pt x="4545" y="1018"/>
                    </a:lnTo>
                    <a:lnTo>
                      <a:pt x="4455" y="1036"/>
                    </a:lnTo>
                    <a:lnTo>
                      <a:pt x="4366" y="1053"/>
                    </a:lnTo>
                    <a:lnTo>
                      <a:pt x="4275" y="1068"/>
                    </a:lnTo>
                    <a:lnTo>
                      <a:pt x="4185" y="1084"/>
                    </a:lnTo>
                    <a:lnTo>
                      <a:pt x="4093" y="1097"/>
                    </a:lnTo>
                    <a:lnTo>
                      <a:pt x="4002" y="1111"/>
                    </a:lnTo>
                    <a:lnTo>
                      <a:pt x="3909" y="1123"/>
                    </a:lnTo>
                    <a:lnTo>
                      <a:pt x="3816" y="1134"/>
                    </a:lnTo>
                    <a:lnTo>
                      <a:pt x="3722" y="1144"/>
                    </a:lnTo>
                    <a:lnTo>
                      <a:pt x="3627" y="1153"/>
                    </a:lnTo>
                    <a:lnTo>
                      <a:pt x="3533" y="1161"/>
                    </a:lnTo>
                    <a:lnTo>
                      <a:pt x="3437" y="1168"/>
                    </a:lnTo>
                    <a:lnTo>
                      <a:pt x="3342" y="1174"/>
                    </a:lnTo>
                    <a:lnTo>
                      <a:pt x="3246" y="1179"/>
                    </a:lnTo>
                    <a:lnTo>
                      <a:pt x="3149" y="1183"/>
                    </a:lnTo>
                    <a:lnTo>
                      <a:pt x="3052" y="1186"/>
                    </a:lnTo>
                    <a:lnTo>
                      <a:pt x="2955" y="1187"/>
                    </a:lnTo>
                    <a:lnTo>
                      <a:pt x="2858" y="1188"/>
                    </a:lnTo>
                    <a:lnTo>
                      <a:pt x="2759" y="1187"/>
                    </a:lnTo>
                    <a:lnTo>
                      <a:pt x="2662" y="1186"/>
                    </a:lnTo>
                    <a:lnTo>
                      <a:pt x="2565" y="1183"/>
                    </a:lnTo>
                    <a:lnTo>
                      <a:pt x="2468" y="1179"/>
                    </a:lnTo>
                    <a:lnTo>
                      <a:pt x="2372" y="1174"/>
                    </a:lnTo>
                    <a:lnTo>
                      <a:pt x="2277" y="1168"/>
                    </a:lnTo>
                    <a:lnTo>
                      <a:pt x="2181" y="1161"/>
                    </a:lnTo>
                    <a:lnTo>
                      <a:pt x="2087" y="1153"/>
                    </a:lnTo>
                    <a:lnTo>
                      <a:pt x="1992" y="1144"/>
                    </a:lnTo>
                    <a:lnTo>
                      <a:pt x="1898" y="1134"/>
                    </a:lnTo>
                    <a:lnTo>
                      <a:pt x="1805" y="1123"/>
                    </a:lnTo>
                    <a:lnTo>
                      <a:pt x="1712" y="1111"/>
                    </a:lnTo>
                    <a:lnTo>
                      <a:pt x="1621" y="1097"/>
                    </a:lnTo>
                    <a:lnTo>
                      <a:pt x="1529" y="1084"/>
                    </a:lnTo>
                    <a:lnTo>
                      <a:pt x="1439" y="1068"/>
                    </a:lnTo>
                    <a:lnTo>
                      <a:pt x="1348" y="1053"/>
                    </a:lnTo>
                    <a:lnTo>
                      <a:pt x="1259" y="1036"/>
                    </a:lnTo>
                    <a:lnTo>
                      <a:pt x="1169" y="1018"/>
                    </a:lnTo>
                    <a:lnTo>
                      <a:pt x="1081" y="999"/>
                    </a:lnTo>
                    <a:lnTo>
                      <a:pt x="994" y="979"/>
                    </a:lnTo>
                    <a:lnTo>
                      <a:pt x="907" y="959"/>
                    </a:lnTo>
                    <a:lnTo>
                      <a:pt x="821" y="936"/>
                    </a:lnTo>
                    <a:lnTo>
                      <a:pt x="735" y="914"/>
                    </a:lnTo>
                    <a:lnTo>
                      <a:pt x="650" y="891"/>
                    </a:lnTo>
                    <a:lnTo>
                      <a:pt x="566" y="867"/>
                    </a:lnTo>
                    <a:lnTo>
                      <a:pt x="484" y="841"/>
                    </a:lnTo>
                    <a:lnTo>
                      <a:pt x="401" y="816"/>
                    </a:lnTo>
                    <a:lnTo>
                      <a:pt x="319" y="789"/>
                    </a:lnTo>
                    <a:lnTo>
                      <a:pt x="238" y="761"/>
                    </a:lnTo>
                    <a:lnTo>
                      <a:pt x="158" y="733"/>
                    </a:lnTo>
                    <a:lnTo>
                      <a:pt x="79" y="703"/>
                    </a:lnTo>
                    <a:lnTo>
                      <a:pt x="0" y="673"/>
                    </a:lnTo>
                    <a:lnTo>
                      <a:pt x="46" y="587"/>
                    </a:lnTo>
                    <a:lnTo>
                      <a:pt x="90" y="501"/>
                    </a:lnTo>
                    <a:lnTo>
                      <a:pt x="136" y="416"/>
                    </a:lnTo>
                    <a:lnTo>
                      <a:pt x="182" y="331"/>
                    </a:lnTo>
                    <a:lnTo>
                      <a:pt x="228" y="247"/>
                    </a:lnTo>
                    <a:lnTo>
                      <a:pt x="275" y="164"/>
                    </a:lnTo>
                    <a:lnTo>
                      <a:pt x="322" y="82"/>
                    </a:lnTo>
                    <a:lnTo>
                      <a:pt x="370" y="0"/>
                    </a:lnTo>
                    <a:lnTo>
                      <a:pt x="440" y="22"/>
                    </a:lnTo>
                    <a:lnTo>
                      <a:pt x="510" y="45"/>
                    </a:lnTo>
                    <a:lnTo>
                      <a:pt x="582" y="66"/>
                    </a:lnTo>
                    <a:lnTo>
                      <a:pt x="654" y="86"/>
                    </a:lnTo>
                    <a:lnTo>
                      <a:pt x="726" y="106"/>
                    </a:lnTo>
                    <a:lnTo>
                      <a:pt x="800" y="126"/>
                    </a:lnTo>
                    <a:lnTo>
                      <a:pt x="873" y="144"/>
                    </a:lnTo>
                    <a:lnTo>
                      <a:pt x="947" y="163"/>
                    </a:lnTo>
                    <a:lnTo>
                      <a:pt x="1022" y="180"/>
                    </a:lnTo>
                    <a:lnTo>
                      <a:pt x="1097" y="197"/>
                    </a:lnTo>
                    <a:lnTo>
                      <a:pt x="1173" y="212"/>
                    </a:lnTo>
                    <a:lnTo>
                      <a:pt x="1249" y="228"/>
                    </a:lnTo>
                    <a:lnTo>
                      <a:pt x="1325" y="243"/>
                    </a:lnTo>
                    <a:lnTo>
                      <a:pt x="1402" y="257"/>
                    </a:lnTo>
                    <a:lnTo>
                      <a:pt x="1480" y="271"/>
                    </a:lnTo>
                    <a:lnTo>
                      <a:pt x="1557" y="283"/>
                    </a:lnTo>
                    <a:lnTo>
                      <a:pt x="1635" y="294"/>
                    </a:lnTo>
                    <a:lnTo>
                      <a:pt x="1715" y="305"/>
                    </a:lnTo>
                    <a:lnTo>
                      <a:pt x="1794" y="316"/>
                    </a:lnTo>
                    <a:lnTo>
                      <a:pt x="1873" y="325"/>
                    </a:lnTo>
                    <a:lnTo>
                      <a:pt x="1954" y="334"/>
                    </a:lnTo>
                    <a:lnTo>
                      <a:pt x="2034" y="343"/>
                    </a:lnTo>
                    <a:lnTo>
                      <a:pt x="2115" y="350"/>
                    </a:lnTo>
                    <a:lnTo>
                      <a:pt x="2195" y="357"/>
                    </a:lnTo>
                    <a:lnTo>
                      <a:pt x="2277" y="363"/>
                    </a:lnTo>
                    <a:lnTo>
                      <a:pt x="2359" y="368"/>
                    </a:lnTo>
                    <a:lnTo>
                      <a:pt x="2441" y="372"/>
                    </a:lnTo>
                    <a:lnTo>
                      <a:pt x="2524" y="376"/>
                    </a:lnTo>
                    <a:lnTo>
                      <a:pt x="2606" y="379"/>
                    </a:lnTo>
                    <a:lnTo>
                      <a:pt x="2690" y="380"/>
                    </a:lnTo>
                    <a:lnTo>
                      <a:pt x="2774" y="382"/>
                    </a:lnTo>
                    <a:lnTo>
                      <a:pt x="2858" y="382"/>
                    </a:lnTo>
                    <a:lnTo>
                      <a:pt x="2940" y="382"/>
                    </a:lnTo>
                    <a:lnTo>
                      <a:pt x="3024" y="380"/>
                    </a:lnTo>
                    <a:lnTo>
                      <a:pt x="3108" y="379"/>
                    </a:lnTo>
                    <a:lnTo>
                      <a:pt x="3190" y="376"/>
                    </a:lnTo>
                    <a:lnTo>
                      <a:pt x="3273" y="372"/>
                    </a:lnTo>
                    <a:lnTo>
                      <a:pt x="3355" y="368"/>
                    </a:lnTo>
                    <a:lnTo>
                      <a:pt x="3437" y="363"/>
                    </a:lnTo>
                    <a:lnTo>
                      <a:pt x="3518" y="357"/>
                    </a:lnTo>
                    <a:lnTo>
                      <a:pt x="3599" y="350"/>
                    </a:lnTo>
                    <a:lnTo>
                      <a:pt x="3680" y="343"/>
                    </a:lnTo>
                    <a:lnTo>
                      <a:pt x="3760" y="334"/>
                    </a:lnTo>
                    <a:lnTo>
                      <a:pt x="3841" y="325"/>
                    </a:lnTo>
                    <a:lnTo>
                      <a:pt x="3920" y="316"/>
                    </a:lnTo>
                    <a:lnTo>
                      <a:pt x="3999" y="305"/>
                    </a:lnTo>
                    <a:lnTo>
                      <a:pt x="4079" y="294"/>
                    </a:lnTo>
                    <a:lnTo>
                      <a:pt x="4157" y="283"/>
                    </a:lnTo>
                    <a:lnTo>
                      <a:pt x="4234" y="271"/>
                    </a:lnTo>
                    <a:lnTo>
                      <a:pt x="4312" y="257"/>
                    </a:lnTo>
                    <a:lnTo>
                      <a:pt x="4389" y="243"/>
                    </a:lnTo>
                    <a:lnTo>
                      <a:pt x="4465" y="228"/>
                    </a:lnTo>
                    <a:lnTo>
                      <a:pt x="4541" y="212"/>
                    </a:lnTo>
                    <a:lnTo>
                      <a:pt x="4617" y="197"/>
                    </a:lnTo>
                    <a:lnTo>
                      <a:pt x="4692" y="180"/>
                    </a:lnTo>
                    <a:lnTo>
                      <a:pt x="4767" y="162"/>
                    </a:lnTo>
                    <a:lnTo>
                      <a:pt x="4841" y="144"/>
                    </a:lnTo>
                    <a:lnTo>
                      <a:pt x="4914" y="126"/>
                    </a:lnTo>
                    <a:lnTo>
                      <a:pt x="4988" y="106"/>
                    </a:lnTo>
                    <a:lnTo>
                      <a:pt x="5060" y="86"/>
                    </a:lnTo>
                    <a:lnTo>
                      <a:pt x="5132" y="66"/>
                    </a:lnTo>
                    <a:lnTo>
                      <a:pt x="5204" y="45"/>
                    </a:lnTo>
                    <a:lnTo>
                      <a:pt x="5274" y="22"/>
                    </a:lnTo>
                    <a:lnTo>
                      <a:pt x="5344" y="0"/>
                    </a:lnTo>
                    <a:lnTo>
                      <a:pt x="5392" y="82"/>
                    </a:lnTo>
                    <a:lnTo>
                      <a:pt x="5439" y="164"/>
                    </a:lnTo>
                    <a:lnTo>
                      <a:pt x="5486" y="247"/>
                    </a:lnTo>
                    <a:lnTo>
                      <a:pt x="5532" y="331"/>
                    </a:lnTo>
                    <a:lnTo>
                      <a:pt x="5578" y="416"/>
                    </a:lnTo>
                    <a:lnTo>
                      <a:pt x="5624" y="501"/>
                    </a:lnTo>
                    <a:lnTo>
                      <a:pt x="5668" y="587"/>
                    </a:lnTo>
                    <a:lnTo>
                      <a:pt x="5714" y="673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4572000" y="786159"/>
                <a:ext cx="188673" cy="78614"/>
              </a:xfrm>
              <a:custGeom>
                <a:avLst/>
                <a:gdLst/>
                <a:ahLst/>
                <a:cxnLst>
                  <a:cxn ang="0">
                    <a:pos x="0" y="1188"/>
                  </a:cxn>
                  <a:cxn ang="0">
                    <a:pos x="97" y="1187"/>
                  </a:cxn>
                  <a:cxn ang="0">
                    <a:pos x="291" y="1183"/>
                  </a:cxn>
                  <a:cxn ang="0">
                    <a:pos x="484" y="1174"/>
                  </a:cxn>
                  <a:cxn ang="0">
                    <a:pos x="675" y="1161"/>
                  </a:cxn>
                  <a:cxn ang="0">
                    <a:pos x="864" y="1144"/>
                  </a:cxn>
                  <a:cxn ang="0">
                    <a:pos x="1051" y="1123"/>
                  </a:cxn>
                  <a:cxn ang="0">
                    <a:pos x="1235" y="1097"/>
                  </a:cxn>
                  <a:cxn ang="0">
                    <a:pos x="1417" y="1068"/>
                  </a:cxn>
                  <a:cxn ang="0">
                    <a:pos x="1597" y="1036"/>
                  </a:cxn>
                  <a:cxn ang="0">
                    <a:pos x="1775" y="999"/>
                  </a:cxn>
                  <a:cxn ang="0">
                    <a:pos x="1949" y="959"/>
                  </a:cxn>
                  <a:cxn ang="0">
                    <a:pos x="2121" y="914"/>
                  </a:cxn>
                  <a:cxn ang="0">
                    <a:pos x="2290" y="867"/>
                  </a:cxn>
                  <a:cxn ang="0">
                    <a:pos x="2455" y="816"/>
                  </a:cxn>
                  <a:cxn ang="0">
                    <a:pos x="2618" y="761"/>
                  </a:cxn>
                  <a:cxn ang="0">
                    <a:pos x="2777" y="703"/>
                  </a:cxn>
                  <a:cxn ang="0">
                    <a:pos x="2810" y="587"/>
                  </a:cxn>
                  <a:cxn ang="0">
                    <a:pos x="2720" y="416"/>
                  </a:cxn>
                  <a:cxn ang="0">
                    <a:pos x="2628" y="247"/>
                  </a:cxn>
                  <a:cxn ang="0">
                    <a:pos x="2534" y="82"/>
                  </a:cxn>
                  <a:cxn ang="0">
                    <a:pos x="2416" y="22"/>
                  </a:cxn>
                  <a:cxn ang="0">
                    <a:pos x="2274" y="66"/>
                  </a:cxn>
                  <a:cxn ang="0">
                    <a:pos x="2130" y="106"/>
                  </a:cxn>
                  <a:cxn ang="0">
                    <a:pos x="1983" y="144"/>
                  </a:cxn>
                  <a:cxn ang="0">
                    <a:pos x="1834" y="180"/>
                  </a:cxn>
                  <a:cxn ang="0">
                    <a:pos x="1683" y="212"/>
                  </a:cxn>
                  <a:cxn ang="0">
                    <a:pos x="1531" y="243"/>
                  </a:cxn>
                  <a:cxn ang="0">
                    <a:pos x="1376" y="271"/>
                  </a:cxn>
                  <a:cxn ang="0">
                    <a:pos x="1221" y="294"/>
                  </a:cxn>
                  <a:cxn ang="0">
                    <a:pos x="1062" y="316"/>
                  </a:cxn>
                  <a:cxn ang="0">
                    <a:pos x="902" y="334"/>
                  </a:cxn>
                  <a:cxn ang="0">
                    <a:pos x="741" y="350"/>
                  </a:cxn>
                  <a:cxn ang="0">
                    <a:pos x="579" y="363"/>
                  </a:cxn>
                  <a:cxn ang="0">
                    <a:pos x="415" y="372"/>
                  </a:cxn>
                  <a:cxn ang="0">
                    <a:pos x="250" y="379"/>
                  </a:cxn>
                  <a:cxn ang="0">
                    <a:pos x="83" y="382"/>
                  </a:cxn>
                  <a:cxn ang="0">
                    <a:pos x="0" y="382"/>
                  </a:cxn>
                  <a:cxn ang="0">
                    <a:pos x="0" y="1188"/>
                  </a:cxn>
                </a:cxnLst>
                <a:rect l="0" t="0" r="r" b="b"/>
                <a:pathLst>
                  <a:path w="2856" h="1188">
                    <a:moveTo>
                      <a:pt x="0" y="1188"/>
                    </a:moveTo>
                    <a:lnTo>
                      <a:pt x="0" y="1188"/>
                    </a:lnTo>
                    <a:lnTo>
                      <a:pt x="0" y="1188"/>
                    </a:lnTo>
                    <a:lnTo>
                      <a:pt x="97" y="1187"/>
                    </a:lnTo>
                    <a:lnTo>
                      <a:pt x="194" y="1186"/>
                    </a:lnTo>
                    <a:lnTo>
                      <a:pt x="291" y="1183"/>
                    </a:lnTo>
                    <a:lnTo>
                      <a:pt x="388" y="1179"/>
                    </a:lnTo>
                    <a:lnTo>
                      <a:pt x="484" y="1174"/>
                    </a:lnTo>
                    <a:lnTo>
                      <a:pt x="579" y="1168"/>
                    </a:lnTo>
                    <a:lnTo>
                      <a:pt x="675" y="1161"/>
                    </a:lnTo>
                    <a:lnTo>
                      <a:pt x="770" y="1153"/>
                    </a:lnTo>
                    <a:lnTo>
                      <a:pt x="864" y="1144"/>
                    </a:lnTo>
                    <a:lnTo>
                      <a:pt x="958" y="1134"/>
                    </a:lnTo>
                    <a:lnTo>
                      <a:pt x="1051" y="1123"/>
                    </a:lnTo>
                    <a:lnTo>
                      <a:pt x="1144" y="1111"/>
                    </a:lnTo>
                    <a:lnTo>
                      <a:pt x="1235" y="1097"/>
                    </a:lnTo>
                    <a:lnTo>
                      <a:pt x="1327" y="1084"/>
                    </a:lnTo>
                    <a:lnTo>
                      <a:pt x="1417" y="1068"/>
                    </a:lnTo>
                    <a:lnTo>
                      <a:pt x="1508" y="1053"/>
                    </a:lnTo>
                    <a:lnTo>
                      <a:pt x="1597" y="1036"/>
                    </a:lnTo>
                    <a:lnTo>
                      <a:pt x="1687" y="1018"/>
                    </a:lnTo>
                    <a:lnTo>
                      <a:pt x="1775" y="999"/>
                    </a:lnTo>
                    <a:lnTo>
                      <a:pt x="1862" y="979"/>
                    </a:lnTo>
                    <a:lnTo>
                      <a:pt x="1949" y="959"/>
                    </a:lnTo>
                    <a:lnTo>
                      <a:pt x="2035" y="936"/>
                    </a:lnTo>
                    <a:lnTo>
                      <a:pt x="2121" y="914"/>
                    </a:lnTo>
                    <a:lnTo>
                      <a:pt x="2206" y="891"/>
                    </a:lnTo>
                    <a:lnTo>
                      <a:pt x="2290" y="867"/>
                    </a:lnTo>
                    <a:lnTo>
                      <a:pt x="2372" y="841"/>
                    </a:lnTo>
                    <a:lnTo>
                      <a:pt x="2455" y="816"/>
                    </a:lnTo>
                    <a:lnTo>
                      <a:pt x="2537" y="789"/>
                    </a:lnTo>
                    <a:lnTo>
                      <a:pt x="2618" y="761"/>
                    </a:lnTo>
                    <a:lnTo>
                      <a:pt x="2699" y="733"/>
                    </a:lnTo>
                    <a:lnTo>
                      <a:pt x="2777" y="703"/>
                    </a:lnTo>
                    <a:lnTo>
                      <a:pt x="2856" y="673"/>
                    </a:lnTo>
                    <a:lnTo>
                      <a:pt x="2810" y="587"/>
                    </a:lnTo>
                    <a:lnTo>
                      <a:pt x="2766" y="501"/>
                    </a:lnTo>
                    <a:lnTo>
                      <a:pt x="2720" y="416"/>
                    </a:lnTo>
                    <a:lnTo>
                      <a:pt x="2674" y="331"/>
                    </a:lnTo>
                    <a:lnTo>
                      <a:pt x="2628" y="247"/>
                    </a:lnTo>
                    <a:lnTo>
                      <a:pt x="2581" y="164"/>
                    </a:lnTo>
                    <a:lnTo>
                      <a:pt x="2534" y="82"/>
                    </a:lnTo>
                    <a:lnTo>
                      <a:pt x="2486" y="0"/>
                    </a:lnTo>
                    <a:lnTo>
                      <a:pt x="2416" y="22"/>
                    </a:lnTo>
                    <a:lnTo>
                      <a:pt x="2346" y="45"/>
                    </a:lnTo>
                    <a:lnTo>
                      <a:pt x="2274" y="66"/>
                    </a:lnTo>
                    <a:lnTo>
                      <a:pt x="2203" y="86"/>
                    </a:lnTo>
                    <a:lnTo>
                      <a:pt x="2130" y="106"/>
                    </a:lnTo>
                    <a:lnTo>
                      <a:pt x="2056" y="126"/>
                    </a:lnTo>
                    <a:lnTo>
                      <a:pt x="1983" y="144"/>
                    </a:lnTo>
                    <a:lnTo>
                      <a:pt x="1909" y="163"/>
                    </a:lnTo>
                    <a:lnTo>
                      <a:pt x="1834" y="180"/>
                    </a:lnTo>
                    <a:lnTo>
                      <a:pt x="1759" y="197"/>
                    </a:lnTo>
                    <a:lnTo>
                      <a:pt x="1683" y="212"/>
                    </a:lnTo>
                    <a:lnTo>
                      <a:pt x="1607" y="228"/>
                    </a:lnTo>
                    <a:lnTo>
                      <a:pt x="1531" y="243"/>
                    </a:lnTo>
                    <a:lnTo>
                      <a:pt x="1454" y="257"/>
                    </a:lnTo>
                    <a:lnTo>
                      <a:pt x="1376" y="271"/>
                    </a:lnTo>
                    <a:lnTo>
                      <a:pt x="1299" y="283"/>
                    </a:lnTo>
                    <a:lnTo>
                      <a:pt x="1221" y="294"/>
                    </a:lnTo>
                    <a:lnTo>
                      <a:pt x="1141" y="305"/>
                    </a:lnTo>
                    <a:lnTo>
                      <a:pt x="1062" y="316"/>
                    </a:lnTo>
                    <a:lnTo>
                      <a:pt x="983" y="325"/>
                    </a:lnTo>
                    <a:lnTo>
                      <a:pt x="902" y="334"/>
                    </a:lnTo>
                    <a:lnTo>
                      <a:pt x="822" y="343"/>
                    </a:lnTo>
                    <a:lnTo>
                      <a:pt x="741" y="350"/>
                    </a:lnTo>
                    <a:lnTo>
                      <a:pt x="661" y="357"/>
                    </a:lnTo>
                    <a:lnTo>
                      <a:pt x="579" y="363"/>
                    </a:lnTo>
                    <a:lnTo>
                      <a:pt x="497" y="368"/>
                    </a:lnTo>
                    <a:lnTo>
                      <a:pt x="415" y="372"/>
                    </a:lnTo>
                    <a:lnTo>
                      <a:pt x="332" y="376"/>
                    </a:lnTo>
                    <a:lnTo>
                      <a:pt x="250" y="379"/>
                    </a:lnTo>
                    <a:lnTo>
                      <a:pt x="166" y="380"/>
                    </a:lnTo>
                    <a:lnTo>
                      <a:pt x="83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118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4051300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3021" y="0"/>
                  </a:cxn>
                  <a:cxn ang="0">
                    <a:pos x="0" y="1815"/>
                  </a:cxn>
                  <a:cxn ang="0">
                    <a:pos x="386" y="6345"/>
                  </a:cxn>
                  <a:cxn ang="0">
                    <a:pos x="1350" y="6762"/>
                  </a:cxn>
                  <a:cxn ang="0">
                    <a:pos x="1387" y="6675"/>
                  </a:cxn>
                  <a:cxn ang="0">
                    <a:pos x="1424" y="6589"/>
                  </a:cxn>
                  <a:cxn ang="0">
                    <a:pos x="1461" y="6503"/>
                  </a:cxn>
                  <a:cxn ang="0">
                    <a:pos x="1499" y="6418"/>
                  </a:cxn>
                  <a:cxn ang="0">
                    <a:pos x="1537" y="6333"/>
                  </a:cxn>
                  <a:cxn ang="0">
                    <a:pos x="1576" y="6249"/>
                  </a:cxn>
                  <a:cxn ang="0">
                    <a:pos x="1615" y="6166"/>
                  </a:cxn>
                  <a:cxn ang="0">
                    <a:pos x="1654" y="6083"/>
                  </a:cxn>
                  <a:cxn ang="0">
                    <a:pos x="1694" y="6000"/>
                  </a:cxn>
                  <a:cxn ang="0">
                    <a:pos x="1735" y="5919"/>
                  </a:cxn>
                  <a:cxn ang="0">
                    <a:pos x="1777" y="5838"/>
                  </a:cxn>
                  <a:cxn ang="0">
                    <a:pos x="1818" y="5759"/>
                  </a:cxn>
                  <a:cxn ang="0">
                    <a:pos x="1861" y="5680"/>
                  </a:cxn>
                  <a:cxn ang="0">
                    <a:pos x="1904" y="5601"/>
                  </a:cxn>
                  <a:cxn ang="0">
                    <a:pos x="1948" y="5523"/>
                  </a:cxn>
                  <a:cxn ang="0">
                    <a:pos x="1992" y="5447"/>
                  </a:cxn>
                  <a:cxn ang="0">
                    <a:pos x="2037" y="5371"/>
                  </a:cxn>
                  <a:cxn ang="0">
                    <a:pos x="2083" y="5295"/>
                  </a:cxn>
                  <a:cxn ang="0">
                    <a:pos x="2129" y="5221"/>
                  </a:cxn>
                  <a:cxn ang="0">
                    <a:pos x="2176" y="5148"/>
                  </a:cxn>
                  <a:cxn ang="0">
                    <a:pos x="2224" y="5076"/>
                  </a:cxn>
                  <a:cxn ang="0">
                    <a:pos x="2272" y="5005"/>
                  </a:cxn>
                  <a:cxn ang="0">
                    <a:pos x="2321" y="4934"/>
                  </a:cxn>
                  <a:cxn ang="0">
                    <a:pos x="2371" y="4864"/>
                  </a:cxn>
                  <a:cxn ang="0">
                    <a:pos x="2421" y="4796"/>
                  </a:cxn>
                  <a:cxn ang="0">
                    <a:pos x="2473" y="4729"/>
                  </a:cxn>
                  <a:cxn ang="0">
                    <a:pos x="2525" y="4662"/>
                  </a:cxn>
                  <a:cxn ang="0">
                    <a:pos x="2579" y="4596"/>
                  </a:cxn>
                  <a:cxn ang="0">
                    <a:pos x="2633" y="4532"/>
                  </a:cxn>
                  <a:cxn ang="0">
                    <a:pos x="2687" y="4468"/>
                  </a:cxn>
                  <a:cxn ang="0">
                    <a:pos x="2742" y="4406"/>
                  </a:cxn>
                  <a:cxn ang="0">
                    <a:pos x="2799" y="4345"/>
                  </a:cxn>
                  <a:cxn ang="0">
                    <a:pos x="2795" y="4324"/>
                  </a:cxn>
                  <a:cxn ang="0">
                    <a:pos x="2791" y="4304"/>
                  </a:cxn>
                  <a:cxn ang="0">
                    <a:pos x="2789" y="4283"/>
                  </a:cxn>
                  <a:cxn ang="0">
                    <a:pos x="2788" y="4262"/>
                  </a:cxn>
                  <a:cxn ang="0">
                    <a:pos x="2788" y="3977"/>
                  </a:cxn>
                  <a:cxn ang="0">
                    <a:pos x="2790" y="3695"/>
                  </a:cxn>
                  <a:cxn ang="0">
                    <a:pos x="2795" y="3415"/>
                  </a:cxn>
                  <a:cxn ang="0">
                    <a:pos x="2800" y="3137"/>
                  </a:cxn>
                  <a:cxn ang="0">
                    <a:pos x="2809" y="2863"/>
                  </a:cxn>
                  <a:cxn ang="0">
                    <a:pos x="2819" y="2591"/>
                  </a:cxn>
                  <a:cxn ang="0">
                    <a:pos x="2830" y="2321"/>
                  </a:cxn>
                  <a:cxn ang="0">
                    <a:pos x="2845" y="2054"/>
                  </a:cxn>
                  <a:cxn ang="0">
                    <a:pos x="2860" y="1788"/>
                  </a:cxn>
                  <a:cxn ang="0">
                    <a:pos x="2877" y="1525"/>
                  </a:cxn>
                  <a:cxn ang="0">
                    <a:pos x="2897" y="1265"/>
                  </a:cxn>
                  <a:cxn ang="0">
                    <a:pos x="2919" y="1008"/>
                  </a:cxn>
                  <a:cxn ang="0">
                    <a:pos x="2942" y="752"/>
                  </a:cxn>
                  <a:cxn ang="0">
                    <a:pos x="2967" y="499"/>
                  </a:cxn>
                  <a:cxn ang="0">
                    <a:pos x="2993" y="248"/>
                  </a:cxn>
                  <a:cxn ang="0">
                    <a:pos x="3021" y="0"/>
                  </a:cxn>
                </a:cxnLst>
                <a:rect l="0" t="0" r="r" b="b"/>
                <a:pathLst>
                  <a:path w="3021" h="6762">
                    <a:moveTo>
                      <a:pt x="3021" y="0"/>
                    </a:moveTo>
                    <a:lnTo>
                      <a:pt x="0" y="1815"/>
                    </a:lnTo>
                    <a:lnTo>
                      <a:pt x="386" y="6345"/>
                    </a:lnTo>
                    <a:lnTo>
                      <a:pt x="1350" y="6762"/>
                    </a:lnTo>
                    <a:lnTo>
                      <a:pt x="1387" y="6675"/>
                    </a:lnTo>
                    <a:lnTo>
                      <a:pt x="1424" y="6589"/>
                    </a:lnTo>
                    <a:lnTo>
                      <a:pt x="1461" y="6503"/>
                    </a:lnTo>
                    <a:lnTo>
                      <a:pt x="1499" y="6418"/>
                    </a:lnTo>
                    <a:lnTo>
                      <a:pt x="1537" y="6333"/>
                    </a:lnTo>
                    <a:lnTo>
                      <a:pt x="1576" y="6249"/>
                    </a:lnTo>
                    <a:lnTo>
                      <a:pt x="1615" y="6166"/>
                    </a:lnTo>
                    <a:lnTo>
                      <a:pt x="1654" y="6083"/>
                    </a:lnTo>
                    <a:lnTo>
                      <a:pt x="1694" y="6000"/>
                    </a:lnTo>
                    <a:lnTo>
                      <a:pt x="1735" y="5919"/>
                    </a:lnTo>
                    <a:lnTo>
                      <a:pt x="1777" y="5838"/>
                    </a:lnTo>
                    <a:lnTo>
                      <a:pt x="1818" y="5759"/>
                    </a:lnTo>
                    <a:lnTo>
                      <a:pt x="1861" y="5680"/>
                    </a:lnTo>
                    <a:lnTo>
                      <a:pt x="1904" y="5601"/>
                    </a:lnTo>
                    <a:lnTo>
                      <a:pt x="1948" y="5523"/>
                    </a:lnTo>
                    <a:lnTo>
                      <a:pt x="1992" y="5447"/>
                    </a:lnTo>
                    <a:lnTo>
                      <a:pt x="2037" y="5371"/>
                    </a:lnTo>
                    <a:lnTo>
                      <a:pt x="2083" y="5295"/>
                    </a:lnTo>
                    <a:lnTo>
                      <a:pt x="2129" y="5221"/>
                    </a:lnTo>
                    <a:lnTo>
                      <a:pt x="2176" y="5148"/>
                    </a:lnTo>
                    <a:lnTo>
                      <a:pt x="2224" y="5076"/>
                    </a:lnTo>
                    <a:lnTo>
                      <a:pt x="2272" y="5005"/>
                    </a:lnTo>
                    <a:lnTo>
                      <a:pt x="2321" y="4934"/>
                    </a:lnTo>
                    <a:lnTo>
                      <a:pt x="2371" y="4864"/>
                    </a:lnTo>
                    <a:lnTo>
                      <a:pt x="2421" y="4796"/>
                    </a:lnTo>
                    <a:lnTo>
                      <a:pt x="2473" y="4729"/>
                    </a:lnTo>
                    <a:lnTo>
                      <a:pt x="2525" y="4662"/>
                    </a:lnTo>
                    <a:lnTo>
                      <a:pt x="2579" y="4596"/>
                    </a:lnTo>
                    <a:lnTo>
                      <a:pt x="2633" y="4532"/>
                    </a:lnTo>
                    <a:lnTo>
                      <a:pt x="2687" y="4468"/>
                    </a:lnTo>
                    <a:lnTo>
                      <a:pt x="2742" y="4406"/>
                    </a:lnTo>
                    <a:lnTo>
                      <a:pt x="2799" y="4345"/>
                    </a:lnTo>
                    <a:lnTo>
                      <a:pt x="2795" y="4324"/>
                    </a:lnTo>
                    <a:lnTo>
                      <a:pt x="2791" y="4304"/>
                    </a:lnTo>
                    <a:lnTo>
                      <a:pt x="2789" y="4283"/>
                    </a:lnTo>
                    <a:lnTo>
                      <a:pt x="2788" y="4262"/>
                    </a:lnTo>
                    <a:lnTo>
                      <a:pt x="2788" y="3977"/>
                    </a:lnTo>
                    <a:lnTo>
                      <a:pt x="2790" y="3695"/>
                    </a:lnTo>
                    <a:lnTo>
                      <a:pt x="2795" y="3415"/>
                    </a:lnTo>
                    <a:lnTo>
                      <a:pt x="2800" y="3137"/>
                    </a:lnTo>
                    <a:lnTo>
                      <a:pt x="2809" y="2863"/>
                    </a:lnTo>
                    <a:lnTo>
                      <a:pt x="2819" y="2591"/>
                    </a:lnTo>
                    <a:lnTo>
                      <a:pt x="2830" y="2321"/>
                    </a:lnTo>
                    <a:lnTo>
                      <a:pt x="2845" y="2054"/>
                    </a:lnTo>
                    <a:lnTo>
                      <a:pt x="2860" y="1788"/>
                    </a:lnTo>
                    <a:lnTo>
                      <a:pt x="2877" y="1525"/>
                    </a:lnTo>
                    <a:lnTo>
                      <a:pt x="2897" y="1265"/>
                    </a:lnTo>
                    <a:lnTo>
                      <a:pt x="2919" y="1008"/>
                    </a:lnTo>
                    <a:lnTo>
                      <a:pt x="2942" y="752"/>
                    </a:lnTo>
                    <a:lnTo>
                      <a:pt x="2967" y="499"/>
                    </a:lnTo>
                    <a:lnTo>
                      <a:pt x="2993" y="24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4893391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1" y="1815"/>
                  </a:cxn>
                  <a:cxn ang="0">
                    <a:pos x="2635" y="6345"/>
                  </a:cxn>
                  <a:cxn ang="0">
                    <a:pos x="1671" y="6762"/>
                  </a:cxn>
                  <a:cxn ang="0">
                    <a:pos x="1634" y="6675"/>
                  </a:cxn>
                  <a:cxn ang="0">
                    <a:pos x="1597" y="6589"/>
                  </a:cxn>
                  <a:cxn ang="0">
                    <a:pos x="1560" y="6503"/>
                  </a:cxn>
                  <a:cxn ang="0">
                    <a:pos x="1522" y="6418"/>
                  </a:cxn>
                  <a:cxn ang="0">
                    <a:pos x="1484" y="6333"/>
                  </a:cxn>
                  <a:cxn ang="0">
                    <a:pos x="1445" y="6248"/>
                  </a:cxn>
                  <a:cxn ang="0">
                    <a:pos x="1406" y="6166"/>
                  </a:cxn>
                  <a:cxn ang="0">
                    <a:pos x="1367" y="6083"/>
                  </a:cxn>
                  <a:cxn ang="0">
                    <a:pos x="1327" y="6000"/>
                  </a:cxn>
                  <a:cxn ang="0">
                    <a:pos x="1286" y="5919"/>
                  </a:cxn>
                  <a:cxn ang="0">
                    <a:pos x="1244" y="5838"/>
                  </a:cxn>
                  <a:cxn ang="0">
                    <a:pos x="1203" y="5759"/>
                  </a:cxn>
                  <a:cxn ang="0">
                    <a:pos x="1160" y="5680"/>
                  </a:cxn>
                  <a:cxn ang="0">
                    <a:pos x="1117" y="5601"/>
                  </a:cxn>
                  <a:cxn ang="0">
                    <a:pos x="1073" y="5523"/>
                  </a:cxn>
                  <a:cxn ang="0">
                    <a:pos x="1029" y="5447"/>
                  </a:cxn>
                  <a:cxn ang="0">
                    <a:pos x="984" y="5371"/>
                  </a:cxn>
                  <a:cxn ang="0">
                    <a:pos x="938" y="5295"/>
                  </a:cxn>
                  <a:cxn ang="0">
                    <a:pos x="892" y="5221"/>
                  </a:cxn>
                  <a:cxn ang="0">
                    <a:pos x="845" y="5148"/>
                  </a:cxn>
                  <a:cxn ang="0">
                    <a:pos x="797" y="5076"/>
                  </a:cxn>
                  <a:cxn ang="0">
                    <a:pos x="749" y="5005"/>
                  </a:cxn>
                  <a:cxn ang="0">
                    <a:pos x="700" y="4934"/>
                  </a:cxn>
                  <a:cxn ang="0">
                    <a:pos x="650" y="4864"/>
                  </a:cxn>
                  <a:cxn ang="0">
                    <a:pos x="600" y="4796"/>
                  </a:cxn>
                  <a:cxn ang="0">
                    <a:pos x="548" y="4729"/>
                  </a:cxn>
                  <a:cxn ang="0">
                    <a:pos x="496" y="4662"/>
                  </a:cxn>
                  <a:cxn ang="0">
                    <a:pos x="442" y="4596"/>
                  </a:cxn>
                  <a:cxn ang="0">
                    <a:pos x="388" y="4532"/>
                  </a:cxn>
                  <a:cxn ang="0">
                    <a:pos x="334" y="4468"/>
                  </a:cxn>
                  <a:cxn ang="0">
                    <a:pos x="279" y="4406"/>
                  </a:cxn>
                  <a:cxn ang="0">
                    <a:pos x="222" y="4345"/>
                  </a:cxn>
                  <a:cxn ang="0">
                    <a:pos x="226" y="4324"/>
                  </a:cxn>
                  <a:cxn ang="0">
                    <a:pos x="230" y="4304"/>
                  </a:cxn>
                  <a:cxn ang="0">
                    <a:pos x="232" y="4283"/>
                  </a:cxn>
                  <a:cxn ang="0">
                    <a:pos x="233" y="4262"/>
                  </a:cxn>
                  <a:cxn ang="0">
                    <a:pos x="233" y="3977"/>
                  </a:cxn>
                  <a:cxn ang="0">
                    <a:pos x="231" y="3695"/>
                  </a:cxn>
                  <a:cxn ang="0">
                    <a:pos x="226" y="3415"/>
                  </a:cxn>
                  <a:cxn ang="0">
                    <a:pos x="221" y="3137"/>
                  </a:cxn>
                  <a:cxn ang="0">
                    <a:pos x="212" y="2863"/>
                  </a:cxn>
                  <a:cxn ang="0">
                    <a:pos x="202" y="2591"/>
                  </a:cxn>
                  <a:cxn ang="0">
                    <a:pos x="191" y="2321"/>
                  </a:cxn>
                  <a:cxn ang="0">
                    <a:pos x="176" y="2054"/>
                  </a:cxn>
                  <a:cxn ang="0">
                    <a:pos x="161" y="1788"/>
                  </a:cxn>
                  <a:cxn ang="0">
                    <a:pos x="144" y="1525"/>
                  </a:cxn>
                  <a:cxn ang="0">
                    <a:pos x="124" y="1265"/>
                  </a:cxn>
                  <a:cxn ang="0">
                    <a:pos x="102" y="1007"/>
                  </a:cxn>
                  <a:cxn ang="0">
                    <a:pos x="79" y="752"/>
                  </a:cxn>
                  <a:cxn ang="0">
                    <a:pos x="54" y="498"/>
                  </a:cxn>
                  <a:cxn ang="0">
                    <a:pos x="28" y="248"/>
                  </a:cxn>
                  <a:cxn ang="0">
                    <a:pos x="0" y="0"/>
                  </a:cxn>
                </a:cxnLst>
                <a:rect l="0" t="0" r="r" b="b"/>
                <a:pathLst>
                  <a:path w="3021" h="6762">
                    <a:moveTo>
                      <a:pt x="0" y="0"/>
                    </a:moveTo>
                    <a:lnTo>
                      <a:pt x="3021" y="1815"/>
                    </a:lnTo>
                    <a:lnTo>
                      <a:pt x="2635" y="6345"/>
                    </a:lnTo>
                    <a:lnTo>
                      <a:pt x="1671" y="6762"/>
                    </a:lnTo>
                    <a:lnTo>
                      <a:pt x="1634" y="6675"/>
                    </a:lnTo>
                    <a:lnTo>
                      <a:pt x="1597" y="6589"/>
                    </a:lnTo>
                    <a:lnTo>
                      <a:pt x="1560" y="6503"/>
                    </a:lnTo>
                    <a:lnTo>
                      <a:pt x="1522" y="6418"/>
                    </a:lnTo>
                    <a:lnTo>
                      <a:pt x="1484" y="6333"/>
                    </a:lnTo>
                    <a:lnTo>
                      <a:pt x="1445" y="6248"/>
                    </a:lnTo>
                    <a:lnTo>
                      <a:pt x="1406" y="6166"/>
                    </a:lnTo>
                    <a:lnTo>
                      <a:pt x="1367" y="6083"/>
                    </a:lnTo>
                    <a:lnTo>
                      <a:pt x="1327" y="6000"/>
                    </a:lnTo>
                    <a:lnTo>
                      <a:pt x="1286" y="5919"/>
                    </a:lnTo>
                    <a:lnTo>
                      <a:pt x="1244" y="5838"/>
                    </a:lnTo>
                    <a:lnTo>
                      <a:pt x="1203" y="5759"/>
                    </a:lnTo>
                    <a:lnTo>
                      <a:pt x="1160" y="5680"/>
                    </a:lnTo>
                    <a:lnTo>
                      <a:pt x="1117" y="5601"/>
                    </a:lnTo>
                    <a:lnTo>
                      <a:pt x="1073" y="5523"/>
                    </a:lnTo>
                    <a:lnTo>
                      <a:pt x="1029" y="5447"/>
                    </a:lnTo>
                    <a:lnTo>
                      <a:pt x="984" y="5371"/>
                    </a:lnTo>
                    <a:lnTo>
                      <a:pt x="938" y="5295"/>
                    </a:lnTo>
                    <a:lnTo>
                      <a:pt x="892" y="5221"/>
                    </a:lnTo>
                    <a:lnTo>
                      <a:pt x="845" y="5148"/>
                    </a:lnTo>
                    <a:lnTo>
                      <a:pt x="797" y="5076"/>
                    </a:lnTo>
                    <a:lnTo>
                      <a:pt x="749" y="5005"/>
                    </a:lnTo>
                    <a:lnTo>
                      <a:pt x="700" y="4934"/>
                    </a:lnTo>
                    <a:lnTo>
                      <a:pt x="650" y="4864"/>
                    </a:lnTo>
                    <a:lnTo>
                      <a:pt x="600" y="4796"/>
                    </a:lnTo>
                    <a:lnTo>
                      <a:pt x="548" y="4729"/>
                    </a:lnTo>
                    <a:lnTo>
                      <a:pt x="496" y="4662"/>
                    </a:lnTo>
                    <a:lnTo>
                      <a:pt x="442" y="4596"/>
                    </a:lnTo>
                    <a:lnTo>
                      <a:pt x="388" y="4532"/>
                    </a:lnTo>
                    <a:lnTo>
                      <a:pt x="334" y="4468"/>
                    </a:lnTo>
                    <a:lnTo>
                      <a:pt x="279" y="4406"/>
                    </a:lnTo>
                    <a:lnTo>
                      <a:pt x="222" y="4345"/>
                    </a:lnTo>
                    <a:lnTo>
                      <a:pt x="226" y="4324"/>
                    </a:lnTo>
                    <a:lnTo>
                      <a:pt x="230" y="4304"/>
                    </a:lnTo>
                    <a:lnTo>
                      <a:pt x="232" y="4283"/>
                    </a:lnTo>
                    <a:lnTo>
                      <a:pt x="233" y="4262"/>
                    </a:lnTo>
                    <a:lnTo>
                      <a:pt x="233" y="3977"/>
                    </a:lnTo>
                    <a:lnTo>
                      <a:pt x="231" y="3695"/>
                    </a:lnTo>
                    <a:lnTo>
                      <a:pt x="226" y="3415"/>
                    </a:lnTo>
                    <a:lnTo>
                      <a:pt x="221" y="3137"/>
                    </a:lnTo>
                    <a:lnTo>
                      <a:pt x="212" y="2863"/>
                    </a:lnTo>
                    <a:lnTo>
                      <a:pt x="202" y="2591"/>
                    </a:lnTo>
                    <a:lnTo>
                      <a:pt x="191" y="2321"/>
                    </a:lnTo>
                    <a:lnTo>
                      <a:pt x="176" y="2054"/>
                    </a:lnTo>
                    <a:lnTo>
                      <a:pt x="161" y="1788"/>
                    </a:lnTo>
                    <a:lnTo>
                      <a:pt x="144" y="1525"/>
                    </a:lnTo>
                    <a:lnTo>
                      <a:pt x="124" y="1265"/>
                    </a:lnTo>
                    <a:lnTo>
                      <a:pt x="102" y="1007"/>
                    </a:lnTo>
                    <a:lnTo>
                      <a:pt x="79" y="752"/>
                    </a:lnTo>
                    <a:lnTo>
                      <a:pt x="54" y="498"/>
                    </a:lnTo>
                    <a:lnTo>
                      <a:pt x="28" y="24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9"/>
              <p:cNvSpPr>
                <a:spLocks/>
              </p:cNvSpPr>
              <p:nvPr/>
            </p:nvSpPr>
            <p:spPr bwMode="auto">
              <a:xfrm>
                <a:off x="4278817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21" y="119"/>
                  </a:cxn>
                  <a:cxn ang="0">
                    <a:pos x="90" y="343"/>
                  </a:cxn>
                  <a:cxn ang="0">
                    <a:pos x="191" y="546"/>
                  </a:cxn>
                  <a:cxn ang="0">
                    <a:pos x="325" y="729"/>
                  </a:cxn>
                  <a:cxn ang="0">
                    <a:pos x="489" y="894"/>
                  </a:cxn>
                  <a:cxn ang="0">
                    <a:pos x="685" y="1041"/>
                  </a:cxn>
                  <a:cxn ang="0">
                    <a:pos x="911" y="1171"/>
                  </a:cxn>
                  <a:cxn ang="0">
                    <a:pos x="1166" y="1282"/>
                  </a:cxn>
                  <a:cxn ang="0">
                    <a:pos x="1451" y="1380"/>
                  </a:cxn>
                  <a:cxn ang="0">
                    <a:pos x="1764" y="1461"/>
                  </a:cxn>
                  <a:cxn ang="0">
                    <a:pos x="2103" y="1528"/>
                  </a:cxn>
                  <a:cxn ang="0">
                    <a:pos x="2471" y="1582"/>
                  </a:cxn>
                  <a:cxn ang="0">
                    <a:pos x="2864" y="1622"/>
                  </a:cxn>
                  <a:cxn ang="0">
                    <a:pos x="3283" y="1651"/>
                  </a:cxn>
                  <a:cxn ang="0">
                    <a:pos x="3728" y="1668"/>
                  </a:cxn>
                  <a:cxn ang="0">
                    <a:pos x="4197" y="1674"/>
                  </a:cxn>
                  <a:cxn ang="0">
                    <a:pos x="4441" y="687"/>
                  </a:cxn>
                  <a:cxn ang="0">
                    <a:pos x="4025" y="681"/>
                  </a:cxn>
                  <a:cxn ang="0">
                    <a:pos x="3625" y="673"/>
                  </a:cxn>
                  <a:cxn ang="0">
                    <a:pos x="3243" y="661"/>
                  </a:cxn>
                  <a:cxn ang="0">
                    <a:pos x="2878" y="644"/>
                  </a:cxn>
                  <a:cxn ang="0">
                    <a:pos x="2529" y="624"/>
                  </a:cxn>
                  <a:cxn ang="0">
                    <a:pos x="2199" y="599"/>
                  </a:cxn>
                  <a:cxn ang="0">
                    <a:pos x="1889" y="567"/>
                  </a:cxn>
                  <a:cxn ang="0">
                    <a:pos x="1596" y="532"/>
                  </a:cxn>
                  <a:cxn ang="0">
                    <a:pos x="1324" y="489"/>
                  </a:cxn>
                  <a:cxn ang="0">
                    <a:pos x="1071" y="441"/>
                  </a:cxn>
                  <a:cxn ang="0">
                    <a:pos x="839" y="386"/>
                  </a:cxn>
                  <a:cxn ang="0">
                    <a:pos x="626" y="325"/>
                  </a:cxn>
                  <a:cxn ang="0">
                    <a:pos x="437" y="256"/>
                  </a:cxn>
                  <a:cxn ang="0">
                    <a:pos x="269" y="178"/>
                  </a:cxn>
                  <a:cxn ang="0">
                    <a:pos x="123" y="92"/>
                  </a:cxn>
                  <a:cxn ang="0">
                    <a:pos x="0" y="0"/>
                  </a:cxn>
                </a:cxnLst>
                <a:rect l="0" t="0" r="r" b="b"/>
                <a:pathLst>
                  <a:path w="4441" h="1674">
                    <a:moveTo>
                      <a:pt x="0" y="0"/>
                    </a:moveTo>
                    <a:lnTo>
                      <a:pt x="21" y="119"/>
                    </a:lnTo>
                    <a:lnTo>
                      <a:pt x="51" y="233"/>
                    </a:lnTo>
                    <a:lnTo>
                      <a:pt x="90" y="343"/>
                    </a:lnTo>
                    <a:lnTo>
                      <a:pt x="136" y="447"/>
                    </a:lnTo>
                    <a:lnTo>
                      <a:pt x="191" y="546"/>
                    </a:lnTo>
                    <a:lnTo>
                      <a:pt x="254" y="640"/>
                    </a:lnTo>
                    <a:lnTo>
                      <a:pt x="325" y="729"/>
                    </a:lnTo>
                    <a:lnTo>
                      <a:pt x="403" y="814"/>
                    </a:lnTo>
                    <a:lnTo>
                      <a:pt x="489" y="894"/>
                    </a:lnTo>
                    <a:lnTo>
                      <a:pt x="583" y="970"/>
                    </a:lnTo>
                    <a:lnTo>
                      <a:pt x="685" y="1041"/>
                    </a:lnTo>
                    <a:lnTo>
                      <a:pt x="794" y="1108"/>
                    </a:lnTo>
                    <a:lnTo>
                      <a:pt x="911" y="1171"/>
                    </a:lnTo>
                    <a:lnTo>
                      <a:pt x="1035" y="1229"/>
                    </a:lnTo>
                    <a:lnTo>
                      <a:pt x="1166" y="1282"/>
                    </a:lnTo>
                    <a:lnTo>
                      <a:pt x="1305" y="1333"/>
                    </a:lnTo>
                    <a:lnTo>
                      <a:pt x="1451" y="1380"/>
                    </a:lnTo>
                    <a:lnTo>
                      <a:pt x="1604" y="1422"/>
                    </a:lnTo>
                    <a:lnTo>
                      <a:pt x="1764" y="1461"/>
                    </a:lnTo>
                    <a:lnTo>
                      <a:pt x="1930" y="1497"/>
                    </a:lnTo>
                    <a:lnTo>
                      <a:pt x="2103" y="1528"/>
                    </a:lnTo>
                    <a:lnTo>
                      <a:pt x="2284" y="1557"/>
                    </a:lnTo>
                    <a:lnTo>
                      <a:pt x="2471" y="1582"/>
                    </a:lnTo>
                    <a:lnTo>
                      <a:pt x="2664" y="1604"/>
                    </a:lnTo>
                    <a:lnTo>
                      <a:pt x="2864" y="1622"/>
                    </a:lnTo>
                    <a:lnTo>
                      <a:pt x="3071" y="1638"/>
                    </a:lnTo>
                    <a:lnTo>
                      <a:pt x="3283" y="1651"/>
                    </a:lnTo>
                    <a:lnTo>
                      <a:pt x="3503" y="1660"/>
                    </a:lnTo>
                    <a:lnTo>
                      <a:pt x="3728" y="1668"/>
                    </a:lnTo>
                    <a:lnTo>
                      <a:pt x="3959" y="1671"/>
                    </a:lnTo>
                    <a:lnTo>
                      <a:pt x="4197" y="1674"/>
                    </a:lnTo>
                    <a:lnTo>
                      <a:pt x="4441" y="1672"/>
                    </a:lnTo>
                    <a:lnTo>
                      <a:pt x="4441" y="687"/>
                    </a:lnTo>
                    <a:lnTo>
                      <a:pt x="4231" y="685"/>
                    </a:lnTo>
                    <a:lnTo>
                      <a:pt x="4025" y="681"/>
                    </a:lnTo>
                    <a:lnTo>
                      <a:pt x="3823" y="678"/>
                    </a:lnTo>
                    <a:lnTo>
                      <a:pt x="3625" y="673"/>
                    </a:lnTo>
                    <a:lnTo>
                      <a:pt x="3432" y="668"/>
                    </a:lnTo>
                    <a:lnTo>
                      <a:pt x="3243" y="661"/>
                    </a:lnTo>
                    <a:lnTo>
                      <a:pt x="3057" y="653"/>
                    </a:lnTo>
                    <a:lnTo>
                      <a:pt x="2878" y="644"/>
                    </a:lnTo>
                    <a:lnTo>
                      <a:pt x="2701" y="634"/>
                    </a:lnTo>
                    <a:lnTo>
                      <a:pt x="2529" y="624"/>
                    </a:lnTo>
                    <a:lnTo>
                      <a:pt x="2363" y="612"/>
                    </a:lnTo>
                    <a:lnTo>
                      <a:pt x="2199" y="599"/>
                    </a:lnTo>
                    <a:lnTo>
                      <a:pt x="2042" y="584"/>
                    </a:lnTo>
                    <a:lnTo>
                      <a:pt x="1889" y="567"/>
                    </a:lnTo>
                    <a:lnTo>
                      <a:pt x="1740" y="551"/>
                    </a:lnTo>
                    <a:lnTo>
                      <a:pt x="1596" y="532"/>
                    </a:lnTo>
                    <a:lnTo>
                      <a:pt x="1458" y="511"/>
                    </a:lnTo>
                    <a:lnTo>
                      <a:pt x="1324" y="489"/>
                    </a:lnTo>
                    <a:lnTo>
                      <a:pt x="1194" y="467"/>
                    </a:lnTo>
                    <a:lnTo>
                      <a:pt x="1071" y="441"/>
                    </a:lnTo>
                    <a:lnTo>
                      <a:pt x="952" y="414"/>
                    </a:lnTo>
                    <a:lnTo>
                      <a:pt x="839" y="386"/>
                    </a:lnTo>
                    <a:lnTo>
                      <a:pt x="730" y="356"/>
                    </a:lnTo>
                    <a:lnTo>
                      <a:pt x="626" y="325"/>
                    </a:lnTo>
                    <a:lnTo>
                      <a:pt x="529" y="290"/>
                    </a:lnTo>
                    <a:lnTo>
                      <a:pt x="437" y="256"/>
                    </a:lnTo>
                    <a:lnTo>
                      <a:pt x="349" y="218"/>
                    </a:lnTo>
                    <a:lnTo>
                      <a:pt x="269" y="178"/>
                    </a:lnTo>
                    <a:lnTo>
                      <a:pt x="193" y="136"/>
                    </a:lnTo>
                    <a:lnTo>
                      <a:pt x="123" y="92"/>
                    </a:lnTo>
                    <a:lnTo>
                      <a:pt x="58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Line 12"/>
              <p:cNvSpPr>
                <a:spLocks noChangeShapeType="1"/>
              </p:cNvSpPr>
              <p:nvPr/>
            </p:nvSpPr>
            <p:spPr bwMode="auto">
              <a:xfrm>
                <a:off x="4572000" y="933213"/>
                <a:ext cx="463" cy="566481"/>
              </a:xfrm>
              <a:prstGeom prst="line">
                <a:avLst/>
              </a:prstGeom>
              <a:noFill/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13"/>
              <p:cNvSpPr>
                <a:spLocks/>
              </p:cNvSpPr>
              <p:nvPr/>
            </p:nvSpPr>
            <p:spPr bwMode="auto">
              <a:xfrm>
                <a:off x="4442056" y="1051596"/>
                <a:ext cx="259888" cy="260350"/>
              </a:xfrm>
              <a:custGeom>
                <a:avLst/>
                <a:gdLst/>
                <a:ahLst/>
                <a:cxnLst>
                  <a:cxn ang="0">
                    <a:pos x="2171" y="3931"/>
                  </a:cxn>
                  <a:cxn ang="0">
                    <a:pos x="2461" y="3879"/>
                  </a:cxn>
                  <a:cxn ang="0">
                    <a:pos x="2736" y="3785"/>
                  </a:cxn>
                  <a:cxn ang="0">
                    <a:pos x="2991" y="3655"/>
                  </a:cxn>
                  <a:cxn ang="0">
                    <a:pos x="3222" y="3490"/>
                  </a:cxn>
                  <a:cxn ang="0">
                    <a:pos x="3427" y="3295"/>
                  </a:cxn>
                  <a:cxn ang="0">
                    <a:pos x="3603" y="3071"/>
                  </a:cxn>
                  <a:cxn ang="0">
                    <a:pos x="3746" y="2823"/>
                  </a:cxn>
                  <a:cxn ang="0">
                    <a:pos x="3852" y="2555"/>
                  </a:cxn>
                  <a:cxn ang="0">
                    <a:pos x="3918" y="2270"/>
                  </a:cxn>
                  <a:cxn ang="0">
                    <a:pos x="3940" y="1971"/>
                  </a:cxn>
                  <a:cxn ang="0">
                    <a:pos x="3918" y="1671"/>
                  </a:cxn>
                  <a:cxn ang="0">
                    <a:pos x="3852" y="1385"/>
                  </a:cxn>
                  <a:cxn ang="0">
                    <a:pos x="3746" y="1117"/>
                  </a:cxn>
                  <a:cxn ang="0">
                    <a:pos x="3603" y="870"/>
                  </a:cxn>
                  <a:cxn ang="0">
                    <a:pos x="3427" y="647"/>
                  </a:cxn>
                  <a:cxn ang="0">
                    <a:pos x="3222" y="451"/>
                  </a:cxn>
                  <a:cxn ang="0">
                    <a:pos x="2991" y="286"/>
                  </a:cxn>
                  <a:cxn ang="0">
                    <a:pos x="2736" y="155"/>
                  </a:cxn>
                  <a:cxn ang="0">
                    <a:pos x="2461" y="62"/>
                  </a:cxn>
                  <a:cxn ang="0">
                    <a:pos x="2171" y="10"/>
                  </a:cxn>
                  <a:cxn ang="0">
                    <a:pos x="1869" y="2"/>
                  </a:cxn>
                  <a:cxn ang="0">
                    <a:pos x="1574" y="40"/>
                  </a:cxn>
                  <a:cxn ang="0">
                    <a:pos x="1294" y="120"/>
                  </a:cxn>
                  <a:cxn ang="0">
                    <a:pos x="1032" y="239"/>
                  </a:cxn>
                  <a:cxn ang="0">
                    <a:pos x="793" y="392"/>
                  </a:cxn>
                  <a:cxn ang="0">
                    <a:pos x="579" y="579"/>
                  </a:cxn>
                  <a:cxn ang="0">
                    <a:pos x="392" y="793"/>
                  </a:cxn>
                  <a:cxn ang="0">
                    <a:pos x="238" y="1032"/>
                  </a:cxn>
                  <a:cxn ang="0">
                    <a:pos x="119" y="1294"/>
                  </a:cxn>
                  <a:cxn ang="0">
                    <a:pos x="40" y="1574"/>
                  </a:cxn>
                  <a:cxn ang="0">
                    <a:pos x="2" y="1869"/>
                  </a:cxn>
                  <a:cxn ang="0">
                    <a:pos x="10" y="2172"/>
                  </a:cxn>
                  <a:cxn ang="0">
                    <a:pos x="62" y="2462"/>
                  </a:cxn>
                  <a:cxn ang="0">
                    <a:pos x="155" y="2736"/>
                  </a:cxn>
                  <a:cxn ang="0">
                    <a:pos x="286" y="2991"/>
                  </a:cxn>
                  <a:cxn ang="0">
                    <a:pos x="451" y="3222"/>
                  </a:cxn>
                  <a:cxn ang="0">
                    <a:pos x="647" y="3428"/>
                  </a:cxn>
                  <a:cxn ang="0">
                    <a:pos x="870" y="3603"/>
                  </a:cxn>
                  <a:cxn ang="0">
                    <a:pos x="1117" y="3746"/>
                  </a:cxn>
                  <a:cxn ang="0">
                    <a:pos x="1385" y="3852"/>
                  </a:cxn>
                  <a:cxn ang="0">
                    <a:pos x="1671" y="3918"/>
                  </a:cxn>
                  <a:cxn ang="0">
                    <a:pos x="1971" y="3941"/>
                  </a:cxn>
                </a:cxnLst>
                <a:rect l="0" t="0" r="r" b="b"/>
                <a:pathLst>
                  <a:path w="3940" h="3941">
                    <a:moveTo>
                      <a:pt x="1971" y="3941"/>
                    </a:moveTo>
                    <a:lnTo>
                      <a:pt x="2071" y="3938"/>
                    </a:lnTo>
                    <a:lnTo>
                      <a:pt x="2171" y="3931"/>
                    </a:lnTo>
                    <a:lnTo>
                      <a:pt x="2270" y="3918"/>
                    </a:lnTo>
                    <a:lnTo>
                      <a:pt x="2366" y="3900"/>
                    </a:lnTo>
                    <a:lnTo>
                      <a:pt x="2461" y="3879"/>
                    </a:lnTo>
                    <a:lnTo>
                      <a:pt x="2555" y="3852"/>
                    </a:lnTo>
                    <a:lnTo>
                      <a:pt x="2646" y="3821"/>
                    </a:lnTo>
                    <a:lnTo>
                      <a:pt x="2736" y="3785"/>
                    </a:lnTo>
                    <a:lnTo>
                      <a:pt x="2823" y="3746"/>
                    </a:lnTo>
                    <a:lnTo>
                      <a:pt x="2908" y="3703"/>
                    </a:lnTo>
                    <a:lnTo>
                      <a:pt x="2991" y="3655"/>
                    </a:lnTo>
                    <a:lnTo>
                      <a:pt x="3070" y="3603"/>
                    </a:lnTo>
                    <a:lnTo>
                      <a:pt x="3148" y="3548"/>
                    </a:lnTo>
                    <a:lnTo>
                      <a:pt x="3222" y="3490"/>
                    </a:lnTo>
                    <a:lnTo>
                      <a:pt x="3293" y="3428"/>
                    </a:lnTo>
                    <a:lnTo>
                      <a:pt x="3363" y="3363"/>
                    </a:lnTo>
                    <a:lnTo>
                      <a:pt x="3427" y="3295"/>
                    </a:lnTo>
                    <a:lnTo>
                      <a:pt x="3490" y="3222"/>
                    </a:lnTo>
                    <a:lnTo>
                      <a:pt x="3548" y="3148"/>
                    </a:lnTo>
                    <a:lnTo>
                      <a:pt x="3603" y="3071"/>
                    </a:lnTo>
                    <a:lnTo>
                      <a:pt x="3654" y="2991"/>
                    </a:lnTo>
                    <a:lnTo>
                      <a:pt x="3702" y="2908"/>
                    </a:lnTo>
                    <a:lnTo>
                      <a:pt x="3746" y="2823"/>
                    </a:lnTo>
                    <a:lnTo>
                      <a:pt x="3785" y="2736"/>
                    </a:lnTo>
                    <a:lnTo>
                      <a:pt x="3821" y="2647"/>
                    </a:lnTo>
                    <a:lnTo>
                      <a:pt x="3852" y="2555"/>
                    </a:lnTo>
                    <a:lnTo>
                      <a:pt x="3878" y="2462"/>
                    </a:lnTo>
                    <a:lnTo>
                      <a:pt x="3900" y="2366"/>
                    </a:lnTo>
                    <a:lnTo>
                      <a:pt x="3918" y="2270"/>
                    </a:lnTo>
                    <a:lnTo>
                      <a:pt x="3930" y="2172"/>
                    </a:lnTo>
                    <a:lnTo>
                      <a:pt x="3938" y="2071"/>
                    </a:lnTo>
                    <a:lnTo>
                      <a:pt x="3940" y="1971"/>
                    </a:lnTo>
                    <a:lnTo>
                      <a:pt x="3938" y="1869"/>
                    </a:lnTo>
                    <a:lnTo>
                      <a:pt x="3930" y="1770"/>
                    </a:lnTo>
                    <a:lnTo>
                      <a:pt x="3918" y="1671"/>
                    </a:lnTo>
                    <a:lnTo>
                      <a:pt x="3900" y="1574"/>
                    </a:lnTo>
                    <a:lnTo>
                      <a:pt x="3878" y="1479"/>
                    </a:lnTo>
                    <a:lnTo>
                      <a:pt x="3852" y="1385"/>
                    </a:lnTo>
                    <a:lnTo>
                      <a:pt x="3821" y="1294"/>
                    </a:lnTo>
                    <a:lnTo>
                      <a:pt x="3785" y="1204"/>
                    </a:lnTo>
                    <a:lnTo>
                      <a:pt x="3746" y="1117"/>
                    </a:lnTo>
                    <a:lnTo>
                      <a:pt x="3702" y="1032"/>
                    </a:lnTo>
                    <a:lnTo>
                      <a:pt x="3654" y="949"/>
                    </a:lnTo>
                    <a:lnTo>
                      <a:pt x="3603" y="870"/>
                    </a:lnTo>
                    <a:lnTo>
                      <a:pt x="3548" y="793"/>
                    </a:lnTo>
                    <a:lnTo>
                      <a:pt x="3490" y="718"/>
                    </a:lnTo>
                    <a:lnTo>
                      <a:pt x="3427" y="647"/>
                    </a:lnTo>
                    <a:lnTo>
                      <a:pt x="3363" y="579"/>
                    </a:lnTo>
                    <a:lnTo>
                      <a:pt x="3293" y="513"/>
                    </a:lnTo>
                    <a:lnTo>
                      <a:pt x="3222" y="451"/>
                    </a:lnTo>
                    <a:lnTo>
                      <a:pt x="3148" y="392"/>
                    </a:lnTo>
                    <a:lnTo>
                      <a:pt x="3070" y="337"/>
                    </a:lnTo>
                    <a:lnTo>
                      <a:pt x="2991" y="286"/>
                    </a:lnTo>
                    <a:lnTo>
                      <a:pt x="2908" y="239"/>
                    </a:lnTo>
                    <a:lnTo>
                      <a:pt x="2823" y="195"/>
                    </a:lnTo>
                    <a:lnTo>
                      <a:pt x="2736" y="155"/>
                    </a:lnTo>
                    <a:lnTo>
                      <a:pt x="2646" y="120"/>
                    </a:lnTo>
                    <a:lnTo>
                      <a:pt x="2555" y="89"/>
                    </a:lnTo>
                    <a:lnTo>
                      <a:pt x="2461" y="62"/>
                    </a:lnTo>
                    <a:lnTo>
                      <a:pt x="2366" y="40"/>
                    </a:lnTo>
                    <a:lnTo>
                      <a:pt x="2270" y="23"/>
                    </a:lnTo>
                    <a:lnTo>
                      <a:pt x="2171" y="10"/>
                    </a:lnTo>
                    <a:lnTo>
                      <a:pt x="2071" y="2"/>
                    </a:lnTo>
                    <a:lnTo>
                      <a:pt x="1971" y="0"/>
                    </a:lnTo>
                    <a:lnTo>
                      <a:pt x="1869" y="2"/>
                    </a:lnTo>
                    <a:lnTo>
                      <a:pt x="1769" y="10"/>
                    </a:lnTo>
                    <a:lnTo>
                      <a:pt x="1671" y="23"/>
                    </a:lnTo>
                    <a:lnTo>
                      <a:pt x="1574" y="40"/>
                    </a:lnTo>
                    <a:lnTo>
                      <a:pt x="1479" y="62"/>
                    </a:lnTo>
                    <a:lnTo>
                      <a:pt x="1385" y="89"/>
                    </a:lnTo>
                    <a:lnTo>
                      <a:pt x="1294" y="120"/>
                    </a:lnTo>
                    <a:lnTo>
                      <a:pt x="1204" y="155"/>
                    </a:lnTo>
                    <a:lnTo>
                      <a:pt x="1117" y="195"/>
                    </a:lnTo>
                    <a:lnTo>
                      <a:pt x="1032" y="239"/>
                    </a:lnTo>
                    <a:lnTo>
                      <a:pt x="949" y="286"/>
                    </a:lnTo>
                    <a:lnTo>
                      <a:pt x="870" y="337"/>
                    </a:lnTo>
                    <a:lnTo>
                      <a:pt x="793" y="392"/>
                    </a:lnTo>
                    <a:lnTo>
                      <a:pt x="718" y="451"/>
                    </a:lnTo>
                    <a:lnTo>
                      <a:pt x="647" y="513"/>
                    </a:lnTo>
                    <a:lnTo>
                      <a:pt x="579" y="579"/>
                    </a:lnTo>
                    <a:lnTo>
                      <a:pt x="513" y="647"/>
                    </a:lnTo>
                    <a:lnTo>
                      <a:pt x="451" y="718"/>
                    </a:lnTo>
                    <a:lnTo>
                      <a:pt x="392" y="793"/>
                    </a:lnTo>
                    <a:lnTo>
                      <a:pt x="337" y="870"/>
                    </a:lnTo>
                    <a:lnTo>
                      <a:pt x="286" y="949"/>
                    </a:lnTo>
                    <a:lnTo>
                      <a:pt x="238" y="1032"/>
                    </a:lnTo>
                    <a:lnTo>
                      <a:pt x="194" y="1117"/>
                    </a:lnTo>
                    <a:lnTo>
                      <a:pt x="155" y="1204"/>
                    </a:lnTo>
                    <a:lnTo>
                      <a:pt x="119" y="1294"/>
                    </a:lnTo>
                    <a:lnTo>
                      <a:pt x="89" y="1385"/>
                    </a:lnTo>
                    <a:lnTo>
                      <a:pt x="62" y="1479"/>
                    </a:lnTo>
                    <a:lnTo>
                      <a:pt x="40" y="1574"/>
                    </a:lnTo>
                    <a:lnTo>
                      <a:pt x="22" y="1671"/>
                    </a:lnTo>
                    <a:lnTo>
                      <a:pt x="10" y="1770"/>
                    </a:lnTo>
                    <a:lnTo>
                      <a:pt x="2" y="1869"/>
                    </a:lnTo>
                    <a:lnTo>
                      <a:pt x="0" y="1971"/>
                    </a:lnTo>
                    <a:lnTo>
                      <a:pt x="2" y="2071"/>
                    </a:lnTo>
                    <a:lnTo>
                      <a:pt x="10" y="2172"/>
                    </a:lnTo>
                    <a:lnTo>
                      <a:pt x="22" y="2270"/>
                    </a:lnTo>
                    <a:lnTo>
                      <a:pt x="40" y="2366"/>
                    </a:lnTo>
                    <a:lnTo>
                      <a:pt x="62" y="2462"/>
                    </a:lnTo>
                    <a:lnTo>
                      <a:pt x="89" y="2555"/>
                    </a:lnTo>
                    <a:lnTo>
                      <a:pt x="119" y="2647"/>
                    </a:lnTo>
                    <a:lnTo>
                      <a:pt x="155" y="2736"/>
                    </a:lnTo>
                    <a:lnTo>
                      <a:pt x="194" y="2823"/>
                    </a:lnTo>
                    <a:lnTo>
                      <a:pt x="238" y="2908"/>
                    </a:lnTo>
                    <a:lnTo>
                      <a:pt x="286" y="2991"/>
                    </a:lnTo>
                    <a:lnTo>
                      <a:pt x="337" y="3071"/>
                    </a:lnTo>
                    <a:lnTo>
                      <a:pt x="392" y="3148"/>
                    </a:lnTo>
                    <a:lnTo>
                      <a:pt x="451" y="3222"/>
                    </a:lnTo>
                    <a:lnTo>
                      <a:pt x="513" y="3295"/>
                    </a:lnTo>
                    <a:lnTo>
                      <a:pt x="579" y="3363"/>
                    </a:lnTo>
                    <a:lnTo>
                      <a:pt x="647" y="3428"/>
                    </a:lnTo>
                    <a:lnTo>
                      <a:pt x="718" y="3490"/>
                    </a:lnTo>
                    <a:lnTo>
                      <a:pt x="793" y="3548"/>
                    </a:lnTo>
                    <a:lnTo>
                      <a:pt x="870" y="3603"/>
                    </a:lnTo>
                    <a:lnTo>
                      <a:pt x="949" y="3655"/>
                    </a:lnTo>
                    <a:lnTo>
                      <a:pt x="1032" y="3703"/>
                    </a:lnTo>
                    <a:lnTo>
                      <a:pt x="1117" y="3746"/>
                    </a:lnTo>
                    <a:lnTo>
                      <a:pt x="1204" y="3785"/>
                    </a:lnTo>
                    <a:lnTo>
                      <a:pt x="1294" y="3821"/>
                    </a:lnTo>
                    <a:lnTo>
                      <a:pt x="1385" y="3852"/>
                    </a:lnTo>
                    <a:lnTo>
                      <a:pt x="1479" y="3879"/>
                    </a:lnTo>
                    <a:lnTo>
                      <a:pt x="1574" y="3900"/>
                    </a:lnTo>
                    <a:lnTo>
                      <a:pt x="1671" y="3918"/>
                    </a:lnTo>
                    <a:lnTo>
                      <a:pt x="1769" y="3931"/>
                    </a:lnTo>
                    <a:lnTo>
                      <a:pt x="1869" y="3938"/>
                    </a:lnTo>
                    <a:lnTo>
                      <a:pt x="1971" y="3941"/>
                    </a:ln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Freeform 16"/>
              <p:cNvSpPr>
                <a:spLocks/>
              </p:cNvSpPr>
              <p:nvPr/>
            </p:nvSpPr>
            <p:spPr bwMode="auto">
              <a:xfrm>
                <a:off x="4261245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2" y="77"/>
                  </a:cxn>
                  <a:cxn ang="0">
                    <a:pos x="0" y="127"/>
                  </a:cxn>
                  <a:cxn ang="0">
                    <a:pos x="1" y="176"/>
                  </a:cxn>
                  <a:cxn ang="0">
                    <a:pos x="5" y="225"/>
                  </a:cxn>
                  <a:cxn ang="0">
                    <a:pos x="12" y="272"/>
                  </a:cxn>
                  <a:cxn ang="0">
                    <a:pos x="23" y="318"/>
                  </a:cxn>
                  <a:cxn ang="0">
                    <a:pos x="36" y="364"/>
                  </a:cxn>
                  <a:cxn ang="0">
                    <a:pos x="52" y="409"/>
                  </a:cxn>
                  <a:cxn ang="0">
                    <a:pos x="72" y="451"/>
                  </a:cxn>
                  <a:cxn ang="0">
                    <a:pos x="93" y="494"/>
                  </a:cxn>
                  <a:cxn ang="0">
                    <a:pos x="119" y="535"/>
                  </a:cxn>
                  <a:cxn ang="0">
                    <a:pos x="147" y="576"/>
                  </a:cxn>
                  <a:cxn ang="0">
                    <a:pos x="177" y="615"/>
                  </a:cxn>
                  <a:cxn ang="0">
                    <a:pos x="211" y="655"/>
                  </a:cxn>
                  <a:cxn ang="0">
                    <a:pos x="247" y="691"/>
                  </a:cxn>
                  <a:cxn ang="0">
                    <a:pos x="265" y="697"/>
                  </a:cxn>
                  <a:cxn ang="0">
                    <a:pos x="321" y="732"/>
                  </a:cxn>
                  <a:cxn ang="0">
                    <a:pos x="456" y="821"/>
                  </a:cxn>
                  <a:cxn ang="0">
                    <a:pos x="612" y="903"/>
                  </a:cxn>
                  <a:cxn ang="0">
                    <a:pos x="792" y="975"/>
                  </a:cxn>
                  <a:cxn ang="0">
                    <a:pos x="993" y="1041"/>
                  </a:cxn>
                  <a:cxn ang="0">
                    <a:pos x="1215" y="1099"/>
                  </a:cxn>
                  <a:cxn ang="0">
                    <a:pos x="1457" y="1152"/>
                  </a:cxn>
                  <a:cxn ang="0">
                    <a:pos x="1721" y="1196"/>
                  </a:cxn>
                  <a:cxn ang="0">
                    <a:pos x="2003" y="1236"/>
                  </a:cxn>
                  <a:cxn ang="0">
                    <a:pos x="2305" y="1269"/>
                  </a:cxn>
                  <a:cxn ang="0">
                    <a:pos x="2626" y="1297"/>
                  </a:cxn>
                  <a:cxn ang="0">
                    <a:pos x="2964" y="1319"/>
                  </a:cxn>
                  <a:cxn ang="0">
                    <a:pos x="3320" y="1338"/>
                  </a:cxn>
                  <a:cxn ang="0">
                    <a:pos x="3695" y="1353"/>
                  </a:cxn>
                  <a:cxn ang="0">
                    <a:pos x="4086" y="1363"/>
                  </a:cxn>
                  <a:cxn ang="0">
                    <a:pos x="4494" y="1370"/>
                  </a:cxn>
                  <a:cxn ang="0">
                    <a:pos x="4704" y="652"/>
                  </a:cxn>
                  <a:cxn ang="0">
                    <a:pos x="4604" y="653"/>
                  </a:cxn>
                  <a:cxn ang="0">
                    <a:pos x="4447" y="652"/>
                  </a:cxn>
                  <a:cxn ang="0">
                    <a:pos x="4237" y="649"/>
                  </a:cxn>
                  <a:cxn ang="0">
                    <a:pos x="3982" y="641"/>
                  </a:cxn>
                  <a:cxn ang="0">
                    <a:pos x="3688" y="629"/>
                  </a:cxn>
                  <a:cxn ang="0">
                    <a:pos x="3364" y="612"/>
                  </a:cxn>
                  <a:cxn ang="0">
                    <a:pos x="3017" y="589"/>
                  </a:cxn>
                  <a:cxn ang="0">
                    <a:pos x="2652" y="560"/>
                  </a:cxn>
                  <a:cxn ang="0">
                    <a:pos x="2279" y="523"/>
                  </a:cxn>
                  <a:cxn ang="0">
                    <a:pos x="1904" y="478"/>
                  </a:cxn>
                  <a:cxn ang="0">
                    <a:pos x="1534" y="424"/>
                  </a:cxn>
                  <a:cxn ang="0">
                    <a:pos x="1177" y="361"/>
                  </a:cxn>
                  <a:cxn ang="0">
                    <a:pos x="838" y="288"/>
                  </a:cxn>
                  <a:cxn ang="0">
                    <a:pos x="526" y="203"/>
                  </a:cxn>
                  <a:cxn ang="0">
                    <a:pos x="248" y="108"/>
                  </a:cxn>
                  <a:cxn ang="0">
                    <a:pos x="10" y="0"/>
                  </a:cxn>
                </a:cxnLst>
                <a:rect l="0" t="0" r="r" b="b"/>
                <a:pathLst>
                  <a:path w="4704" h="1372">
                    <a:moveTo>
                      <a:pt x="10" y="0"/>
                    </a:moveTo>
                    <a:lnTo>
                      <a:pt x="7" y="27"/>
                    </a:lnTo>
                    <a:lnTo>
                      <a:pt x="4" y="52"/>
                    </a:lnTo>
                    <a:lnTo>
                      <a:pt x="2" y="77"/>
                    </a:lnTo>
                    <a:lnTo>
                      <a:pt x="0" y="103"/>
                    </a:lnTo>
                    <a:lnTo>
                      <a:pt x="0" y="127"/>
                    </a:lnTo>
                    <a:lnTo>
                      <a:pt x="0" y="152"/>
                    </a:lnTo>
                    <a:lnTo>
                      <a:pt x="1" y="176"/>
                    </a:lnTo>
                    <a:lnTo>
                      <a:pt x="2" y="201"/>
                    </a:lnTo>
                    <a:lnTo>
                      <a:pt x="5" y="225"/>
                    </a:lnTo>
                    <a:lnTo>
                      <a:pt x="8" y="249"/>
                    </a:lnTo>
                    <a:lnTo>
                      <a:pt x="12" y="272"/>
                    </a:lnTo>
                    <a:lnTo>
                      <a:pt x="17" y="296"/>
                    </a:lnTo>
                    <a:lnTo>
                      <a:pt x="23" y="318"/>
                    </a:lnTo>
                    <a:lnTo>
                      <a:pt x="29" y="342"/>
                    </a:lnTo>
                    <a:lnTo>
                      <a:pt x="36" y="364"/>
                    </a:lnTo>
                    <a:lnTo>
                      <a:pt x="44" y="386"/>
                    </a:lnTo>
                    <a:lnTo>
                      <a:pt x="52" y="409"/>
                    </a:lnTo>
                    <a:lnTo>
                      <a:pt x="62" y="430"/>
                    </a:lnTo>
                    <a:lnTo>
                      <a:pt x="72" y="451"/>
                    </a:lnTo>
                    <a:lnTo>
                      <a:pt x="82" y="472"/>
                    </a:lnTo>
                    <a:lnTo>
                      <a:pt x="93" y="494"/>
                    </a:lnTo>
                    <a:lnTo>
                      <a:pt x="105" y="515"/>
                    </a:lnTo>
                    <a:lnTo>
                      <a:pt x="119" y="535"/>
                    </a:lnTo>
                    <a:lnTo>
                      <a:pt x="132" y="556"/>
                    </a:lnTo>
                    <a:lnTo>
                      <a:pt x="147" y="576"/>
                    </a:lnTo>
                    <a:lnTo>
                      <a:pt x="161" y="596"/>
                    </a:lnTo>
                    <a:lnTo>
                      <a:pt x="177" y="615"/>
                    </a:lnTo>
                    <a:lnTo>
                      <a:pt x="193" y="636"/>
                    </a:lnTo>
                    <a:lnTo>
                      <a:pt x="211" y="655"/>
                    </a:lnTo>
                    <a:lnTo>
                      <a:pt x="229" y="674"/>
                    </a:lnTo>
                    <a:lnTo>
                      <a:pt x="247" y="691"/>
                    </a:lnTo>
                    <a:lnTo>
                      <a:pt x="267" y="710"/>
                    </a:lnTo>
                    <a:lnTo>
                      <a:pt x="265" y="697"/>
                    </a:lnTo>
                    <a:lnTo>
                      <a:pt x="263" y="685"/>
                    </a:lnTo>
                    <a:lnTo>
                      <a:pt x="321" y="732"/>
                    </a:lnTo>
                    <a:lnTo>
                      <a:pt x="386" y="777"/>
                    </a:lnTo>
                    <a:lnTo>
                      <a:pt x="456" y="821"/>
                    </a:lnTo>
                    <a:lnTo>
                      <a:pt x="532" y="863"/>
                    </a:lnTo>
                    <a:lnTo>
                      <a:pt x="612" y="903"/>
                    </a:lnTo>
                    <a:lnTo>
                      <a:pt x="700" y="941"/>
                    </a:lnTo>
                    <a:lnTo>
                      <a:pt x="792" y="975"/>
                    </a:lnTo>
                    <a:lnTo>
                      <a:pt x="889" y="1010"/>
                    </a:lnTo>
                    <a:lnTo>
                      <a:pt x="993" y="1041"/>
                    </a:lnTo>
                    <a:lnTo>
                      <a:pt x="1102" y="1071"/>
                    </a:lnTo>
                    <a:lnTo>
                      <a:pt x="1215" y="1099"/>
                    </a:lnTo>
                    <a:lnTo>
                      <a:pt x="1334" y="1126"/>
                    </a:lnTo>
                    <a:lnTo>
                      <a:pt x="1457" y="1152"/>
                    </a:lnTo>
                    <a:lnTo>
                      <a:pt x="1587" y="1174"/>
                    </a:lnTo>
                    <a:lnTo>
                      <a:pt x="1721" y="1196"/>
                    </a:lnTo>
                    <a:lnTo>
                      <a:pt x="1859" y="1217"/>
                    </a:lnTo>
                    <a:lnTo>
                      <a:pt x="2003" y="1236"/>
                    </a:lnTo>
                    <a:lnTo>
                      <a:pt x="2152" y="1252"/>
                    </a:lnTo>
                    <a:lnTo>
                      <a:pt x="2305" y="1269"/>
                    </a:lnTo>
                    <a:lnTo>
                      <a:pt x="2462" y="1284"/>
                    </a:lnTo>
                    <a:lnTo>
                      <a:pt x="2626" y="1297"/>
                    </a:lnTo>
                    <a:lnTo>
                      <a:pt x="2792" y="1309"/>
                    </a:lnTo>
                    <a:lnTo>
                      <a:pt x="2964" y="1319"/>
                    </a:lnTo>
                    <a:lnTo>
                      <a:pt x="3141" y="1329"/>
                    </a:lnTo>
                    <a:lnTo>
                      <a:pt x="3320" y="1338"/>
                    </a:lnTo>
                    <a:lnTo>
                      <a:pt x="3506" y="1346"/>
                    </a:lnTo>
                    <a:lnTo>
                      <a:pt x="3695" y="1353"/>
                    </a:lnTo>
                    <a:lnTo>
                      <a:pt x="3888" y="1358"/>
                    </a:lnTo>
                    <a:lnTo>
                      <a:pt x="4086" y="1363"/>
                    </a:lnTo>
                    <a:lnTo>
                      <a:pt x="4288" y="1366"/>
                    </a:lnTo>
                    <a:lnTo>
                      <a:pt x="4494" y="1370"/>
                    </a:lnTo>
                    <a:lnTo>
                      <a:pt x="4704" y="1372"/>
                    </a:lnTo>
                    <a:lnTo>
                      <a:pt x="4704" y="652"/>
                    </a:lnTo>
                    <a:lnTo>
                      <a:pt x="4661" y="653"/>
                    </a:lnTo>
                    <a:lnTo>
                      <a:pt x="4604" y="653"/>
                    </a:lnTo>
                    <a:lnTo>
                      <a:pt x="4533" y="653"/>
                    </a:lnTo>
                    <a:lnTo>
                      <a:pt x="4447" y="652"/>
                    </a:lnTo>
                    <a:lnTo>
                      <a:pt x="4347" y="651"/>
                    </a:lnTo>
                    <a:lnTo>
                      <a:pt x="4237" y="649"/>
                    </a:lnTo>
                    <a:lnTo>
                      <a:pt x="4114" y="646"/>
                    </a:lnTo>
                    <a:lnTo>
                      <a:pt x="3982" y="641"/>
                    </a:lnTo>
                    <a:lnTo>
                      <a:pt x="3839" y="636"/>
                    </a:lnTo>
                    <a:lnTo>
                      <a:pt x="3688" y="629"/>
                    </a:lnTo>
                    <a:lnTo>
                      <a:pt x="3529" y="621"/>
                    </a:lnTo>
                    <a:lnTo>
                      <a:pt x="3364" y="612"/>
                    </a:lnTo>
                    <a:lnTo>
                      <a:pt x="3193" y="601"/>
                    </a:lnTo>
                    <a:lnTo>
                      <a:pt x="3017" y="589"/>
                    </a:lnTo>
                    <a:lnTo>
                      <a:pt x="2837" y="575"/>
                    </a:lnTo>
                    <a:lnTo>
                      <a:pt x="2652" y="560"/>
                    </a:lnTo>
                    <a:lnTo>
                      <a:pt x="2467" y="542"/>
                    </a:lnTo>
                    <a:lnTo>
                      <a:pt x="2279" y="523"/>
                    </a:lnTo>
                    <a:lnTo>
                      <a:pt x="2092" y="501"/>
                    </a:lnTo>
                    <a:lnTo>
                      <a:pt x="1904" y="478"/>
                    </a:lnTo>
                    <a:lnTo>
                      <a:pt x="1718" y="452"/>
                    </a:lnTo>
                    <a:lnTo>
                      <a:pt x="1534" y="424"/>
                    </a:lnTo>
                    <a:lnTo>
                      <a:pt x="1353" y="394"/>
                    </a:lnTo>
                    <a:lnTo>
                      <a:pt x="1177" y="361"/>
                    </a:lnTo>
                    <a:lnTo>
                      <a:pt x="1005" y="326"/>
                    </a:lnTo>
                    <a:lnTo>
                      <a:pt x="838" y="288"/>
                    </a:lnTo>
                    <a:lnTo>
                      <a:pt x="678" y="247"/>
                    </a:lnTo>
                    <a:lnTo>
                      <a:pt x="526" y="203"/>
                    </a:lnTo>
                    <a:lnTo>
                      <a:pt x="382" y="157"/>
                    </a:lnTo>
                    <a:lnTo>
                      <a:pt x="248" y="108"/>
                    </a:lnTo>
                    <a:lnTo>
                      <a:pt x="124" y="5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17"/>
              <p:cNvSpPr>
                <a:spLocks/>
              </p:cNvSpPr>
              <p:nvPr/>
            </p:nvSpPr>
            <p:spPr bwMode="auto">
              <a:xfrm>
                <a:off x="4572000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4418" y="119"/>
                  </a:cxn>
                  <a:cxn ang="0">
                    <a:pos x="4349" y="343"/>
                  </a:cxn>
                  <a:cxn ang="0">
                    <a:pos x="4248" y="546"/>
                  </a:cxn>
                  <a:cxn ang="0">
                    <a:pos x="4114" y="729"/>
                  </a:cxn>
                  <a:cxn ang="0">
                    <a:pos x="3950" y="894"/>
                  </a:cxn>
                  <a:cxn ang="0">
                    <a:pos x="3754" y="1041"/>
                  </a:cxn>
                  <a:cxn ang="0">
                    <a:pos x="3528" y="1171"/>
                  </a:cxn>
                  <a:cxn ang="0">
                    <a:pos x="3273" y="1282"/>
                  </a:cxn>
                  <a:cxn ang="0">
                    <a:pos x="2988" y="1380"/>
                  </a:cxn>
                  <a:cxn ang="0">
                    <a:pos x="2675" y="1461"/>
                  </a:cxn>
                  <a:cxn ang="0">
                    <a:pos x="2336" y="1528"/>
                  </a:cxn>
                  <a:cxn ang="0">
                    <a:pos x="1968" y="1582"/>
                  </a:cxn>
                  <a:cxn ang="0">
                    <a:pos x="1575" y="1622"/>
                  </a:cxn>
                  <a:cxn ang="0">
                    <a:pos x="1156" y="1651"/>
                  </a:cxn>
                  <a:cxn ang="0">
                    <a:pos x="711" y="1668"/>
                  </a:cxn>
                  <a:cxn ang="0">
                    <a:pos x="242" y="1674"/>
                  </a:cxn>
                  <a:cxn ang="0">
                    <a:pos x="0" y="687"/>
                  </a:cxn>
                  <a:cxn ang="0">
                    <a:pos x="414" y="681"/>
                  </a:cxn>
                  <a:cxn ang="0">
                    <a:pos x="814" y="673"/>
                  </a:cxn>
                  <a:cxn ang="0">
                    <a:pos x="1196" y="661"/>
                  </a:cxn>
                  <a:cxn ang="0">
                    <a:pos x="1561" y="644"/>
                  </a:cxn>
                  <a:cxn ang="0">
                    <a:pos x="1910" y="624"/>
                  </a:cxn>
                  <a:cxn ang="0">
                    <a:pos x="2240" y="599"/>
                  </a:cxn>
                  <a:cxn ang="0">
                    <a:pos x="2550" y="567"/>
                  </a:cxn>
                  <a:cxn ang="0">
                    <a:pos x="2843" y="532"/>
                  </a:cxn>
                  <a:cxn ang="0">
                    <a:pos x="3115" y="489"/>
                  </a:cxn>
                  <a:cxn ang="0">
                    <a:pos x="3368" y="441"/>
                  </a:cxn>
                  <a:cxn ang="0">
                    <a:pos x="3600" y="386"/>
                  </a:cxn>
                  <a:cxn ang="0">
                    <a:pos x="3813" y="325"/>
                  </a:cxn>
                  <a:cxn ang="0">
                    <a:pos x="4002" y="256"/>
                  </a:cxn>
                  <a:cxn ang="0">
                    <a:pos x="4170" y="178"/>
                  </a:cxn>
                  <a:cxn ang="0">
                    <a:pos x="4316" y="92"/>
                  </a:cxn>
                  <a:cxn ang="0">
                    <a:pos x="4439" y="0"/>
                  </a:cxn>
                </a:cxnLst>
                <a:rect l="0" t="0" r="r" b="b"/>
                <a:pathLst>
                  <a:path w="4439" h="1674">
                    <a:moveTo>
                      <a:pt x="4439" y="0"/>
                    </a:moveTo>
                    <a:lnTo>
                      <a:pt x="4418" y="119"/>
                    </a:lnTo>
                    <a:lnTo>
                      <a:pt x="4388" y="233"/>
                    </a:lnTo>
                    <a:lnTo>
                      <a:pt x="4349" y="343"/>
                    </a:lnTo>
                    <a:lnTo>
                      <a:pt x="4303" y="447"/>
                    </a:lnTo>
                    <a:lnTo>
                      <a:pt x="4248" y="546"/>
                    </a:lnTo>
                    <a:lnTo>
                      <a:pt x="4186" y="640"/>
                    </a:lnTo>
                    <a:lnTo>
                      <a:pt x="4114" y="729"/>
                    </a:lnTo>
                    <a:lnTo>
                      <a:pt x="4036" y="814"/>
                    </a:lnTo>
                    <a:lnTo>
                      <a:pt x="3950" y="894"/>
                    </a:lnTo>
                    <a:lnTo>
                      <a:pt x="3856" y="970"/>
                    </a:lnTo>
                    <a:lnTo>
                      <a:pt x="3754" y="1041"/>
                    </a:lnTo>
                    <a:lnTo>
                      <a:pt x="3645" y="1108"/>
                    </a:lnTo>
                    <a:lnTo>
                      <a:pt x="3528" y="1171"/>
                    </a:lnTo>
                    <a:lnTo>
                      <a:pt x="3404" y="1229"/>
                    </a:lnTo>
                    <a:lnTo>
                      <a:pt x="3273" y="1282"/>
                    </a:lnTo>
                    <a:lnTo>
                      <a:pt x="3134" y="1333"/>
                    </a:lnTo>
                    <a:lnTo>
                      <a:pt x="2988" y="1380"/>
                    </a:lnTo>
                    <a:lnTo>
                      <a:pt x="2835" y="1422"/>
                    </a:lnTo>
                    <a:lnTo>
                      <a:pt x="2675" y="1461"/>
                    </a:lnTo>
                    <a:lnTo>
                      <a:pt x="2509" y="1497"/>
                    </a:lnTo>
                    <a:lnTo>
                      <a:pt x="2336" y="1528"/>
                    </a:lnTo>
                    <a:lnTo>
                      <a:pt x="2155" y="1557"/>
                    </a:lnTo>
                    <a:lnTo>
                      <a:pt x="1968" y="1582"/>
                    </a:lnTo>
                    <a:lnTo>
                      <a:pt x="1775" y="1604"/>
                    </a:lnTo>
                    <a:lnTo>
                      <a:pt x="1575" y="1622"/>
                    </a:lnTo>
                    <a:lnTo>
                      <a:pt x="1368" y="1638"/>
                    </a:lnTo>
                    <a:lnTo>
                      <a:pt x="1156" y="1651"/>
                    </a:lnTo>
                    <a:lnTo>
                      <a:pt x="937" y="1660"/>
                    </a:lnTo>
                    <a:lnTo>
                      <a:pt x="711" y="1668"/>
                    </a:lnTo>
                    <a:lnTo>
                      <a:pt x="480" y="1671"/>
                    </a:lnTo>
                    <a:lnTo>
                      <a:pt x="242" y="1674"/>
                    </a:lnTo>
                    <a:lnTo>
                      <a:pt x="0" y="1672"/>
                    </a:lnTo>
                    <a:lnTo>
                      <a:pt x="0" y="687"/>
                    </a:lnTo>
                    <a:lnTo>
                      <a:pt x="208" y="685"/>
                    </a:lnTo>
                    <a:lnTo>
                      <a:pt x="414" y="681"/>
                    </a:lnTo>
                    <a:lnTo>
                      <a:pt x="616" y="678"/>
                    </a:lnTo>
                    <a:lnTo>
                      <a:pt x="814" y="673"/>
                    </a:lnTo>
                    <a:lnTo>
                      <a:pt x="1007" y="668"/>
                    </a:lnTo>
                    <a:lnTo>
                      <a:pt x="1196" y="661"/>
                    </a:lnTo>
                    <a:lnTo>
                      <a:pt x="1382" y="653"/>
                    </a:lnTo>
                    <a:lnTo>
                      <a:pt x="1561" y="644"/>
                    </a:lnTo>
                    <a:lnTo>
                      <a:pt x="1738" y="634"/>
                    </a:lnTo>
                    <a:lnTo>
                      <a:pt x="1910" y="624"/>
                    </a:lnTo>
                    <a:lnTo>
                      <a:pt x="2076" y="612"/>
                    </a:lnTo>
                    <a:lnTo>
                      <a:pt x="2240" y="599"/>
                    </a:lnTo>
                    <a:lnTo>
                      <a:pt x="2397" y="584"/>
                    </a:lnTo>
                    <a:lnTo>
                      <a:pt x="2550" y="567"/>
                    </a:lnTo>
                    <a:lnTo>
                      <a:pt x="2699" y="551"/>
                    </a:lnTo>
                    <a:lnTo>
                      <a:pt x="2843" y="532"/>
                    </a:lnTo>
                    <a:lnTo>
                      <a:pt x="2981" y="511"/>
                    </a:lnTo>
                    <a:lnTo>
                      <a:pt x="3115" y="489"/>
                    </a:lnTo>
                    <a:lnTo>
                      <a:pt x="3245" y="467"/>
                    </a:lnTo>
                    <a:lnTo>
                      <a:pt x="3368" y="441"/>
                    </a:lnTo>
                    <a:lnTo>
                      <a:pt x="3487" y="414"/>
                    </a:lnTo>
                    <a:lnTo>
                      <a:pt x="3600" y="386"/>
                    </a:lnTo>
                    <a:lnTo>
                      <a:pt x="3709" y="356"/>
                    </a:lnTo>
                    <a:lnTo>
                      <a:pt x="3813" y="325"/>
                    </a:lnTo>
                    <a:lnTo>
                      <a:pt x="3910" y="290"/>
                    </a:lnTo>
                    <a:lnTo>
                      <a:pt x="4002" y="256"/>
                    </a:lnTo>
                    <a:lnTo>
                      <a:pt x="4090" y="218"/>
                    </a:lnTo>
                    <a:lnTo>
                      <a:pt x="4170" y="178"/>
                    </a:lnTo>
                    <a:lnTo>
                      <a:pt x="4246" y="136"/>
                    </a:lnTo>
                    <a:lnTo>
                      <a:pt x="4316" y="92"/>
                    </a:lnTo>
                    <a:lnTo>
                      <a:pt x="4381" y="47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5" name="Freeform 18"/>
              <p:cNvSpPr>
                <a:spLocks/>
              </p:cNvSpPr>
              <p:nvPr/>
            </p:nvSpPr>
            <p:spPr bwMode="auto">
              <a:xfrm>
                <a:off x="4572000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4695" y="27"/>
                  </a:cxn>
                  <a:cxn ang="0">
                    <a:pos x="4701" y="77"/>
                  </a:cxn>
                  <a:cxn ang="0">
                    <a:pos x="4702" y="127"/>
                  </a:cxn>
                  <a:cxn ang="0">
                    <a:pos x="4701" y="176"/>
                  </a:cxn>
                  <a:cxn ang="0">
                    <a:pos x="4697" y="225"/>
                  </a:cxn>
                  <a:cxn ang="0">
                    <a:pos x="4690" y="272"/>
                  </a:cxn>
                  <a:cxn ang="0">
                    <a:pos x="4679" y="318"/>
                  </a:cxn>
                  <a:cxn ang="0">
                    <a:pos x="4666" y="364"/>
                  </a:cxn>
                  <a:cxn ang="0">
                    <a:pos x="4650" y="409"/>
                  </a:cxn>
                  <a:cxn ang="0">
                    <a:pos x="4630" y="451"/>
                  </a:cxn>
                  <a:cxn ang="0">
                    <a:pos x="4609" y="494"/>
                  </a:cxn>
                  <a:cxn ang="0">
                    <a:pos x="4583" y="535"/>
                  </a:cxn>
                  <a:cxn ang="0">
                    <a:pos x="4555" y="576"/>
                  </a:cxn>
                  <a:cxn ang="0">
                    <a:pos x="4525" y="615"/>
                  </a:cxn>
                  <a:cxn ang="0">
                    <a:pos x="4491" y="655"/>
                  </a:cxn>
                  <a:cxn ang="0">
                    <a:pos x="4455" y="691"/>
                  </a:cxn>
                  <a:cxn ang="0">
                    <a:pos x="4437" y="697"/>
                  </a:cxn>
                  <a:cxn ang="0">
                    <a:pos x="4381" y="732"/>
                  </a:cxn>
                  <a:cxn ang="0">
                    <a:pos x="4246" y="821"/>
                  </a:cxn>
                  <a:cxn ang="0">
                    <a:pos x="4090" y="903"/>
                  </a:cxn>
                  <a:cxn ang="0">
                    <a:pos x="3910" y="975"/>
                  </a:cxn>
                  <a:cxn ang="0">
                    <a:pos x="3709" y="1041"/>
                  </a:cxn>
                  <a:cxn ang="0">
                    <a:pos x="3487" y="1099"/>
                  </a:cxn>
                  <a:cxn ang="0">
                    <a:pos x="3245" y="1152"/>
                  </a:cxn>
                  <a:cxn ang="0">
                    <a:pos x="2981" y="1196"/>
                  </a:cxn>
                  <a:cxn ang="0">
                    <a:pos x="2699" y="1236"/>
                  </a:cxn>
                  <a:cxn ang="0">
                    <a:pos x="2397" y="1269"/>
                  </a:cxn>
                  <a:cxn ang="0">
                    <a:pos x="2076" y="1297"/>
                  </a:cxn>
                  <a:cxn ang="0">
                    <a:pos x="1738" y="1319"/>
                  </a:cxn>
                  <a:cxn ang="0">
                    <a:pos x="1382" y="1338"/>
                  </a:cxn>
                  <a:cxn ang="0">
                    <a:pos x="1007" y="1353"/>
                  </a:cxn>
                  <a:cxn ang="0">
                    <a:pos x="616" y="1363"/>
                  </a:cxn>
                  <a:cxn ang="0">
                    <a:pos x="208" y="1370"/>
                  </a:cxn>
                  <a:cxn ang="0">
                    <a:pos x="0" y="652"/>
                  </a:cxn>
                  <a:cxn ang="0">
                    <a:pos x="98" y="653"/>
                  </a:cxn>
                  <a:cxn ang="0">
                    <a:pos x="255" y="652"/>
                  </a:cxn>
                  <a:cxn ang="0">
                    <a:pos x="465" y="649"/>
                  </a:cxn>
                  <a:cxn ang="0">
                    <a:pos x="721" y="641"/>
                  </a:cxn>
                  <a:cxn ang="0">
                    <a:pos x="1014" y="629"/>
                  </a:cxn>
                  <a:cxn ang="0">
                    <a:pos x="1338" y="612"/>
                  </a:cxn>
                  <a:cxn ang="0">
                    <a:pos x="1685" y="589"/>
                  </a:cxn>
                  <a:cxn ang="0">
                    <a:pos x="2050" y="560"/>
                  </a:cxn>
                  <a:cxn ang="0">
                    <a:pos x="2423" y="523"/>
                  </a:cxn>
                  <a:cxn ang="0">
                    <a:pos x="2798" y="478"/>
                  </a:cxn>
                  <a:cxn ang="0">
                    <a:pos x="3168" y="424"/>
                  </a:cxn>
                  <a:cxn ang="0">
                    <a:pos x="3525" y="361"/>
                  </a:cxn>
                  <a:cxn ang="0">
                    <a:pos x="3864" y="288"/>
                  </a:cxn>
                  <a:cxn ang="0">
                    <a:pos x="4176" y="203"/>
                  </a:cxn>
                  <a:cxn ang="0">
                    <a:pos x="4454" y="108"/>
                  </a:cxn>
                  <a:cxn ang="0">
                    <a:pos x="4692" y="0"/>
                  </a:cxn>
                </a:cxnLst>
                <a:rect l="0" t="0" r="r" b="b"/>
                <a:pathLst>
                  <a:path w="4702" h="1372">
                    <a:moveTo>
                      <a:pt x="4692" y="0"/>
                    </a:moveTo>
                    <a:lnTo>
                      <a:pt x="4695" y="27"/>
                    </a:lnTo>
                    <a:lnTo>
                      <a:pt x="4698" y="52"/>
                    </a:lnTo>
                    <a:lnTo>
                      <a:pt x="4701" y="77"/>
                    </a:lnTo>
                    <a:lnTo>
                      <a:pt x="4702" y="103"/>
                    </a:lnTo>
                    <a:lnTo>
                      <a:pt x="4702" y="127"/>
                    </a:lnTo>
                    <a:lnTo>
                      <a:pt x="4702" y="152"/>
                    </a:lnTo>
                    <a:lnTo>
                      <a:pt x="4701" y="176"/>
                    </a:lnTo>
                    <a:lnTo>
                      <a:pt x="4700" y="201"/>
                    </a:lnTo>
                    <a:lnTo>
                      <a:pt x="4697" y="225"/>
                    </a:lnTo>
                    <a:lnTo>
                      <a:pt x="4694" y="249"/>
                    </a:lnTo>
                    <a:lnTo>
                      <a:pt x="4690" y="272"/>
                    </a:lnTo>
                    <a:lnTo>
                      <a:pt x="4685" y="296"/>
                    </a:lnTo>
                    <a:lnTo>
                      <a:pt x="4679" y="318"/>
                    </a:lnTo>
                    <a:lnTo>
                      <a:pt x="4673" y="342"/>
                    </a:lnTo>
                    <a:lnTo>
                      <a:pt x="4666" y="364"/>
                    </a:lnTo>
                    <a:lnTo>
                      <a:pt x="4658" y="386"/>
                    </a:lnTo>
                    <a:lnTo>
                      <a:pt x="4650" y="409"/>
                    </a:lnTo>
                    <a:lnTo>
                      <a:pt x="4640" y="430"/>
                    </a:lnTo>
                    <a:lnTo>
                      <a:pt x="4630" y="451"/>
                    </a:lnTo>
                    <a:lnTo>
                      <a:pt x="4620" y="472"/>
                    </a:lnTo>
                    <a:lnTo>
                      <a:pt x="4609" y="494"/>
                    </a:lnTo>
                    <a:lnTo>
                      <a:pt x="4597" y="515"/>
                    </a:lnTo>
                    <a:lnTo>
                      <a:pt x="4583" y="535"/>
                    </a:lnTo>
                    <a:lnTo>
                      <a:pt x="4570" y="556"/>
                    </a:lnTo>
                    <a:lnTo>
                      <a:pt x="4555" y="576"/>
                    </a:lnTo>
                    <a:lnTo>
                      <a:pt x="4541" y="596"/>
                    </a:lnTo>
                    <a:lnTo>
                      <a:pt x="4525" y="615"/>
                    </a:lnTo>
                    <a:lnTo>
                      <a:pt x="4509" y="636"/>
                    </a:lnTo>
                    <a:lnTo>
                      <a:pt x="4491" y="655"/>
                    </a:lnTo>
                    <a:lnTo>
                      <a:pt x="4473" y="674"/>
                    </a:lnTo>
                    <a:lnTo>
                      <a:pt x="4455" y="691"/>
                    </a:lnTo>
                    <a:lnTo>
                      <a:pt x="4435" y="710"/>
                    </a:lnTo>
                    <a:lnTo>
                      <a:pt x="4437" y="697"/>
                    </a:lnTo>
                    <a:lnTo>
                      <a:pt x="4439" y="685"/>
                    </a:lnTo>
                    <a:lnTo>
                      <a:pt x="4381" y="732"/>
                    </a:lnTo>
                    <a:lnTo>
                      <a:pt x="4316" y="777"/>
                    </a:lnTo>
                    <a:lnTo>
                      <a:pt x="4246" y="821"/>
                    </a:lnTo>
                    <a:lnTo>
                      <a:pt x="4170" y="863"/>
                    </a:lnTo>
                    <a:lnTo>
                      <a:pt x="4090" y="903"/>
                    </a:lnTo>
                    <a:lnTo>
                      <a:pt x="4002" y="941"/>
                    </a:lnTo>
                    <a:lnTo>
                      <a:pt x="3910" y="975"/>
                    </a:lnTo>
                    <a:lnTo>
                      <a:pt x="3813" y="1010"/>
                    </a:lnTo>
                    <a:lnTo>
                      <a:pt x="3709" y="1041"/>
                    </a:lnTo>
                    <a:lnTo>
                      <a:pt x="3600" y="1071"/>
                    </a:lnTo>
                    <a:lnTo>
                      <a:pt x="3487" y="1099"/>
                    </a:lnTo>
                    <a:lnTo>
                      <a:pt x="3368" y="1126"/>
                    </a:lnTo>
                    <a:lnTo>
                      <a:pt x="3245" y="1152"/>
                    </a:lnTo>
                    <a:lnTo>
                      <a:pt x="3115" y="1174"/>
                    </a:lnTo>
                    <a:lnTo>
                      <a:pt x="2981" y="1196"/>
                    </a:lnTo>
                    <a:lnTo>
                      <a:pt x="2843" y="1217"/>
                    </a:lnTo>
                    <a:lnTo>
                      <a:pt x="2699" y="1236"/>
                    </a:lnTo>
                    <a:lnTo>
                      <a:pt x="2550" y="1252"/>
                    </a:lnTo>
                    <a:lnTo>
                      <a:pt x="2397" y="1269"/>
                    </a:lnTo>
                    <a:lnTo>
                      <a:pt x="2240" y="1284"/>
                    </a:lnTo>
                    <a:lnTo>
                      <a:pt x="2076" y="1297"/>
                    </a:lnTo>
                    <a:lnTo>
                      <a:pt x="1910" y="1309"/>
                    </a:lnTo>
                    <a:lnTo>
                      <a:pt x="1738" y="1319"/>
                    </a:lnTo>
                    <a:lnTo>
                      <a:pt x="1561" y="1329"/>
                    </a:lnTo>
                    <a:lnTo>
                      <a:pt x="1382" y="1338"/>
                    </a:lnTo>
                    <a:lnTo>
                      <a:pt x="1196" y="1346"/>
                    </a:lnTo>
                    <a:lnTo>
                      <a:pt x="1007" y="1353"/>
                    </a:lnTo>
                    <a:lnTo>
                      <a:pt x="814" y="1358"/>
                    </a:lnTo>
                    <a:lnTo>
                      <a:pt x="616" y="1363"/>
                    </a:lnTo>
                    <a:lnTo>
                      <a:pt x="414" y="1366"/>
                    </a:lnTo>
                    <a:lnTo>
                      <a:pt x="208" y="1370"/>
                    </a:lnTo>
                    <a:lnTo>
                      <a:pt x="0" y="1372"/>
                    </a:lnTo>
                    <a:lnTo>
                      <a:pt x="0" y="652"/>
                    </a:lnTo>
                    <a:lnTo>
                      <a:pt x="41" y="653"/>
                    </a:lnTo>
                    <a:lnTo>
                      <a:pt x="98" y="653"/>
                    </a:lnTo>
                    <a:lnTo>
                      <a:pt x="169" y="653"/>
                    </a:lnTo>
                    <a:lnTo>
                      <a:pt x="255" y="652"/>
                    </a:lnTo>
                    <a:lnTo>
                      <a:pt x="355" y="651"/>
                    </a:lnTo>
                    <a:lnTo>
                      <a:pt x="465" y="649"/>
                    </a:lnTo>
                    <a:lnTo>
                      <a:pt x="588" y="646"/>
                    </a:lnTo>
                    <a:lnTo>
                      <a:pt x="721" y="641"/>
                    </a:lnTo>
                    <a:lnTo>
                      <a:pt x="863" y="636"/>
                    </a:lnTo>
                    <a:lnTo>
                      <a:pt x="1014" y="629"/>
                    </a:lnTo>
                    <a:lnTo>
                      <a:pt x="1173" y="621"/>
                    </a:lnTo>
                    <a:lnTo>
                      <a:pt x="1338" y="612"/>
                    </a:lnTo>
                    <a:lnTo>
                      <a:pt x="1509" y="601"/>
                    </a:lnTo>
                    <a:lnTo>
                      <a:pt x="1685" y="589"/>
                    </a:lnTo>
                    <a:lnTo>
                      <a:pt x="1865" y="575"/>
                    </a:lnTo>
                    <a:lnTo>
                      <a:pt x="2050" y="560"/>
                    </a:lnTo>
                    <a:lnTo>
                      <a:pt x="2235" y="542"/>
                    </a:lnTo>
                    <a:lnTo>
                      <a:pt x="2423" y="523"/>
                    </a:lnTo>
                    <a:lnTo>
                      <a:pt x="2610" y="501"/>
                    </a:lnTo>
                    <a:lnTo>
                      <a:pt x="2798" y="478"/>
                    </a:lnTo>
                    <a:lnTo>
                      <a:pt x="2984" y="452"/>
                    </a:lnTo>
                    <a:lnTo>
                      <a:pt x="3168" y="424"/>
                    </a:lnTo>
                    <a:lnTo>
                      <a:pt x="3349" y="394"/>
                    </a:lnTo>
                    <a:lnTo>
                      <a:pt x="3525" y="361"/>
                    </a:lnTo>
                    <a:lnTo>
                      <a:pt x="3697" y="326"/>
                    </a:lnTo>
                    <a:lnTo>
                      <a:pt x="3864" y="288"/>
                    </a:lnTo>
                    <a:lnTo>
                      <a:pt x="4024" y="247"/>
                    </a:lnTo>
                    <a:lnTo>
                      <a:pt x="4176" y="203"/>
                    </a:lnTo>
                    <a:lnTo>
                      <a:pt x="4320" y="157"/>
                    </a:lnTo>
                    <a:lnTo>
                      <a:pt x="4454" y="108"/>
                    </a:lnTo>
                    <a:lnTo>
                      <a:pt x="4578" y="56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14"/>
              <p:cNvSpPr>
                <a:spLocks/>
              </p:cNvSpPr>
              <p:nvPr/>
            </p:nvSpPr>
            <p:spPr bwMode="auto">
              <a:xfrm>
                <a:off x="441616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2357" y="433"/>
                  </a:cxn>
                  <a:cxn ang="0">
                    <a:pos x="2357" y="0"/>
                  </a:cxn>
                  <a:cxn ang="0">
                    <a:pos x="1998" y="28"/>
                  </a:cxn>
                  <a:cxn ang="0">
                    <a:pos x="1657" y="106"/>
                  </a:cxn>
                  <a:cxn ang="0">
                    <a:pos x="1337" y="234"/>
                  </a:cxn>
                  <a:cxn ang="0">
                    <a:pos x="1041" y="404"/>
                  </a:cxn>
                  <a:cxn ang="0">
                    <a:pos x="774" y="614"/>
                  </a:cxn>
                  <a:cxn ang="0">
                    <a:pos x="540" y="859"/>
                  </a:cxn>
                  <a:cxn ang="0">
                    <a:pos x="342" y="1137"/>
                  </a:cxn>
                  <a:cxn ang="0">
                    <a:pos x="186" y="1441"/>
                  </a:cxn>
                  <a:cxn ang="0">
                    <a:pos x="75" y="1769"/>
                  </a:cxn>
                  <a:cxn ang="0">
                    <a:pos x="13" y="2117"/>
                  </a:cxn>
                  <a:cxn ang="0">
                    <a:pos x="4" y="2477"/>
                  </a:cxn>
                  <a:cxn ang="0">
                    <a:pos x="48" y="2831"/>
                  </a:cxn>
                  <a:cxn ang="0">
                    <a:pos x="143" y="3166"/>
                  </a:cxn>
                  <a:cxn ang="0">
                    <a:pos x="285" y="3477"/>
                  </a:cxn>
                  <a:cxn ang="0">
                    <a:pos x="470" y="3765"/>
                  </a:cxn>
                  <a:cxn ang="0">
                    <a:pos x="692" y="4022"/>
                  </a:cxn>
                  <a:cxn ang="0">
                    <a:pos x="948" y="4244"/>
                  </a:cxn>
                  <a:cxn ang="0">
                    <a:pos x="1235" y="4427"/>
                  </a:cxn>
                  <a:cxn ang="0">
                    <a:pos x="1548" y="4569"/>
                  </a:cxn>
                  <a:cxn ang="0">
                    <a:pos x="1883" y="4664"/>
                  </a:cxn>
                  <a:cxn ang="0">
                    <a:pos x="2235" y="4710"/>
                  </a:cxn>
                  <a:cxn ang="0">
                    <a:pos x="2357" y="4712"/>
                  </a:cxn>
                  <a:cxn ang="0">
                    <a:pos x="2357" y="4281"/>
                  </a:cxn>
                  <a:cxn ang="0">
                    <a:pos x="2064" y="4259"/>
                  </a:cxn>
                  <a:cxn ang="0">
                    <a:pos x="1785" y="4194"/>
                  </a:cxn>
                  <a:cxn ang="0">
                    <a:pos x="1523" y="4091"/>
                  </a:cxn>
                  <a:cxn ang="0">
                    <a:pos x="1282" y="3951"/>
                  </a:cxn>
                  <a:cxn ang="0">
                    <a:pos x="1064" y="3780"/>
                  </a:cxn>
                  <a:cxn ang="0">
                    <a:pos x="872" y="3579"/>
                  </a:cxn>
                  <a:cxn ang="0">
                    <a:pos x="711" y="3353"/>
                  </a:cxn>
                  <a:cxn ang="0">
                    <a:pos x="584" y="3104"/>
                  </a:cxn>
                  <a:cxn ang="0">
                    <a:pos x="493" y="2836"/>
                  </a:cxn>
                  <a:cxn ang="0">
                    <a:pos x="442" y="2552"/>
                  </a:cxn>
                  <a:cxn ang="0">
                    <a:pos x="435" y="2257"/>
                  </a:cxn>
                  <a:cxn ang="0">
                    <a:pos x="471" y="1969"/>
                  </a:cxn>
                  <a:cxn ang="0">
                    <a:pos x="549" y="1696"/>
                  </a:cxn>
                  <a:cxn ang="0">
                    <a:pos x="665" y="1441"/>
                  </a:cxn>
                  <a:cxn ang="0">
                    <a:pos x="815" y="1206"/>
                  </a:cxn>
                  <a:cxn ang="0">
                    <a:pos x="997" y="997"/>
                  </a:cxn>
                  <a:cxn ang="0">
                    <a:pos x="1206" y="815"/>
                  </a:cxn>
                  <a:cxn ang="0">
                    <a:pos x="1440" y="665"/>
                  </a:cxn>
                  <a:cxn ang="0">
                    <a:pos x="1695" y="549"/>
                  </a:cxn>
                  <a:cxn ang="0">
                    <a:pos x="1969" y="472"/>
                  </a:cxn>
                  <a:cxn ang="0">
                    <a:pos x="2257" y="435"/>
                  </a:cxn>
                </a:cxnLst>
                <a:rect l="0" t="0" r="r" b="b"/>
                <a:pathLst>
                  <a:path w="2357" h="4712">
                    <a:moveTo>
                      <a:pt x="2357" y="433"/>
                    </a:moveTo>
                    <a:lnTo>
                      <a:pt x="2357" y="433"/>
                    </a:lnTo>
                    <a:lnTo>
                      <a:pt x="2357" y="433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235" y="4"/>
                    </a:lnTo>
                    <a:lnTo>
                      <a:pt x="2115" y="13"/>
                    </a:lnTo>
                    <a:lnTo>
                      <a:pt x="1998" y="28"/>
                    </a:lnTo>
                    <a:lnTo>
                      <a:pt x="1883" y="48"/>
                    </a:lnTo>
                    <a:lnTo>
                      <a:pt x="1769" y="75"/>
                    </a:lnTo>
                    <a:lnTo>
                      <a:pt x="1657" y="106"/>
                    </a:lnTo>
                    <a:lnTo>
                      <a:pt x="1548" y="144"/>
                    </a:lnTo>
                    <a:lnTo>
                      <a:pt x="1440" y="186"/>
                    </a:lnTo>
                    <a:lnTo>
                      <a:pt x="1337" y="234"/>
                    </a:lnTo>
                    <a:lnTo>
                      <a:pt x="1235" y="285"/>
                    </a:lnTo>
                    <a:lnTo>
                      <a:pt x="1137" y="342"/>
                    </a:lnTo>
                    <a:lnTo>
                      <a:pt x="1041" y="404"/>
                    </a:lnTo>
                    <a:lnTo>
                      <a:pt x="948" y="470"/>
                    </a:lnTo>
                    <a:lnTo>
                      <a:pt x="860" y="540"/>
                    </a:lnTo>
                    <a:lnTo>
                      <a:pt x="774" y="614"/>
                    </a:lnTo>
                    <a:lnTo>
                      <a:pt x="692" y="692"/>
                    </a:lnTo>
                    <a:lnTo>
                      <a:pt x="614" y="773"/>
                    </a:lnTo>
                    <a:lnTo>
                      <a:pt x="540" y="859"/>
                    </a:lnTo>
                    <a:lnTo>
                      <a:pt x="470" y="949"/>
                    </a:lnTo>
                    <a:lnTo>
                      <a:pt x="404" y="1040"/>
                    </a:lnTo>
                    <a:lnTo>
                      <a:pt x="342" y="1137"/>
                    </a:lnTo>
                    <a:lnTo>
                      <a:pt x="285" y="1235"/>
                    </a:lnTo>
                    <a:lnTo>
                      <a:pt x="233" y="1337"/>
                    </a:lnTo>
                    <a:lnTo>
                      <a:pt x="186" y="1441"/>
                    </a:lnTo>
                    <a:lnTo>
                      <a:pt x="143" y="1548"/>
                    </a:lnTo>
                    <a:lnTo>
                      <a:pt x="107" y="1657"/>
                    </a:lnTo>
                    <a:lnTo>
                      <a:pt x="75" y="1769"/>
                    </a:lnTo>
                    <a:lnTo>
                      <a:pt x="48" y="1883"/>
                    </a:lnTo>
                    <a:lnTo>
                      <a:pt x="27" y="1998"/>
                    </a:lnTo>
                    <a:lnTo>
                      <a:pt x="13" y="2117"/>
                    </a:lnTo>
                    <a:lnTo>
                      <a:pt x="4" y="2236"/>
                    </a:lnTo>
                    <a:lnTo>
                      <a:pt x="0" y="2357"/>
                    </a:lnTo>
                    <a:lnTo>
                      <a:pt x="4" y="2477"/>
                    </a:lnTo>
                    <a:lnTo>
                      <a:pt x="13" y="2597"/>
                    </a:lnTo>
                    <a:lnTo>
                      <a:pt x="27" y="2714"/>
                    </a:lnTo>
                    <a:lnTo>
                      <a:pt x="48" y="2831"/>
                    </a:lnTo>
                    <a:lnTo>
                      <a:pt x="75" y="2944"/>
                    </a:lnTo>
                    <a:lnTo>
                      <a:pt x="107" y="3056"/>
                    </a:lnTo>
                    <a:lnTo>
                      <a:pt x="143" y="3166"/>
                    </a:lnTo>
                    <a:lnTo>
                      <a:pt x="186" y="3272"/>
                    </a:lnTo>
                    <a:lnTo>
                      <a:pt x="233" y="3377"/>
                    </a:lnTo>
                    <a:lnTo>
                      <a:pt x="285" y="3477"/>
                    </a:lnTo>
                    <a:lnTo>
                      <a:pt x="342" y="3577"/>
                    </a:lnTo>
                    <a:lnTo>
                      <a:pt x="404" y="3672"/>
                    </a:lnTo>
                    <a:lnTo>
                      <a:pt x="470" y="3765"/>
                    </a:lnTo>
                    <a:lnTo>
                      <a:pt x="540" y="3854"/>
                    </a:lnTo>
                    <a:lnTo>
                      <a:pt x="614" y="3939"/>
                    </a:lnTo>
                    <a:lnTo>
                      <a:pt x="692" y="4022"/>
                    </a:lnTo>
                    <a:lnTo>
                      <a:pt x="774" y="4099"/>
                    </a:lnTo>
                    <a:lnTo>
                      <a:pt x="860" y="4174"/>
                    </a:lnTo>
                    <a:lnTo>
                      <a:pt x="948" y="4244"/>
                    </a:lnTo>
                    <a:lnTo>
                      <a:pt x="1041" y="4309"/>
                    </a:lnTo>
                    <a:lnTo>
                      <a:pt x="1137" y="4370"/>
                    </a:lnTo>
                    <a:lnTo>
                      <a:pt x="1235" y="4427"/>
                    </a:lnTo>
                    <a:lnTo>
                      <a:pt x="1337" y="4480"/>
                    </a:lnTo>
                    <a:lnTo>
                      <a:pt x="1440" y="4527"/>
                    </a:lnTo>
                    <a:lnTo>
                      <a:pt x="1548" y="4569"/>
                    </a:lnTo>
                    <a:lnTo>
                      <a:pt x="1657" y="4606"/>
                    </a:lnTo>
                    <a:lnTo>
                      <a:pt x="1769" y="4638"/>
                    </a:lnTo>
                    <a:lnTo>
                      <a:pt x="1883" y="4664"/>
                    </a:lnTo>
                    <a:lnTo>
                      <a:pt x="1998" y="4685"/>
                    </a:lnTo>
                    <a:lnTo>
                      <a:pt x="2115" y="4700"/>
                    </a:lnTo>
                    <a:lnTo>
                      <a:pt x="2235" y="4710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257" y="4279"/>
                    </a:lnTo>
                    <a:lnTo>
                      <a:pt x="2160" y="4271"/>
                    </a:lnTo>
                    <a:lnTo>
                      <a:pt x="2064" y="4259"/>
                    </a:lnTo>
                    <a:lnTo>
                      <a:pt x="1969" y="4242"/>
                    </a:lnTo>
                    <a:lnTo>
                      <a:pt x="1876" y="4221"/>
                    </a:lnTo>
                    <a:lnTo>
                      <a:pt x="1785" y="4194"/>
                    </a:lnTo>
                    <a:lnTo>
                      <a:pt x="1695" y="4164"/>
                    </a:lnTo>
                    <a:lnTo>
                      <a:pt x="1608" y="4129"/>
                    </a:lnTo>
                    <a:lnTo>
                      <a:pt x="1523" y="4091"/>
                    </a:lnTo>
                    <a:lnTo>
                      <a:pt x="1440" y="4048"/>
                    </a:lnTo>
                    <a:lnTo>
                      <a:pt x="1360" y="4002"/>
                    </a:lnTo>
                    <a:lnTo>
                      <a:pt x="1282" y="3951"/>
                    </a:lnTo>
                    <a:lnTo>
                      <a:pt x="1206" y="3898"/>
                    </a:lnTo>
                    <a:lnTo>
                      <a:pt x="1133" y="3841"/>
                    </a:lnTo>
                    <a:lnTo>
                      <a:pt x="1064" y="3780"/>
                    </a:lnTo>
                    <a:lnTo>
                      <a:pt x="997" y="3717"/>
                    </a:lnTo>
                    <a:lnTo>
                      <a:pt x="933" y="3650"/>
                    </a:lnTo>
                    <a:lnTo>
                      <a:pt x="872" y="3579"/>
                    </a:lnTo>
                    <a:lnTo>
                      <a:pt x="815" y="3507"/>
                    </a:lnTo>
                    <a:lnTo>
                      <a:pt x="761" y="3432"/>
                    </a:lnTo>
                    <a:lnTo>
                      <a:pt x="711" y="3353"/>
                    </a:lnTo>
                    <a:lnTo>
                      <a:pt x="665" y="3273"/>
                    </a:lnTo>
                    <a:lnTo>
                      <a:pt x="623" y="3189"/>
                    </a:lnTo>
                    <a:lnTo>
                      <a:pt x="584" y="3104"/>
                    </a:lnTo>
                    <a:lnTo>
                      <a:pt x="549" y="3017"/>
                    </a:lnTo>
                    <a:lnTo>
                      <a:pt x="519" y="2928"/>
                    </a:lnTo>
                    <a:lnTo>
                      <a:pt x="493" y="2836"/>
                    </a:lnTo>
                    <a:lnTo>
                      <a:pt x="471" y="2743"/>
                    </a:lnTo>
                    <a:lnTo>
                      <a:pt x="454" y="2648"/>
                    </a:lnTo>
                    <a:lnTo>
                      <a:pt x="442" y="2552"/>
                    </a:lnTo>
                    <a:lnTo>
                      <a:pt x="435" y="2455"/>
                    </a:lnTo>
                    <a:lnTo>
                      <a:pt x="432" y="2357"/>
                    </a:lnTo>
                    <a:lnTo>
                      <a:pt x="435" y="2257"/>
                    </a:lnTo>
                    <a:lnTo>
                      <a:pt x="442" y="2160"/>
                    </a:lnTo>
                    <a:lnTo>
                      <a:pt x="454" y="2064"/>
                    </a:lnTo>
                    <a:lnTo>
                      <a:pt x="471" y="1969"/>
                    </a:lnTo>
                    <a:lnTo>
                      <a:pt x="493" y="1876"/>
                    </a:lnTo>
                    <a:lnTo>
                      <a:pt x="519" y="1786"/>
                    </a:lnTo>
                    <a:lnTo>
                      <a:pt x="549" y="1696"/>
                    </a:lnTo>
                    <a:lnTo>
                      <a:pt x="584" y="1609"/>
                    </a:lnTo>
                    <a:lnTo>
                      <a:pt x="623" y="1523"/>
                    </a:lnTo>
                    <a:lnTo>
                      <a:pt x="665" y="1441"/>
                    </a:lnTo>
                    <a:lnTo>
                      <a:pt x="711" y="1360"/>
                    </a:lnTo>
                    <a:lnTo>
                      <a:pt x="761" y="1282"/>
                    </a:lnTo>
                    <a:lnTo>
                      <a:pt x="815" y="1206"/>
                    </a:lnTo>
                    <a:lnTo>
                      <a:pt x="872" y="1133"/>
                    </a:lnTo>
                    <a:lnTo>
                      <a:pt x="933" y="1064"/>
                    </a:lnTo>
                    <a:lnTo>
                      <a:pt x="997" y="997"/>
                    </a:lnTo>
                    <a:lnTo>
                      <a:pt x="1064" y="933"/>
                    </a:lnTo>
                    <a:lnTo>
                      <a:pt x="1133" y="873"/>
                    </a:lnTo>
                    <a:lnTo>
                      <a:pt x="1206" y="815"/>
                    </a:lnTo>
                    <a:lnTo>
                      <a:pt x="1282" y="761"/>
                    </a:lnTo>
                    <a:lnTo>
                      <a:pt x="1360" y="711"/>
                    </a:lnTo>
                    <a:lnTo>
                      <a:pt x="1440" y="665"/>
                    </a:lnTo>
                    <a:lnTo>
                      <a:pt x="1523" y="623"/>
                    </a:lnTo>
                    <a:lnTo>
                      <a:pt x="1608" y="583"/>
                    </a:lnTo>
                    <a:lnTo>
                      <a:pt x="1695" y="549"/>
                    </a:lnTo>
                    <a:lnTo>
                      <a:pt x="1785" y="519"/>
                    </a:lnTo>
                    <a:lnTo>
                      <a:pt x="1876" y="493"/>
                    </a:lnTo>
                    <a:lnTo>
                      <a:pt x="1969" y="472"/>
                    </a:lnTo>
                    <a:lnTo>
                      <a:pt x="2064" y="454"/>
                    </a:lnTo>
                    <a:lnTo>
                      <a:pt x="2160" y="442"/>
                    </a:lnTo>
                    <a:lnTo>
                      <a:pt x="2257" y="435"/>
                    </a:lnTo>
                    <a:lnTo>
                      <a:pt x="2357" y="433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15"/>
              <p:cNvSpPr>
                <a:spLocks/>
              </p:cNvSpPr>
              <p:nvPr/>
            </p:nvSpPr>
            <p:spPr bwMode="auto">
              <a:xfrm>
                <a:off x="457200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0" y="433"/>
                  </a:cxn>
                  <a:cxn ang="0">
                    <a:pos x="0" y="0"/>
                  </a:cxn>
                  <a:cxn ang="0">
                    <a:pos x="357" y="28"/>
                  </a:cxn>
                  <a:cxn ang="0">
                    <a:pos x="698" y="106"/>
                  </a:cxn>
                  <a:cxn ang="0">
                    <a:pos x="1018" y="234"/>
                  </a:cxn>
                  <a:cxn ang="0">
                    <a:pos x="1314" y="404"/>
                  </a:cxn>
                  <a:cxn ang="0">
                    <a:pos x="1581" y="614"/>
                  </a:cxn>
                  <a:cxn ang="0">
                    <a:pos x="1816" y="859"/>
                  </a:cxn>
                  <a:cxn ang="0">
                    <a:pos x="2013" y="1137"/>
                  </a:cxn>
                  <a:cxn ang="0">
                    <a:pos x="2169" y="1441"/>
                  </a:cxn>
                  <a:cxn ang="0">
                    <a:pos x="2281" y="1769"/>
                  </a:cxn>
                  <a:cxn ang="0">
                    <a:pos x="2342" y="2117"/>
                  </a:cxn>
                  <a:cxn ang="0">
                    <a:pos x="2351" y="2477"/>
                  </a:cxn>
                  <a:cxn ang="0">
                    <a:pos x="2307" y="2831"/>
                  </a:cxn>
                  <a:cxn ang="0">
                    <a:pos x="2212" y="3166"/>
                  </a:cxn>
                  <a:cxn ang="0">
                    <a:pos x="2070" y="3477"/>
                  </a:cxn>
                  <a:cxn ang="0">
                    <a:pos x="1885" y="3765"/>
                  </a:cxn>
                  <a:cxn ang="0">
                    <a:pos x="1663" y="4022"/>
                  </a:cxn>
                  <a:cxn ang="0">
                    <a:pos x="1407" y="4244"/>
                  </a:cxn>
                  <a:cxn ang="0">
                    <a:pos x="1120" y="4427"/>
                  </a:cxn>
                  <a:cxn ang="0">
                    <a:pos x="807" y="4569"/>
                  </a:cxn>
                  <a:cxn ang="0">
                    <a:pos x="473" y="4664"/>
                  </a:cxn>
                  <a:cxn ang="0">
                    <a:pos x="120" y="4710"/>
                  </a:cxn>
                  <a:cxn ang="0">
                    <a:pos x="0" y="4712"/>
                  </a:cxn>
                  <a:cxn ang="0">
                    <a:pos x="0" y="4281"/>
                  </a:cxn>
                  <a:cxn ang="0">
                    <a:pos x="291" y="4259"/>
                  </a:cxn>
                  <a:cxn ang="0">
                    <a:pos x="570" y="4194"/>
                  </a:cxn>
                  <a:cxn ang="0">
                    <a:pos x="832" y="4091"/>
                  </a:cxn>
                  <a:cxn ang="0">
                    <a:pos x="1073" y="3951"/>
                  </a:cxn>
                  <a:cxn ang="0">
                    <a:pos x="1292" y="3780"/>
                  </a:cxn>
                  <a:cxn ang="0">
                    <a:pos x="1483" y="3579"/>
                  </a:cxn>
                  <a:cxn ang="0">
                    <a:pos x="1644" y="3353"/>
                  </a:cxn>
                  <a:cxn ang="0">
                    <a:pos x="1771" y="3104"/>
                  </a:cxn>
                  <a:cxn ang="0">
                    <a:pos x="1862" y="2836"/>
                  </a:cxn>
                  <a:cxn ang="0">
                    <a:pos x="1913" y="2552"/>
                  </a:cxn>
                  <a:cxn ang="0">
                    <a:pos x="1921" y="2257"/>
                  </a:cxn>
                  <a:cxn ang="0">
                    <a:pos x="1884" y="1969"/>
                  </a:cxn>
                  <a:cxn ang="0">
                    <a:pos x="1806" y="1696"/>
                  </a:cxn>
                  <a:cxn ang="0">
                    <a:pos x="1690" y="1441"/>
                  </a:cxn>
                  <a:cxn ang="0">
                    <a:pos x="1540" y="1206"/>
                  </a:cxn>
                  <a:cxn ang="0">
                    <a:pos x="1358" y="997"/>
                  </a:cxn>
                  <a:cxn ang="0">
                    <a:pos x="1149" y="815"/>
                  </a:cxn>
                  <a:cxn ang="0">
                    <a:pos x="915" y="665"/>
                  </a:cxn>
                  <a:cxn ang="0">
                    <a:pos x="660" y="549"/>
                  </a:cxn>
                  <a:cxn ang="0">
                    <a:pos x="386" y="472"/>
                  </a:cxn>
                  <a:cxn ang="0">
                    <a:pos x="98" y="435"/>
                  </a:cxn>
                </a:cxnLst>
                <a:rect l="0" t="0" r="r" b="b"/>
                <a:pathLst>
                  <a:path w="2355" h="4712">
                    <a:moveTo>
                      <a:pt x="0" y="433"/>
                    </a:moveTo>
                    <a:lnTo>
                      <a:pt x="0" y="433"/>
                    </a:lnTo>
                    <a:lnTo>
                      <a:pt x="0" y="4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4"/>
                    </a:lnTo>
                    <a:lnTo>
                      <a:pt x="240" y="13"/>
                    </a:lnTo>
                    <a:lnTo>
                      <a:pt x="357" y="28"/>
                    </a:lnTo>
                    <a:lnTo>
                      <a:pt x="473" y="48"/>
                    </a:lnTo>
                    <a:lnTo>
                      <a:pt x="587" y="75"/>
                    </a:lnTo>
                    <a:lnTo>
                      <a:pt x="698" y="106"/>
                    </a:lnTo>
                    <a:lnTo>
                      <a:pt x="807" y="144"/>
                    </a:lnTo>
                    <a:lnTo>
                      <a:pt x="915" y="186"/>
                    </a:lnTo>
                    <a:lnTo>
                      <a:pt x="1018" y="234"/>
                    </a:lnTo>
                    <a:lnTo>
                      <a:pt x="1120" y="285"/>
                    </a:lnTo>
                    <a:lnTo>
                      <a:pt x="1220" y="342"/>
                    </a:lnTo>
                    <a:lnTo>
                      <a:pt x="1314" y="404"/>
                    </a:lnTo>
                    <a:lnTo>
                      <a:pt x="1407" y="470"/>
                    </a:lnTo>
                    <a:lnTo>
                      <a:pt x="1497" y="540"/>
                    </a:lnTo>
                    <a:lnTo>
                      <a:pt x="1581" y="614"/>
                    </a:lnTo>
                    <a:lnTo>
                      <a:pt x="1663" y="692"/>
                    </a:lnTo>
                    <a:lnTo>
                      <a:pt x="1741" y="773"/>
                    </a:lnTo>
                    <a:lnTo>
                      <a:pt x="1816" y="859"/>
                    </a:lnTo>
                    <a:lnTo>
                      <a:pt x="1885" y="949"/>
                    </a:lnTo>
                    <a:lnTo>
                      <a:pt x="1951" y="1040"/>
                    </a:lnTo>
                    <a:lnTo>
                      <a:pt x="2013" y="1137"/>
                    </a:lnTo>
                    <a:lnTo>
                      <a:pt x="2070" y="1235"/>
                    </a:lnTo>
                    <a:lnTo>
                      <a:pt x="2122" y="1337"/>
                    </a:lnTo>
                    <a:lnTo>
                      <a:pt x="2169" y="1441"/>
                    </a:lnTo>
                    <a:lnTo>
                      <a:pt x="2212" y="1548"/>
                    </a:lnTo>
                    <a:lnTo>
                      <a:pt x="2248" y="1657"/>
                    </a:lnTo>
                    <a:lnTo>
                      <a:pt x="2281" y="1769"/>
                    </a:lnTo>
                    <a:lnTo>
                      <a:pt x="2307" y="1883"/>
                    </a:lnTo>
                    <a:lnTo>
                      <a:pt x="2328" y="1998"/>
                    </a:lnTo>
                    <a:lnTo>
                      <a:pt x="2342" y="2117"/>
                    </a:lnTo>
                    <a:lnTo>
                      <a:pt x="2351" y="2236"/>
                    </a:lnTo>
                    <a:lnTo>
                      <a:pt x="2355" y="2357"/>
                    </a:lnTo>
                    <a:lnTo>
                      <a:pt x="2351" y="2477"/>
                    </a:lnTo>
                    <a:lnTo>
                      <a:pt x="2342" y="2597"/>
                    </a:lnTo>
                    <a:lnTo>
                      <a:pt x="2328" y="2714"/>
                    </a:lnTo>
                    <a:lnTo>
                      <a:pt x="2307" y="2831"/>
                    </a:lnTo>
                    <a:lnTo>
                      <a:pt x="2281" y="2944"/>
                    </a:lnTo>
                    <a:lnTo>
                      <a:pt x="2248" y="3056"/>
                    </a:lnTo>
                    <a:lnTo>
                      <a:pt x="2212" y="3166"/>
                    </a:lnTo>
                    <a:lnTo>
                      <a:pt x="2169" y="3272"/>
                    </a:lnTo>
                    <a:lnTo>
                      <a:pt x="2122" y="3377"/>
                    </a:lnTo>
                    <a:lnTo>
                      <a:pt x="2070" y="3477"/>
                    </a:lnTo>
                    <a:lnTo>
                      <a:pt x="2013" y="3577"/>
                    </a:lnTo>
                    <a:lnTo>
                      <a:pt x="1951" y="3672"/>
                    </a:lnTo>
                    <a:lnTo>
                      <a:pt x="1885" y="3765"/>
                    </a:lnTo>
                    <a:lnTo>
                      <a:pt x="1816" y="3854"/>
                    </a:lnTo>
                    <a:lnTo>
                      <a:pt x="1741" y="3939"/>
                    </a:lnTo>
                    <a:lnTo>
                      <a:pt x="1663" y="4022"/>
                    </a:lnTo>
                    <a:lnTo>
                      <a:pt x="1581" y="4099"/>
                    </a:lnTo>
                    <a:lnTo>
                      <a:pt x="1497" y="4174"/>
                    </a:lnTo>
                    <a:lnTo>
                      <a:pt x="1407" y="4244"/>
                    </a:lnTo>
                    <a:lnTo>
                      <a:pt x="1314" y="4309"/>
                    </a:lnTo>
                    <a:lnTo>
                      <a:pt x="1220" y="4370"/>
                    </a:lnTo>
                    <a:lnTo>
                      <a:pt x="1120" y="4427"/>
                    </a:lnTo>
                    <a:lnTo>
                      <a:pt x="1018" y="4480"/>
                    </a:lnTo>
                    <a:lnTo>
                      <a:pt x="915" y="4527"/>
                    </a:lnTo>
                    <a:lnTo>
                      <a:pt x="807" y="4569"/>
                    </a:lnTo>
                    <a:lnTo>
                      <a:pt x="698" y="4606"/>
                    </a:lnTo>
                    <a:lnTo>
                      <a:pt x="587" y="4638"/>
                    </a:lnTo>
                    <a:lnTo>
                      <a:pt x="473" y="4664"/>
                    </a:lnTo>
                    <a:lnTo>
                      <a:pt x="357" y="4685"/>
                    </a:lnTo>
                    <a:lnTo>
                      <a:pt x="240" y="4700"/>
                    </a:lnTo>
                    <a:lnTo>
                      <a:pt x="120" y="4710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98" y="4279"/>
                    </a:lnTo>
                    <a:lnTo>
                      <a:pt x="195" y="4271"/>
                    </a:lnTo>
                    <a:lnTo>
                      <a:pt x="291" y="4259"/>
                    </a:lnTo>
                    <a:lnTo>
                      <a:pt x="386" y="4242"/>
                    </a:lnTo>
                    <a:lnTo>
                      <a:pt x="479" y="4221"/>
                    </a:lnTo>
                    <a:lnTo>
                      <a:pt x="570" y="4194"/>
                    </a:lnTo>
                    <a:lnTo>
                      <a:pt x="660" y="4164"/>
                    </a:lnTo>
                    <a:lnTo>
                      <a:pt x="747" y="4129"/>
                    </a:lnTo>
                    <a:lnTo>
                      <a:pt x="832" y="4091"/>
                    </a:lnTo>
                    <a:lnTo>
                      <a:pt x="915" y="4048"/>
                    </a:lnTo>
                    <a:lnTo>
                      <a:pt x="996" y="4002"/>
                    </a:lnTo>
                    <a:lnTo>
                      <a:pt x="1073" y="3951"/>
                    </a:lnTo>
                    <a:lnTo>
                      <a:pt x="1149" y="3898"/>
                    </a:lnTo>
                    <a:lnTo>
                      <a:pt x="1222" y="3841"/>
                    </a:lnTo>
                    <a:lnTo>
                      <a:pt x="1292" y="3780"/>
                    </a:lnTo>
                    <a:lnTo>
                      <a:pt x="1358" y="3717"/>
                    </a:lnTo>
                    <a:lnTo>
                      <a:pt x="1423" y="3650"/>
                    </a:lnTo>
                    <a:lnTo>
                      <a:pt x="1483" y="3579"/>
                    </a:lnTo>
                    <a:lnTo>
                      <a:pt x="1540" y="3507"/>
                    </a:lnTo>
                    <a:lnTo>
                      <a:pt x="1594" y="3432"/>
                    </a:lnTo>
                    <a:lnTo>
                      <a:pt x="1644" y="3353"/>
                    </a:lnTo>
                    <a:lnTo>
                      <a:pt x="1690" y="3273"/>
                    </a:lnTo>
                    <a:lnTo>
                      <a:pt x="1733" y="3189"/>
                    </a:lnTo>
                    <a:lnTo>
                      <a:pt x="1771" y="3104"/>
                    </a:lnTo>
                    <a:lnTo>
                      <a:pt x="1806" y="3017"/>
                    </a:lnTo>
                    <a:lnTo>
                      <a:pt x="1836" y="2928"/>
                    </a:lnTo>
                    <a:lnTo>
                      <a:pt x="1862" y="2836"/>
                    </a:lnTo>
                    <a:lnTo>
                      <a:pt x="1884" y="2743"/>
                    </a:lnTo>
                    <a:lnTo>
                      <a:pt x="1901" y="2648"/>
                    </a:lnTo>
                    <a:lnTo>
                      <a:pt x="1913" y="2552"/>
                    </a:lnTo>
                    <a:lnTo>
                      <a:pt x="1921" y="2455"/>
                    </a:lnTo>
                    <a:lnTo>
                      <a:pt x="1923" y="2357"/>
                    </a:lnTo>
                    <a:lnTo>
                      <a:pt x="1921" y="2257"/>
                    </a:lnTo>
                    <a:lnTo>
                      <a:pt x="1913" y="2160"/>
                    </a:lnTo>
                    <a:lnTo>
                      <a:pt x="1901" y="2064"/>
                    </a:lnTo>
                    <a:lnTo>
                      <a:pt x="1884" y="1969"/>
                    </a:lnTo>
                    <a:lnTo>
                      <a:pt x="1862" y="1876"/>
                    </a:lnTo>
                    <a:lnTo>
                      <a:pt x="1836" y="1786"/>
                    </a:lnTo>
                    <a:lnTo>
                      <a:pt x="1806" y="1696"/>
                    </a:lnTo>
                    <a:lnTo>
                      <a:pt x="1771" y="1609"/>
                    </a:lnTo>
                    <a:lnTo>
                      <a:pt x="1733" y="1523"/>
                    </a:lnTo>
                    <a:lnTo>
                      <a:pt x="1690" y="1441"/>
                    </a:lnTo>
                    <a:lnTo>
                      <a:pt x="1644" y="1360"/>
                    </a:lnTo>
                    <a:lnTo>
                      <a:pt x="1594" y="1282"/>
                    </a:lnTo>
                    <a:lnTo>
                      <a:pt x="1540" y="1206"/>
                    </a:lnTo>
                    <a:lnTo>
                      <a:pt x="1483" y="1133"/>
                    </a:lnTo>
                    <a:lnTo>
                      <a:pt x="1423" y="1064"/>
                    </a:lnTo>
                    <a:lnTo>
                      <a:pt x="1358" y="997"/>
                    </a:lnTo>
                    <a:lnTo>
                      <a:pt x="1292" y="933"/>
                    </a:lnTo>
                    <a:lnTo>
                      <a:pt x="1222" y="873"/>
                    </a:lnTo>
                    <a:lnTo>
                      <a:pt x="1149" y="815"/>
                    </a:lnTo>
                    <a:lnTo>
                      <a:pt x="1073" y="761"/>
                    </a:lnTo>
                    <a:lnTo>
                      <a:pt x="996" y="711"/>
                    </a:lnTo>
                    <a:lnTo>
                      <a:pt x="915" y="665"/>
                    </a:lnTo>
                    <a:lnTo>
                      <a:pt x="832" y="623"/>
                    </a:lnTo>
                    <a:lnTo>
                      <a:pt x="747" y="583"/>
                    </a:lnTo>
                    <a:lnTo>
                      <a:pt x="660" y="549"/>
                    </a:lnTo>
                    <a:lnTo>
                      <a:pt x="570" y="519"/>
                    </a:lnTo>
                    <a:lnTo>
                      <a:pt x="479" y="493"/>
                    </a:lnTo>
                    <a:lnTo>
                      <a:pt x="386" y="472"/>
                    </a:lnTo>
                    <a:lnTo>
                      <a:pt x="291" y="454"/>
                    </a:lnTo>
                    <a:lnTo>
                      <a:pt x="195" y="442"/>
                    </a:lnTo>
                    <a:lnTo>
                      <a:pt x="98" y="435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54" name="Freeform 6"/>
          <p:cNvSpPr>
            <a:spLocks/>
          </p:cNvSpPr>
          <p:nvPr/>
        </p:nvSpPr>
        <p:spPr bwMode="auto">
          <a:xfrm>
            <a:off x="8528380" y="2943369"/>
            <a:ext cx="3426691" cy="1995468"/>
          </a:xfrm>
          <a:custGeom>
            <a:avLst/>
            <a:gdLst/>
            <a:ahLst/>
            <a:cxnLst>
              <a:cxn ang="0">
                <a:pos x="5143" y="33"/>
              </a:cxn>
              <a:cxn ang="0">
                <a:pos x="5427" y="152"/>
              </a:cxn>
              <a:cxn ang="0">
                <a:pos x="5661" y="346"/>
              </a:cxn>
              <a:cxn ang="0">
                <a:pos x="5831" y="597"/>
              </a:cxn>
              <a:cxn ang="0">
                <a:pos x="5922" y="894"/>
              </a:cxn>
              <a:cxn ang="0">
                <a:pos x="5922" y="1214"/>
              </a:cxn>
              <a:cxn ang="0">
                <a:pos x="5831" y="1511"/>
              </a:cxn>
              <a:cxn ang="0">
                <a:pos x="5661" y="1762"/>
              </a:cxn>
              <a:cxn ang="0">
                <a:pos x="5427" y="1954"/>
              </a:cxn>
              <a:cxn ang="0">
                <a:pos x="5143" y="2075"/>
              </a:cxn>
              <a:cxn ang="0">
                <a:pos x="4854" y="2108"/>
              </a:cxn>
              <a:cxn ang="0">
                <a:pos x="4696" y="2092"/>
              </a:cxn>
              <a:cxn ang="0">
                <a:pos x="4583" y="2266"/>
              </a:cxn>
              <a:cxn ang="0">
                <a:pos x="4438" y="2455"/>
              </a:cxn>
              <a:cxn ang="0">
                <a:pos x="4256" y="2606"/>
              </a:cxn>
              <a:cxn ang="0">
                <a:pos x="4043" y="2714"/>
              </a:cxn>
              <a:cxn ang="0">
                <a:pos x="3806" y="2771"/>
              </a:cxn>
              <a:cxn ang="0">
                <a:pos x="3532" y="2768"/>
              </a:cxn>
              <a:cxn ang="0">
                <a:pos x="3256" y="2690"/>
              </a:cxn>
              <a:cxn ang="0">
                <a:pos x="3017" y="2543"/>
              </a:cxn>
              <a:cxn ang="0">
                <a:pos x="2790" y="2648"/>
              </a:cxn>
              <a:cxn ang="0">
                <a:pos x="2526" y="2750"/>
              </a:cxn>
              <a:cxn ang="0">
                <a:pos x="2253" y="2779"/>
              </a:cxn>
              <a:cxn ang="0">
                <a:pos x="2074" y="2757"/>
              </a:cxn>
              <a:cxn ang="0">
                <a:pos x="1960" y="2933"/>
              </a:cxn>
              <a:cxn ang="0">
                <a:pos x="1816" y="3122"/>
              </a:cxn>
              <a:cxn ang="0">
                <a:pos x="1632" y="3275"/>
              </a:cxn>
              <a:cxn ang="0">
                <a:pos x="1418" y="3383"/>
              </a:cxn>
              <a:cxn ang="0">
                <a:pos x="1180" y="3442"/>
              </a:cxn>
              <a:cxn ang="0">
                <a:pos x="894" y="3436"/>
              </a:cxn>
              <a:cxn ang="0">
                <a:pos x="597" y="3345"/>
              </a:cxn>
              <a:cxn ang="0">
                <a:pos x="346" y="3175"/>
              </a:cxn>
              <a:cxn ang="0">
                <a:pos x="153" y="2941"/>
              </a:cxn>
              <a:cxn ang="0">
                <a:pos x="33" y="2657"/>
              </a:cxn>
              <a:cxn ang="0">
                <a:pos x="1" y="2340"/>
              </a:cxn>
              <a:cxn ang="0">
                <a:pos x="63" y="2032"/>
              </a:cxn>
              <a:cxn ang="0">
                <a:pos x="210" y="1764"/>
              </a:cxn>
              <a:cxn ang="0">
                <a:pos x="424" y="1550"/>
              </a:cxn>
              <a:cxn ang="0">
                <a:pos x="692" y="1405"/>
              </a:cxn>
              <a:cxn ang="0">
                <a:pos x="1000" y="1342"/>
              </a:cxn>
              <a:cxn ang="0">
                <a:pos x="1204" y="1351"/>
              </a:cxn>
              <a:cxn ang="0">
                <a:pos x="1339" y="1256"/>
              </a:cxn>
              <a:cxn ang="0">
                <a:pos x="1468" y="1056"/>
              </a:cxn>
              <a:cxn ang="0">
                <a:pos x="1639" y="890"/>
              </a:cxn>
              <a:cxn ang="0">
                <a:pos x="1843" y="766"/>
              </a:cxn>
              <a:cxn ang="0">
                <a:pos x="2074" y="691"/>
              </a:cxn>
              <a:cxn ang="0">
                <a:pos x="2333" y="671"/>
              </a:cxn>
              <a:cxn ang="0">
                <a:pos x="2617" y="725"/>
              </a:cxn>
              <a:cxn ang="0">
                <a:pos x="2871" y="849"/>
              </a:cxn>
              <a:cxn ang="0">
                <a:pos x="3091" y="849"/>
              </a:cxn>
              <a:cxn ang="0">
                <a:pos x="3345" y="725"/>
              </a:cxn>
              <a:cxn ang="0">
                <a:pos x="3630" y="671"/>
              </a:cxn>
              <a:cxn ang="0">
                <a:pos x="3814" y="679"/>
              </a:cxn>
              <a:cxn ang="0">
                <a:pos x="3939" y="581"/>
              </a:cxn>
              <a:cxn ang="0">
                <a:pos x="4068" y="382"/>
              </a:cxn>
              <a:cxn ang="0">
                <a:pos x="4240" y="218"/>
              </a:cxn>
              <a:cxn ang="0">
                <a:pos x="4443" y="95"/>
              </a:cxn>
              <a:cxn ang="0">
                <a:pos x="4673" y="20"/>
              </a:cxn>
            </a:cxnLst>
            <a:rect l="0" t="0" r="r" b="b"/>
            <a:pathLst>
              <a:path w="5936" h="3449">
                <a:moveTo>
                  <a:pt x="4880" y="0"/>
                </a:moveTo>
                <a:lnTo>
                  <a:pt x="4935" y="1"/>
                </a:lnTo>
                <a:lnTo>
                  <a:pt x="4989" y="5"/>
                </a:lnTo>
                <a:lnTo>
                  <a:pt x="5040" y="12"/>
                </a:lnTo>
                <a:lnTo>
                  <a:pt x="5093" y="21"/>
                </a:lnTo>
                <a:lnTo>
                  <a:pt x="5143" y="33"/>
                </a:lnTo>
                <a:lnTo>
                  <a:pt x="5193" y="47"/>
                </a:lnTo>
                <a:lnTo>
                  <a:pt x="5242" y="63"/>
                </a:lnTo>
                <a:lnTo>
                  <a:pt x="5290" y="83"/>
                </a:lnTo>
                <a:lnTo>
                  <a:pt x="5337" y="104"/>
                </a:lnTo>
                <a:lnTo>
                  <a:pt x="5382" y="127"/>
                </a:lnTo>
                <a:lnTo>
                  <a:pt x="5427" y="152"/>
                </a:lnTo>
                <a:lnTo>
                  <a:pt x="5469" y="179"/>
                </a:lnTo>
                <a:lnTo>
                  <a:pt x="5510" y="210"/>
                </a:lnTo>
                <a:lnTo>
                  <a:pt x="5551" y="240"/>
                </a:lnTo>
                <a:lnTo>
                  <a:pt x="5590" y="273"/>
                </a:lnTo>
                <a:lnTo>
                  <a:pt x="5625" y="309"/>
                </a:lnTo>
                <a:lnTo>
                  <a:pt x="5661" y="346"/>
                </a:lnTo>
                <a:lnTo>
                  <a:pt x="5694" y="384"/>
                </a:lnTo>
                <a:lnTo>
                  <a:pt x="5726" y="424"/>
                </a:lnTo>
                <a:lnTo>
                  <a:pt x="5755" y="465"/>
                </a:lnTo>
                <a:lnTo>
                  <a:pt x="5782" y="508"/>
                </a:lnTo>
                <a:lnTo>
                  <a:pt x="5807" y="552"/>
                </a:lnTo>
                <a:lnTo>
                  <a:pt x="5831" y="597"/>
                </a:lnTo>
                <a:lnTo>
                  <a:pt x="5852" y="644"/>
                </a:lnTo>
                <a:lnTo>
                  <a:pt x="5871" y="692"/>
                </a:lnTo>
                <a:lnTo>
                  <a:pt x="5888" y="741"/>
                </a:lnTo>
                <a:lnTo>
                  <a:pt x="5901" y="791"/>
                </a:lnTo>
                <a:lnTo>
                  <a:pt x="5913" y="841"/>
                </a:lnTo>
                <a:lnTo>
                  <a:pt x="5922" y="894"/>
                </a:lnTo>
                <a:lnTo>
                  <a:pt x="5929" y="947"/>
                </a:lnTo>
                <a:lnTo>
                  <a:pt x="5933" y="1000"/>
                </a:lnTo>
                <a:lnTo>
                  <a:pt x="5936" y="1054"/>
                </a:lnTo>
                <a:lnTo>
                  <a:pt x="5933" y="1108"/>
                </a:lnTo>
                <a:lnTo>
                  <a:pt x="5929" y="1161"/>
                </a:lnTo>
                <a:lnTo>
                  <a:pt x="5922" y="1214"/>
                </a:lnTo>
                <a:lnTo>
                  <a:pt x="5913" y="1266"/>
                </a:lnTo>
                <a:lnTo>
                  <a:pt x="5901" y="1317"/>
                </a:lnTo>
                <a:lnTo>
                  <a:pt x="5888" y="1367"/>
                </a:lnTo>
                <a:lnTo>
                  <a:pt x="5871" y="1416"/>
                </a:lnTo>
                <a:lnTo>
                  <a:pt x="5852" y="1463"/>
                </a:lnTo>
                <a:lnTo>
                  <a:pt x="5831" y="1511"/>
                </a:lnTo>
                <a:lnTo>
                  <a:pt x="5807" y="1556"/>
                </a:lnTo>
                <a:lnTo>
                  <a:pt x="5782" y="1599"/>
                </a:lnTo>
                <a:lnTo>
                  <a:pt x="5755" y="1643"/>
                </a:lnTo>
                <a:lnTo>
                  <a:pt x="5726" y="1684"/>
                </a:lnTo>
                <a:lnTo>
                  <a:pt x="5694" y="1723"/>
                </a:lnTo>
                <a:lnTo>
                  <a:pt x="5661" y="1762"/>
                </a:lnTo>
                <a:lnTo>
                  <a:pt x="5625" y="1799"/>
                </a:lnTo>
                <a:lnTo>
                  <a:pt x="5590" y="1833"/>
                </a:lnTo>
                <a:lnTo>
                  <a:pt x="5551" y="1867"/>
                </a:lnTo>
                <a:lnTo>
                  <a:pt x="5510" y="1898"/>
                </a:lnTo>
                <a:lnTo>
                  <a:pt x="5469" y="1928"/>
                </a:lnTo>
                <a:lnTo>
                  <a:pt x="5427" y="1954"/>
                </a:lnTo>
                <a:lnTo>
                  <a:pt x="5382" y="1981"/>
                </a:lnTo>
                <a:lnTo>
                  <a:pt x="5337" y="2003"/>
                </a:lnTo>
                <a:lnTo>
                  <a:pt x="5290" y="2024"/>
                </a:lnTo>
                <a:lnTo>
                  <a:pt x="5242" y="2044"/>
                </a:lnTo>
                <a:lnTo>
                  <a:pt x="5193" y="2060"/>
                </a:lnTo>
                <a:lnTo>
                  <a:pt x="5143" y="2075"/>
                </a:lnTo>
                <a:lnTo>
                  <a:pt x="5093" y="2087"/>
                </a:lnTo>
                <a:lnTo>
                  <a:pt x="5040" y="2096"/>
                </a:lnTo>
                <a:lnTo>
                  <a:pt x="4989" y="2102"/>
                </a:lnTo>
                <a:lnTo>
                  <a:pt x="4935" y="2106"/>
                </a:lnTo>
                <a:lnTo>
                  <a:pt x="4880" y="2108"/>
                </a:lnTo>
                <a:lnTo>
                  <a:pt x="4854" y="2108"/>
                </a:lnTo>
                <a:lnTo>
                  <a:pt x="4826" y="2106"/>
                </a:lnTo>
                <a:lnTo>
                  <a:pt x="4800" y="2105"/>
                </a:lnTo>
                <a:lnTo>
                  <a:pt x="4774" y="2102"/>
                </a:lnTo>
                <a:lnTo>
                  <a:pt x="4747" y="2100"/>
                </a:lnTo>
                <a:lnTo>
                  <a:pt x="4721" y="2096"/>
                </a:lnTo>
                <a:lnTo>
                  <a:pt x="4696" y="2092"/>
                </a:lnTo>
                <a:lnTo>
                  <a:pt x="4669" y="2087"/>
                </a:lnTo>
                <a:lnTo>
                  <a:pt x="4655" y="2124"/>
                </a:lnTo>
                <a:lnTo>
                  <a:pt x="4639" y="2160"/>
                </a:lnTo>
                <a:lnTo>
                  <a:pt x="4622" y="2197"/>
                </a:lnTo>
                <a:lnTo>
                  <a:pt x="4603" y="2232"/>
                </a:lnTo>
                <a:lnTo>
                  <a:pt x="4583" y="2266"/>
                </a:lnTo>
                <a:lnTo>
                  <a:pt x="4562" y="2300"/>
                </a:lnTo>
                <a:lnTo>
                  <a:pt x="4540" y="2333"/>
                </a:lnTo>
                <a:lnTo>
                  <a:pt x="4516" y="2365"/>
                </a:lnTo>
                <a:lnTo>
                  <a:pt x="4491" y="2396"/>
                </a:lnTo>
                <a:lnTo>
                  <a:pt x="4466" y="2426"/>
                </a:lnTo>
                <a:lnTo>
                  <a:pt x="4438" y="2455"/>
                </a:lnTo>
                <a:lnTo>
                  <a:pt x="4410" y="2483"/>
                </a:lnTo>
                <a:lnTo>
                  <a:pt x="4381" y="2509"/>
                </a:lnTo>
                <a:lnTo>
                  <a:pt x="4351" y="2536"/>
                </a:lnTo>
                <a:lnTo>
                  <a:pt x="4321" y="2561"/>
                </a:lnTo>
                <a:lnTo>
                  <a:pt x="4289" y="2583"/>
                </a:lnTo>
                <a:lnTo>
                  <a:pt x="4256" y="2606"/>
                </a:lnTo>
                <a:lnTo>
                  <a:pt x="4223" y="2627"/>
                </a:lnTo>
                <a:lnTo>
                  <a:pt x="4189" y="2648"/>
                </a:lnTo>
                <a:lnTo>
                  <a:pt x="4153" y="2666"/>
                </a:lnTo>
                <a:lnTo>
                  <a:pt x="4117" y="2683"/>
                </a:lnTo>
                <a:lnTo>
                  <a:pt x="4080" y="2699"/>
                </a:lnTo>
                <a:lnTo>
                  <a:pt x="4043" y="2714"/>
                </a:lnTo>
                <a:lnTo>
                  <a:pt x="4005" y="2727"/>
                </a:lnTo>
                <a:lnTo>
                  <a:pt x="3965" y="2739"/>
                </a:lnTo>
                <a:lnTo>
                  <a:pt x="3927" y="2750"/>
                </a:lnTo>
                <a:lnTo>
                  <a:pt x="3886" y="2757"/>
                </a:lnTo>
                <a:lnTo>
                  <a:pt x="3847" y="2765"/>
                </a:lnTo>
                <a:lnTo>
                  <a:pt x="3806" y="2771"/>
                </a:lnTo>
                <a:lnTo>
                  <a:pt x="3763" y="2775"/>
                </a:lnTo>
                <a:lnTo>
                  <a:pt x="3722" y="2777"/>
                </a:lnTo>
                <a:lnTo>
                  <a:pt x="3679" y="2779"/>
                </a:lnTo>
                <a:lnTo>
                  <a:pt x="3630" y="2777"/>
                </a:lnTo>
                <a:lnTo>
                  <a:pt x="3580" y="2773"/>
                </a:lnTo>
                <a:lnTo>
                  <a:pt x="3532" y="2768"/>
                </a:lnTo>
                <a:lnTo>
                  <a:pt x="3483" y="2760"/>
                </a:lnTo>
                <a:lnTo>
                  <a:pt x="3436" y="2750"/>
                </a:lnTo>
                <a:lnTo>
                  <a:pt x="3390" y="2738"/>
                </a:lnTo>
                <a:lnTo>
                  <a:pt x="3345" y="2724"/>
                </a:lnTo>
                <a:lnTo>
                  <a:pt x="3300" y="2707"/>
                </a:lnTo>
                <a:lnTo>
                  <a:pt x="3256" y="2690"/>
                </a:lnTo>
                <a:lnTo>
                  <a:pt x="3214" y="2669"/>
                </a:lnTo>
                <a:lnTo>
                  <a:pt x="3172" y="2648"/>
                </a:lnTo>
                <a:lnTo>
                  <a:pt x="3131" y="2624"/>
                </a:lnTo>
                <a:lnTo>
                  <a:pt x="3091" y="2599"/>
                </a:lnTo>
                <a:lnTo>
                  <a:pt x="3054" y="2571"/>
                </a:lnTo>
                <a:lnTo>
                  <a:pt x="3017" y="2543"/>
                </a:lnTo>
                <a:lnTo>
                  <a:pt x="2982" y="2513"/>
                </a:lnTo>
                <a:lnTo>
                  <a:pt x="2946" y="2543"/>
                </a:lnTo>
                <a:lnTo>
                  <a:pt x="2909" y="2571"/>
                </a:lnTo>
                <a:lnTo>
                  <a:pt x="2871" y="2599"/>
                </a:lnTo>
                <a:lnTo>
                  <a:pt x="2831" y="2624"/>
                </a:lnTo>
                <a:lnTo>
                  <a:pt x="2790" y="2648"/>
                </a:lnTo>
                <a:lnTo>
                  <a:pt x="2749" y="2669"/>
                </a:lnTo>
                <a:lnTo>
                  <a:pt x="2706" y="2690"/>
                </a:lnTo>
                <a:lnTo>
                  <a:pt x="2662" y="2707"/>
                </a:lnTo>
                <a:lnTo>
                  <a:pt x="2617" y="2724"/>
                </a:lnTo>
                <a:lnTo>
                  <a:pt x="2572" y="2738"/>
                </a:lnTo>
                <a:lnTo>
                  <a:pt x="2526" y="2750"/>
                </a:lnTo>
                <a:lnTo>
                  <a:pt x="2478" y="2760"/>
                </a:lnTo>
                <a:lnTo>
                  <a:pt x="2431" y="2768"/>
                </a:lnTo>
                <a:lnTo>
                  <a:pt x="2382" y="2773"/>
                </a:lnTo>
                <a:lnTo>
                  <a:pt x="2333" y="2777"/>
                </a:lnTo>
                <a:lnTo>
                  <a:pt x="2283" y="2779"/>
                </a:lnTo>
                <a:lnTo>
                  <a:pt x="2253" y="2779"/>
                </a:lnTo>
                <a:lnTo>
                  <a:pt x="2222" y="2777"/>
                </a:lnTo>
                <a:lnTo>
                  <a:pt x="2192" y="2775"/>
                </a:lnTo>
                <a:lnTo>
                  <a:pt x="2162" y="2772"/>
                </a:lnTo>
                <a:lnTo>
                  <a:pt x="2133" y="2768"/>
                </a:lnTo>
                <a:lnTo>
                  <a:pt x="2103" y="2763"/>
                </a:lnTo>
                <a:lnTo>
                  <a:pt x="2074" y="2757"/>
                </a:lnTo>
                <a:lnTo>
                  <a:pt x="2045" y="2752"/>
                </a:lnTo>
                <a:lnTo>
                  <a:pt x="2031" y="2789"/>
                </a:lnTo>
                <a:lnTo>
                  <a:pt x="2015" y="2826"/>
                </a:lnTo>
                <a:lnTo>
                  <a:pt x="1998" y="2863"/>
                </a:lnTo>
                <a:lnTo>
                  <a:pt x="1979" y="2897"/>
                </a:lnTo>
                <a:lnTo>
                  <a:pt x="1960" y="2933"/>
                </a:lnTo>
                <a:lnTo>
                  <a:pt x="1938" y="2966"/>
                </a:lnTo>
                <a:lnTo>
                  <a:pt x="1916" y="2999"/>
                </a:lnTo>
                <a:lnTo>
                  <a:pt x="1892" y="3032"/>
                </a:lnTo>
                <a:lnTo>
                  <a:pt x="1868" y="3063"/>
                </a:lnTo>
                <a:lnTo>
                  <a:pt x="1842" y="3093"/>
                </a:lnTo>
                <a:lnTo>
                  <a:pt x="1816" y="3122"/>
                </a:lnTo>
                <a:lnTo>
                  <a:pt x="1788" y="3151"/>
                </a:lnTo>
                <a:lnTo>
                  <a:pt x="1759" y="3177"/>
                </a:lnTo>
                <a:lnTo>
                  <a:pt x="1728" y="3204"/>
                </a:lnTo>
                <a:lnTo>
                  <a:pt x="1697" y="3229"/>
                </a:lnTo>
                <a:lnTo>
                  <a:pt x="1665" y="3253"/>
                </a:lnTo>
                <a:lnTo>
                  <a:pt x="1632" y="3275"/>
                </a:lnTo>
                <a:lnTo>
                  <a:pt x="1599" y="3296"/>
                </a:lnTo>
                <a:lnTo>
                  <a:pt x="1565" y="3316"/>
                </a:lnTo>
                <a:lnTo>
                  <a:pt x="1529" y="3336"/>
                </a:lnTo>
                <a:lnTo>
                  <a:pt x="1493" y="3353"/>
                </a:lnTo>
                <a:lnTo>
                  <a:pt x="1456" y="3369"/>
                </a:lnTo>
                <a:lnTo>
                  <a:pt x="1418" y="3383"/>
                </a:lnTo>
                <a:lnTo>
                  <a:pt x="1380" y="3397"/>
                </a:lnTo>
                <a:lnTo>
                  <a:pt x="1342" y="3409"/>
                </a:lnTo>
                <a:lnTo>
                  <a:pt x="1302" y="3419"/>
                </a:lnTo>
                <a:lnTo>
                  <a:pt x="1262" y="3428"/>
                </a:lnTo>
                <a:lnTo>
                  <a:pt x="1221" y="3436"/>
                </a:lnTo>
                <a:lnTo>
                  <a:pt x="1180" y="3442"/>
                </a:lnTo>
                <a:lnTo>
                  <a:pt x="1138" y="3446"/>
                </a:lnTo>
                <a:lnTo>
                  <a:pt x="1096" y="3448"/>
                </a:lnTo>
                <a:lnTo>
                  <a:pt x="1054" y="3449"/>
                </a:lnTo>
                <a:lnTo>
                  <a:pt x="1000" y="3448"/>
                </a:lnTo>
                <a:lnTo>
                  <a:pt x="947" y="3444"/>
                </a:lnTo>
                <a:lnTo>
                  <a:pt x="894" y="3436"/>
                </a:lnTo>
                <a:lnTo>
                  <a:pt x="841" y="3427"/>
                </a:lnTo>
                <a:lnTo>
                  <a:pt x="791" y="3415"/>
                </a:lnTo>
                <a:lnTo>
                  <a:pt x="741" y="3402"/>
                </a:lnTo>
                <a:lnTo>
                  <a:pt x="692" y="3385"/>
                </a:lnTo>
                <a:lnTo>
                  <a:pt x="644" y="3366"/>
                </a:lnTo>
                <a:lnTo>
                  <a:pt x="597" y="3345"/>
                </a:lnTo>
                <a:lnTo>
                  <a:pt x="552" y="3321"/>
                </a:lnTo>
                <a:lnTo>
                  <a:pt x="508" y="3296"/>
                </a:lnTo>
                <a:lnTo>
                  <a:pt x="465" y="3269"/>
                </a:lnTo>
                <a:lnTo>
                  <a:pt x="424" y="3239"/>
                </a:lnTo>
                <a:lnTo>
                  <a:pt x="384" y="3208"/>
                </a:lnTo>
                <a:lnTo>
                  <a:pt x="346" y="3175"/>
                </a:lnTo>
                <a:lnTo>
                  <a:pt x="309" y="3139"/>
                </a:lnTo>
                <a:lnTo>
                  <a:pt x="273" y="3103"/>
                </a:lnTo>
                <a:lnTo>
                  <a:pt x="240" y="3065"/>
                </a:lnTo>
                <a:lnTo>
                  <a:pt x="210" y="3024"/>
                </a:lnTo>
                <a:lnTo>
                  <a:pt x="180" y="2983"/>
                </a:lnTo>
                <a:lnTo>
                  <a:pt x="153" y="2941"/>
                </a:lnTo>
                <a:lnTo>
                  <a:pt x="127" y="2896"/>
                </a:lnTo>
                <a:lnTo>
                  <a:pt x="104" y="2851"/>
                </a:lnTo>
                <a:lnTo>
                  <a:pt x="83" y="2805"/>
                </a:lnTo>
                <a:lnTo>
                  <a:pt x="63" y="2756"/>
                </a:lnTo>
                <a:lnTo>
                  <a:pt x="47" y="2707"/>
                </a:lnTo>
                <a:lnTo>
                  <a:pt x="33" y="2657"/>
                </a:lnTo>
                <a:lnTo>
                  <a:pt x="21" y="2607"/>
                </a:lnTo>
                <a:lnTo>
                  <a:pt x="12" y="2555"/>
                </a:lnTo>
                <a:lnTo>
                  <a:pt x="5" y="2503"/>
                </a:lnTo>
                <a:lnTo>
                  <a:pt x="1" y="2448"/>
                </a:lnTo>
                <a:lnTo>
                  <a:pt x="0" y="2394"/>
                </a:lnTo>
                <a:lnTo>
                  <a:pt x="1" y="2340"/>
                </a:lnTo>
                <a:lnTo>
                  <a:pt x="5" y="2287"/>
                </a:lnTo>
                <a:lnTo>
                  <a:pt x="12" y="2234"/>
                </a:lnTo>
                <a:lnTo>
                  <a:pt x="21" y="2183"/>
                </a:lnTo>
                <a:lnTo>
                  <a:pt x="33" y="2131"/>
                </a:lnTo>
                <a:lnTo>
                  <a:pt x="47" y="2081"/>
                </a:lnTo>
                <a:lnTo>
                  <a:pt x="63" y="2032"/>
                </a:lnTo>
                <a:lnTo>
                  <a:pt x="83" y="1985"/>
                </a:lnTo>
                <a:lnTo>
                  <a:pt x="104" y="1939"/>
                </a:lnTo>
                <a:lnTo>
                  <a:pt x="127" y="1892"/>
                </a:lnTo>
                <a:lnTo>
                  <a:pt x="153" y="1849"/>
                </a:lnTo>
                <a:lnTo>
                  <a:pt x="180" y="1807"/>
                </a:lnTo>
                <a:lnTo>
                  <a:pt x="210" y="1764"/>
                </a:lnTo>
                <a:lnTo>
                  <a:pt x="240" y="1725"/>
                </a:lnTo>
                <a:lnTo>
                  <a:pt x="273" y="1686"/>
                </a:lnTo>
                <a:lnTo>
                  <a:pt x="309" y="1649"/>
                </a:lnTo>
                <a:lnTo>
                  <a:pt x="346" y="1615"/>
                </a:lnTo>
                <a:lnTo>
                  <a:pt x="384" y="1582"/>
                </a:lnTo>
                <a:lnTo>
                  <a:pt x="424" y="1550"/>
                </a:lnTo>
                <a:lnTo>
                  <a:pt x="465" y="1521"/>
                </a:lnTo>
                <a:lnTo>
                  <a:pt x="508" y="1494"/>
                </a:lnTo>
                <a:lnTo>
                  <a:pt x="552" y="1468"/>
                </a:lnTo>
                <a:lnTo>
                  <a:pt x="597" y="1445"/>
                </a:lnTo>
                <a:lnTo>
                  <a:pt x="644" y="1424"/>
                </a:lnTo>
                <a:lnTo>
                  <a:pt x="692" y="1405"/>
                </a:lnTo>
                <a:lnTo>
                  <a:pt x="741" y="1388"/>
                </a:lnTo>
                <a:lnTo>
                  <a:pt x="791" y="1373"/>
                </a:lnTo>
                <a:lnTo>
                  <a:pt x="841" y="1361"/>
                </a:lnTo>
                <a:lnTo>
                  <a:pt x="894" y="1352"/>
                </a:lnTo>
                <a:lnTo>
                  <a:pt x="947" y="1346"/>
                </a:lnTo>
                <a:lnTo>
                  <a:pt x="1000" y="1342"/>
                </a:lnTo>
                <a:lnTo>
                  <a:pt x="1054" y="1340"/>
                </a:lnTo>
                <a:lnTo>
                  <a:pt x="1084" y="1340"/>
                </a:lnTo>
                <a:lnTo>
                  <a:pt x="1114" y="1342"/>
                </a:lnTo>
                <a:lnTo>
                  <a:pt x="1145" y="1344"/>
                </a:lnTo>
                <a:lnTo>
                  <a:pt x="1174" y="1347"/>
                </a:lnTo>
                <a:lnTo>
                  <a:pt x="1204" y="1351"/>
                </a:lnTo>
                <a:lnTo>
                  <a:pt x="1233" y="1356"/>
                </a:lnTo>
                <a:lnTo>
                  <a:pt x="1262" y="1361"/>
                </a:lnTo>
                <a:lnTo>
                  <a:pt x="1291" y="1367"/>
                </a:lnTo>
                <a:lnTo>
                  <a:pt x="1306" y="1330"/>
                </a:lnTo>
                <a:lnTo>
                  <a:pt x="1322" y="1293"/>
                </a:lnTo>
                <a:lnTo>
                  <a:pt x="1339" y="1256"/>
                </a:lnTo>
                <a:lnTo>
                  <a:pt x="1357" y="1221"/>
                </a:lnTo>
                <a:lnTo>
                  <a:pt x="1377" y="1186"/>
                </a:lnTo>
                <a:lnTo>
                  <a:pt x="1398" y="1153"/>
                </a:lnTo>
                <a:lnTo>
                  <a:pt x="1421" y="1120"/>
                </a:lnTo>
                <a:lnTo>
                  <a:pt x="1443" y="1087"/>
                </a:lnTo>
                <a:lnTo>
                  <a:pt x="1468" y="1056"/>
                </a:lnTo>
                <a:lnTo>
                  <a:pt x="1495" y="1026"/>
                </a:lnTo>
                <a:lnTo>
                  <a:pt x="1521" y="997"/>
                </a:lnTo>
                <a:lnTo>
                  <a:pt x="1549" y="968"/>
                </a:lnTo>
                <a:lnTo>
                  <a:pt x="1578" y="941"/>
                </a:lnTo>
                <a:lnTo>
                  <a:pt x="1608" y="915"/>
                </a:lnTo>
                <a:lnTo>
                  <a:pt x="1639" y="890"/>
                </a:lnTo>
                <a:lnTo>
                  <a:pt x="1672" y="866"/>
                </a:lnTo>
                <a:lnTo>
                  <a:pt x="1703" y="844"/>
                </a:lnTo>
                <a:lnTo>
                  <a:pt x="1738" y="823"/>
                </a:lnTo>
                <a:lnTo>
                  <a:pt x="1772" y="803"/>
                </a:lnTo>
                <a:lnTo>
                  <a:pt x="1808" y="783"/>
                </a:lnTo>
                <a:lnTo>
                  <a:pt x="1843" y="766"/>
                </a:lnTo>
                <a:lnTo>
                  <a:pt x="1880" y="750"/>
                </a:lnTo>
                <a:lnTo>
                  <a:pt x="1919" y="735"/>
                </a:lnTo>
                <a:lnTo>
                  <a:pt x="1957" y="722"/>
                </a:lnTo>
                <a:lnTo>
                  <a:pt x="1995" y="710"/>
                </a:lnTo>
                <a:lnTo>
                  <a:pt x="2035" y="700"/>
                </a:lnTo>
                <a:lnTo>
                  <a:pt x="2074" y="691"/>
                </a:lnTo>
                <a:lnTo>
                  <a:pt x="2115" y="683"/>
                </a:lnTo>
                <a:lnTo>
                  <a:pt x="2156" y="677"/>
                </a:lnTo>
                <a:lnTo>
                  <a:pt x="2199" y="673"/>
                </a:lnTo>
                <a:lnTo>
                  <a:pt x="2241" y="671"/>
                </a:lnTo>
                <a:lnTo>
                  <a:pt x="2283" y="669"/>
                </a:lnTo>
                <a:lnTo>
                  <a:pt x="2333" y="671"/>
                </a:lnTo>
                <a:lnTo>
                  <a:pt x="2382" y="675"/>
                </a:lnTo>
                <a:lnTo>
                  <a:pt x="2431" y="680"/>
                </a:lnTo>
                <a:lnTo>
                  <a:pt x="2478" y="688"/>
                </a:lnTo>
                <a:lnTo>
                  <a:pt x="2526" y="698"/>
                </a:lnTo>
                <a:lnTo>
                  <a:pt x="2572" y="710"/>
                </a:lnTo>
                <a:lnTo>
                  <a:pt x="2617" y="725"/>
                </a:lnTo>
                <a:lnTo>
                  <a:pt x="2662" y="741"/>
                </a:lnTo>
                <a:lnTo>
                  <a:pt x="2706" y="759"/>
                </a:lnTo>
                <a:lnTo>
                  <a:pt x="2749" y="779"/>
                </a:lnTo>
                <a:lnTo>
                  <a:pt x="2790" y="800"/>
                </a:lnTo>
                <a:lnTo>
                  <a:pt x="2831" y="824"/>
                </a:lnTo>
                <a:lnTo>
                  <a:pt x="2871" y="849"/>
                </a:lnTo>
                <a:lnTo>
                  <a:pt x="2909" y="877"/>
                </a:lnTo>
                <a:lnTo>
                  <a:pt x="2946" y="906"/>
                </a:lnTo>
                <a:lnTo>
                  <a:pt x="2982" y="935"/>
                </a:lnTo>
                <a:lnTo>
                  <a:pt x="3017" y="906"/>
                </a:lnTo>
                <a:lnTo>
                  <a:pt x="3054" y="877"/>
                </a:lnTo>
                <a:lnTo>
                  <a:pt x="3091" y="849"/>
                </a:lnTo>
                <a:lnTo>
                  <a:pt x="3131" y="824"/>
                </a:lnTo>
                <a:lnTo>
                  <a:pt x="3172" y="800"/>
                </a:lnTo>
                <a:lnTo>
                  <a:pt x="3214" y="779"/>
                </a:lnTo>
                <a:lnTo>
                  <a:pt x="3256" y="759"/>
                </a:lnTo>
                <a:lnTo>
                  <a:pt x="3300" y="741"/>
                </a:lnTo>
                <a:lnTo>
                  <a:pt x="3345" y="725"/>
                </a:lnTo>
                <a:lnTo>
                  <a:pt x="3390" y="710"/>
                </a:lnTo>
                <a:lnTo>
                  <a:pt x="3436" y="698"/>
                </a:lnTo>
                <a:lnTo>
                  <a:pt x="3483" y="688"/>
                </a:lnTo>
                <a:lnTo>
                  <a:pt x="3532" y="680"/>
                </a:lnTo>
                <a:lnTo>
                  <a:pt x="3580" y="675"/>
                </a:lnTo>
                <a:lnTo>
                  <a:pt x="3630" y="671"/>
                </a:lnTo>
                <a:lnTo>
                  <a:pt x="3679" y="669"/>
                </a:lnTo>
                <a:lnTo>
                  <a:pt x="3707" y="671"/>
                </a:lnTo>
                <a:lnTo>
                  <a:pt x="3733" y="671"/>
                </a:lnTo>
                <a:lnTo>
                  <a:pt x="3761" y="673"/>
                </a:lnTo>
                <a:lnTo>
                  <a:pt x="3787" y="675"/>
                </a:lnTo>
                <a:lnTo>
                  <a:pt x="3814" y="679"/>
                </a:lnTo>
                <a:lnTo>
                  <a:pt x="3839" y="681"/>
                </a:lnTo>
                <a:lnTo>
                  <a:pt x="3865" y="687"/>
                </a:lnTo>
                <a:lnTo>
                  <a:pt x="3891" y="691"/>
                </a:lnTo>
                <a:lnTo>
                  <a:pt x="3906" y="654"/>
                </a:lnTo>
                <a:lnTo>
                  <a:pt x="3922" y="617"/>
                </a:lnTo>
                <a:lnTo>
                  <a:pt x="3939" y="581"/>
                </a:lnTo>
                <a:lnTo>
                  <a:pt x="3957" y="545"/>
                </a:lnTo>
                <a:lnTo>
                  <a:pt x="3977" y="511"/>
                </a:lnTo>
                <a:lnTo>
                  <a:pt x="3998" y="478"/>
                </a:lnTo>
                <a:lnTo>
                  <a:pt x="4021" y="445"/>
                </a:lnTo>
                <a:lnTo>
                  <a:pt x="4045" y="413"/>
                </a:lnTo>
                <a:lnTo>
                  <a:pt x="4068" y="382"/>
                </a:lnTo>
                <a:lnTo>
                  <a:pt x="4095" y="352"/>
                </a:lnTo>
                <a:lnTo>
                  <a:pt x="4121" y="323"/>
                </a:lnTo>
                <a:lnTo>
                  <a:pt x="4150" y="296"/>
                </a:lnTo>
                <a:lnTo>
                  <a:pt x="4179" y="268"/>
                </a:lnTo>
                <a:lnTo>
                  <a:pt x="4208" y="243"/>
                </a:lnTo>
                <a:lnTo>
                  <a:pt x="4240" y="218"/>
                </a:lnTo>
                <a:lnTo>
                  <a:pt x="4272" y="194"/>
                </a:lnTo>
                <a:lnTo>
                  <a:pt x="4305" y="172"/>
                </a:lnTo>
                <a:lnTo>
                  <a:pt x="4338" y="150"/>
                </a:lnTo>
                <a:lnTo>
                  <a:pt x="4372" y="131"/>
                </a:lnTo>
                <a:lnTo>
                  <a:pt x="4408" y="112"/>
                </a:lnTo>
                <a:lnTo>
                  <a:pt x="4443" y="95"/>
                </a:lnTo>
                <a:lnTo>
                  <a:pt x="4480" y="79"/>
                </a:lnTo>
                <a:lnTo>
                  <a:pt x="4517" y="65"/>
                </a:lnTo>
                <a:lnTo>
                  <a:pt x="4556" y="51"/>
                </a:lnTo>
                <a:lnTo>
                  <a:pt x="4594" y="39"/>
                </a:lnTo>
                <a:lnTo>
                  <a:pt x="4634" y="29"/>
                </a:lnTo>
                <a:lnTo>
                  <a:pt x="4673" y="20"/>
                </a:lnTo>
                <a:lnTo>
                  <a:pt x="4714" y="13"/>
                </a:lnTo>
                <a:lnTo>
                  <a:pt x="4755" y="6"/>
                </a:lnTo>
                <a:lnTo>
                  <a:pt x="4796" y="2"/>
                </a:lnTo>
                <a:lnTo>
                  <a:pt x="4838" y="0"/>
                </a:lnTo>
                <a:lnTo>
                  <a:pt x="488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236436" y="2943369"/>
            <a:ext cx="3426691" cy="1995468"/>
          </a:xfrm>
          <a:custGeom>
            <a:avLst/>
            <a:gdLst/>
            <a:ahLst/>
            <a:cxnLst>
              <a:cxn ang="0">
                <a:pos x="791" y="33"/>
              </a:cxn>
              <a:cxn ang="0">
                <a:pos x="508" y="152"/>
              </a:cxn>
              <a:cxn ang="0">
                <a:pos x="273" y="346"/>
              </a:cxn>
              <a:cxn ang="0">
                <a:pos x="104" y="597"/>
              </a:cxn>
              <a:cxn ang="0">
                <a:pos x="11" y="894"/>
              </a:cxn>
              <a:cxn ang="0">
                <a:pos x="11" y="1214"/>
              </a:cxn>
              <a:cxn ang="0">
                <a:pos x="104" y="1511"/>
              </a:cxn>
              <a:cxn ang="0">
                <a:pos x="273" y="1762"/>
              </a:cxn>
              <a:cxn ang="0">
                <a:pos x="508" y="1954"/>
              </a:cxn>
              <a:cxn ang="0">
                <a:pos x="791" y="2075"/>
              </a:cxn>
              <a:cxn ang="0">
                <a:pos x="1080" y="2108"/>
              </a:cxn>
              <a:cxn ang="0">
                <a:pos x="1239" y="2092"/>
              </a:cxn>
              <a:cxn ang="0">
                <a:pos x="1350" y="2266"/>
              </a:cxn>
              <a:cxn ang="0">
                <a:pos x="1496" y="2455"/>
              </a:cxn>
              <a:cxn ang="0">
                <a:pos x="1678" y="2606"/>
              </a:cxn>
              <a:cxn ang="0">
                <a:pos x="1892" y="2714"/>
              </a:cxn>
              <a:cxn ang="0">
                <a:pos x="2129" y="2771"/>
              </a:cxn>
              <a:cxn ang="0">
                <a:pos x="2403" y="2768"/>
              </a:cxn>
              <a:cxn ang="0">
                <a:pos x="2677" y="2690"/>
              </a:cxn>
              <a:cxn ang="0">
                <a:pos x="2918" y="2543"/>
              </a:cxn>
              <a:cxn ang="0">
                <a:pos x="3144" y="2648"/>
              </a:cxn>
              <a:cxn ang="0">
                <a:pos x="3408" y="2750"/>
              </a:cxn>
              <a:cxn ang="0">
                <a:pos x="3681" y="2779"/>
              </a:cxn>
              <a:cxn ang="0">
                <a:pos x="3859" y="2757"/>
              </a:cxn>
              <a:cxn ang="0">
                <a:pos x="3974" y="2933"/>
              </a:cxn>
              <a:cxn ang="0">
                <a:pos x="4118" y="3122"/>
              </a:cxn>
              <a:cxn ang="0">
                <a:pos x="4302" y="3275"/>
              </a:cxn>
              <a:cxn ang="0">
                <a:pos x="4516" y="3383"/>
              </a:cxn>
              <a:cxn ang="0">
                <a:pos x="4755" y="3442"/>
              </a:cxn>
              <a:cxn ang="0">
                <a:pos x="5040" y="3436"/>
              </a:cxn>
              <a:cxn ang="0">
                <a:pos x="5337" y="3345"/>
              </a:cxn>
              <a:cxn ang="0">
                <a:pos x="5588" y="3175"/>
              </a:cxn>
              <a:cxn ang="0">
                <a:pos x="5782" y="2941"/>
              </a:cxn>
              <a:cxn ang="0">
                <a:pos x="5901" y="2657"/>
              </a:cxn>
              <a:cxn ang="0">
                <a:pos x="5933" y="2340"/>
              </a:cxn>
              <a:cxn ang="0">
                <a:pos x="5870" y="2032"/>
              </a:cxn>
              <a:cxn ang="0">
                <a:pos x="5725" y="1764"/>
              </a:cxn>
              <a:cxn ang="0">
                <a:pos x="5510" y="1550"/>
              </a:cxn>
              <a:cxn ang="0">
                <a:pos x="5242" y="1405"/>
              </a:cxn>
              <a:cxn ang="0">
                <a:pos x="4934" y="1342"/>
              </a:cxn>
              <a:cxn ang="0">
                <a:pos x="4730" y="1351"/>
              </a:cxn>
              <a:cxn ang="0">
                <a:pos x="4595" y="1256"/>
              </a:cxn>
              <a:cxn ang="0">
                <a:pos x="4465" y="1056"/>
              </a:cxn>
              <a:cxn ang="0">
                <a:pos x="4295" y="890"/>
              </a:cxn>
              <a:cxn ang="0">
                <a:pos x="4090" y="766"/>
              </a:cxn>
              <a:cxn ang="0">
                <a:pos x="3859" y="691"/>
              </a:cxn>
              <a:cxn ang="0">
                <a:pos x="3602" y="671"/>
              </a:cxn>
              <a:cxn ang="0">
                <a:pos x="3317" y="725"/>
              </a:cxn>
              <a:cxn ang="0">
                <a:pos x="3063" y="849"/>
              </a:cxn>
              <a:cxn ang="0">
                <a:pos x="2843" y="849"/>
              </a:cxn>
              <a:cxn ang="0">
                <a:pos x="2589" y="725"/>
              </a:cxn>
              <a:cxn ang="0">
                <a:pos x="2304" y="671"/>
              </a:cxn>
              <a:cxn ang="0">
                <a:pos x="2122" y="679"/>
              </a:cxn>
              <a:cxn ang="0">
                <a:pos x="1995" y="581"/>
              </a:cxn>
              <a:cxn ang="0">
                <a:pos x="1865" y="382"/>
              </a:cxn>
              <a:cxn ang="0">
                <a:pos x="1695" y="218"/>
              </a:cxn>
              <a:cxn ang="0">
                <a:pos x="1490" y="95"/>
              </a:cxn>
              <a:cxn ang="0">
                <a:pos x="1261" y="20"/>
              </a:cxn>
            </a:cxnLst>
            <a:rect l="0" t="0" r="r" b="b"/>
            <a:pathLst>
              <a:path w="5935" h="3449">
                <a:moveTo>
                  <a:pt x="1053" y="0"/>
                </a:moveTo>
                <a:lnTo>
                  <a:pt x="999" y="1"/>
                </a:lnTo>
                <a:lnTo>
                  <a:pt x="946" y="5"/>
                </a:lnTo>
                <a:lnTo>
                  <a:pt x="894" y="12"/>
                </a:lnTo>
                <a:lnTo>
                  <a:pt x="841" y="21"/>
                </a:lnTo>
                <a:lnTo>
                  <a:pt x="791" y="33"/>
                </a:lnTo>
                <a:lnTo>
                  <a:pt x="740" y="47"/>
                </a:lnTo>
                <a:lnTo>
                  <a:pt x="691" y="63"/>
                </a:lnTo>
                <a:lnTo>
                  <a:pt x="644" y="83"/>
                </a:lnTo>
                <a:lnTo>
                  <a:pt x="596" y="104"/>
                </a:lnTo>
                <a:lnTo>
                  <a:pt x="551" y="127"/>
                </a:lnTo>
                <a:lnTo>
                  <a:pt x="508" y="152"/>
                </a:lnTo>
                <a:lnTo>
                  <a:pt x="464" y="179"/>
                </a:lnTo>
                <a:lnTo>
                  <a:pt x="423" y="210"/>
                </a:lnTo>
                <a:lnTo>
                  <a:pt x="384" y="240"/>
                </a:lnTo>
                <a:lnTo>
                  <a:pt x="345" y="273"/>
                </a:lnTo>
                <a:lnTo>
                  <a:pt x="309" y="309"/>
                </a:lnTo>
                <a:lnTo>
                  <a:pt x="273" y="346"/>
                </a:lnTo>
                <a:lnTo>
                  <a:pt x="240" y="384"/>
                </a:lnTo>
                <a:lnTo>
                  <a:pt x="209" y="424"/>
                </a:lnTo>
                <a:lnTo>
                  <a:pt x="179" y="465"/>
                </a:lnTo>
                <a:lnTo>
                  <a:pt x="153" y="508"/>
                </a:lnTo>
                <a:lnTo>
                  <a:pt x="126" y="552"/>
                </a:lnTo>
                <a:lnTo>
                  <a:pt x="104" y="597"/>
                </a:lnTo>
                <a:lnTo>
                  <a:pt x="83" y="644"/>
                </a:lnTo>
                <a:lnTo>
                  <a:pt x="63" y="692"/>
                </a:lnTo>
                <a:lnTo>
                  <a:pt x="47" y="741"/>
                </a:lnTo>
                <a:lnTo>
                  <a:pt x="33" y="791"/>
                </a:lnTo>
                <a:lnTo>
                  <a:pt x="21" y="841"/>
                </a:lnTo>
                <a:lnTo>
                  <a:pt x="11" y="894"/>
                </a:lnTo>
                <a:lnTo>
                  <a:pt x="5" y="947"/>
                </a:lnTo>
                <a:lnTo>
                  <a:pt x="1" y="1000"/>
                </a:lnTo>
                <a:lnTo>
                  <a:pt x="0" y="1054"/>
                </a:lnTo>
                <a:lnTo>
                  <a:pt x="1" y="1108"/>
                </a:lnTo>
                <a:lnTo>
                  <a:pt x="5" y="1161"/>
                </a:lnTo>
                <a:lnTo>
                  <a:pt x="11" y="1214"/>
                </a:lnTo>
                <a:lnTo>
                  <a:pt x="21" y="1266"/>
                </a:lnTo>
                <a:lnTo>
                  <a:pt x="33" y="1317"/>
                </a:lnTo>
                <a:lnTo>
                  <a:pt x="47" y="1367"/>
                </a:lnTo>
                <a:lnTo>
                  <a:pt x="63" y="1416"/>
                </a:lnTo>
                <a:lnTo>
                  <a:pt x="83" y="1463"/>
                </a:lnTo>
                <a:lnTo>
                  <a:pt x="104" y="1511"/>
                </a:lnTo>
                <a:lnTo>
                  <a:pt x="126" y="1556"/>
                </a:lnTo>
                <a:lnTo>
                  <a:pt x="153" y="1599"/>
                </a:lnTo>
                <a:lnTo>
                  <a:pt x="179" y="1643"/>
                </a:lnTo>
                <a:lnTo>
                  <a:pt x="209" y="1684"/>
                </a:lnTo>
                <a:lnTo>
                  <a:pt x="240" y="1723"/>
                </a:lnTo>
                <a:lnTo>
                  <a:pt x="273" y="1762"/>
                </a:lnTo>
                <a:lnTo>
                  <a:pt x="309" y="1799"/>
                </a:lnTo>
                <a:lnTo>
                  <a:pt x="345" y="1833"/>
                </a:lnTo>
                <a:lnTo>
                  <a:pt x="384" y="1867"/>
                </a:lnTo>
                <a:lnTo>
                  <a:pt x="423" y="1898"/>
                </a:lnTo>
                <a:lnTo>
                  <a:pt x="464" y="1928"/>
                </a:lnTo>
                <a:lnTo>
                  <a:pt x="508" y="1954"/>
                </a:lnTo>
                <a:lnTo>
                  <a:pt x="551" y="1981"/>
                </a:lnTo>
                <a:lnTo>
                  <a:pt x="596" y="2003"/>
                </a:lnTo>
                <a:lnTo>
                  <a:pt x="644" y="2024"/>
                </a:lnTo>
                <a:lnTo>
                  <a:pt x="691" y="2044"/>
                </a:lnTo>
                <a:lnTo>
                  <a:pt x="740" y="2060"/>
                </a:lnTo>
                <a:lnTo>
                  <a:pt x="791" y="2075"/>
                </a:lnTo>
                <a:lnTo>
                  <a:pt x="841" y="2087"/>
                </a:lnTo>
                <a:lnTo>
                  <a:pt x="894" y="2096"/>
                </a:lnTo>
                <a:lnTo>
                  <a:pt x="946" y="2102"/>
                </a:lnTo>
                <a:lnTo>
                  <a:pt x="999" y="2106"/>
                </a:lnTo>
                <a:lnTo>
                  <a:pt x="1053" y="2108"/>
                </a:lnTo>
                <a:lnTo>
                  <a:pt x="1080" y="2108"/>
                </a:lnTo>
                <a:lnTo>
                  <a:pt x="1107" y="2106"/>
                </a:lnTo>
                <a:lnTo>
                  <a:pt x="1134" y="2105"/>
                </a:lnTo>
                <a:lnTo>
                  <a:pt x="1160" y="2102"/>
                </a:lnTo>
                <a:lnTo>
                  <a:pt x="1187" y="2100"/>
                </a:lnTo>
                <a:lnTo>
                  <a:pt x="1213" y="2096"/>
                </a:lnTo>
                <a:lnTo>
                  <a:pt x="1239" y="2092"/>
                </a:lnTo>
                <a:lnTo>
                  <a:pt x="1265" y="2087"/>
                </a:lnTo>
                <a:lnTo>
                  <a:pt x="1279" y="2124"/>
                </a:lnTo>
                <a:lnTo>
                  <a:pt x="1295" y="2160"/>
                </a:lnTo>
                <a:lnTo>
                  <a:pt x="1312" y="2197"/>
                </a:lnTo>
                <a:lnTo>
                  <a:pt x="1331" y="2232"/>
                </a:lnTo>
                <a:lnTo>
                  <a:pt x="1350" y="2266"/>
                </a:lnTo>
                <a:lnTo>
                  <a:pt x="1373" y="2300"/>
                </a:lnTo>
                <a:lnTo>
                  <a:pt x="1394" y="2333"/>
                </a:lnTo>
                <a:lnTo>
                  <a:pt x="1418" y="2365"/>
                </a:lnTo>
                <a:lnTo>
                  <a:pt x="1443" y="2396"/>
                </a:lnTo>
                <a:lnTo>
                  <a:pt x="1469" y="2426"/>
                </a:lnTo>
                <a:lnTo>
                  <a:pt x="1496" y="2455"/>
                </a:lnTo>
                <a:lnTo>
                  <a:pt x="1523" y="2483"/>
                </a:lnTo>
                <a:lnTo>
                  <a:pt x="1552" y="2509"/>
                </a:lnTo>
                <a:lnTo>
                  <a:pt x="1583" y="2536"/>
                </a:lnTo>
                <a:lnTo>
                  <a:pt x="1613" y="2561"/>
                </a:lnTo>
                <a:lnTo>
                  <a:pt x="1645" y="2583"/>
                </a:lnTo>
                <a:lnTo>
                  <a:pt x="1678" y="2606"/>
                </a:lnTo>
                <a:lnTo>
                  <a:pt x="1711" y="2627"/>
                </a:lnTo>
                <a:lnTo>
                  <a:pt x="1747" y="2648"/>
                </a:lnTo>
                <a:lnTo>
                  <a:pt x="1781" y="2666"/>
                </a:lnTo>
                <a:lnTo>
                  <a:pt x="1817" y="2683"/>
                </a:lnTo>
                <a:lnTo>
                  <a:pt x="1854" y="2699"/>
                </a:lnTo>
                <a:lnTo>
                  <a:pt x="1892" y="2714"/>
                </a:lnTo>
                <a:lnTo>
                  <a:pt x="1929" y="2727"/>
                </a:lnTo>
                <a:lnTo>
                  <a:pt x="1968" y="2739"/>
                </a:lnTo>
                <a:lnTo>
                  <a:pt x="2008" y="2750"/>
                </a:lnTo>
                <a:lnTo>
                  <a:pt x="2048" y="2757"/>
                </a:lnTo>
                <a:lnTo>
                  <a:pt x="2087" y="2765"/>
                </a:lnTo>
                <a:lnTo>
                  <a:pt x="2129" y="2771"/>
                </a:lnTo>
                <a:lnTo>
                  <a:pt x="2170" y="2775"/>
                </a:lnTo>
                <a:lnTo>
                  <a:pt x="2213" y="2777"/>
                </a:lnTo>
                <a:lnTo>
                  <a:pt x="2255" y="2779"/>
                </a:lnTo>
                <a:lnTo>
                  <a:pt x="2304" y="2777"/>
                </a:lnTo>
                <a:lnTo>
                  <a:pt x="2354" y="2773"/>
                </a:lnTo>
                <a:lnTo>
                  <a:pt x="2403" y="2768"/>
                </a:lnTo>
                <a:lnTo>
                  <a:pt x="2450" y="2760"/>
                </a:lnTo>
                <a:lnTo>
                  <a:pt x="2498" y="2750"/>
                </a:lnTo>
                <a:lnTo>
                  <a:pt x="2544" y="2738"/>
                </a:lnTo>
                <a:lnTo>
                  <a:pt x="2589" y="2724"/>
                </a:lnTo>
                <a:lnTo>
                  <a:pt x="2634" y="2707"/>
                </a:lnTo>
                <a:lnTo>
                  <a:pt x="2677" y="2690"/>
                </a:lnTo>
                <a:lnTo>
                  <a:pt x="2721" y="2669"/>
                </a:lnTo>
                <a:lnTo>
                  <a:pt x="2762" y="2648"/>
                </a:lnTo>
                <a:lnTo>
                  <a:pt x="2803" y="2624"/>
                </a:lnTo>
                <a:lnTo>
                  <a:pt x="2843" y="2599"/>
                </a:lnTo>
                <a:lnTo>
                  <a:pt x="2881" y="2571"/>
                </a:lnTo>
                <a:lnTo>
                  <a:pt x="2918" y="2543"/>
                </a:lnTo>
                <a:lnTo>
                  <a:pt x="2953" y="2513"/>
                </a:lnTo>
                <a:lnTo>
                  <a:pt x="2988" y="2543"/>
                </a:lnTo>
                <a:lnTo>
                  <a:pt x="3025" y="2571"/>
                </a:lnTo>
                <a:lnTo>
                  <a:pt x="3063" y="2599"/>
                </a:lnTo>
                <a:lnTo>
                  <a:pt x="3103" y="2624"/>
                </a:lnTo>
                <a:lnTo>
                  <a:pt x="3144" y="2648"/>
                </a:lnTo>
                <a:lnTo>
                  <a:pt x="3185" y="2669"/>
                </a:lnTo>
                <a:lnTo>
                  <a:pt x="3228" y="2690"/>
                </a:lnTo>
                <a:lnTo>
                  <a:pt x="3272" y="2707"/>
                </a:lnTo>
                <a:lnTo>
                  <a:pt x="3317" y="2724"/>
                </a:lnTo>
                <a:lnTo>
                  <a:pt x="3362" y="2738"/>
                </a:lnTo>
                <a:lnTo>
                  <a:pt x="3408" y="2750"/>
                </a:lnTo>
                <a:lnTo>
                  <a:pt x="3455" y="2760"/>
                </a:lnTo>
                <a:lnTo>
                  <a:pt x="3503" y="2768"/>
                </a:lnTo>
                <a:lnTo>
                  <a:pt x="3552" y="2773"/>
                </a:lnTo>
                <a:lnTo>
                  <a:pt x="3602" y="2777"/>
                </a:lnTo>
                <a:lnTo>
                  <a:pt x="3651" y="2779"/>
                </a:lnTo>
                <a:lnTo>
                  <a:pt x="3681" y="2779"/>
                </a:lnTo>
                <a:lnTo>
                  <a:pt x="3711" y="2777"/>
                </a:lnTo>
                <a:lnTo>
                  <a:pt x="3742" y="2775"/>
                </a:lnTo>
                <a:lnTo>
                  <a:pt x="3772" y="2772"/>
                </a:lnTo>
                <a:lnTo>
                  <a:pt x="3801" y="2768"/>
                </a:lnTo>
                <a:lnTo>
                  <a:pt x="3830" y="2763"/>
                </a:lnTo>
                <a:lnTo>
                  <a:pt x="3859" y="2757"/>
                </a:lnTo>
                <a:lnTo>
                  <a:pt x="3888" y="2752"/>
                </a:lnTo>
                <a:lnTo>
                  <a:pt x="3903" y="2789"/>
                </a:lnTo>
                <a:lnTo>
                  <a:pt x="3919" y="2826"/>
                </a:lnTo>
                <a:lnTo>
                  <a:pt x="3936" y="2863"/>
                </a:lnTo>
                <a:lnTo>
                  <a:pt x="3954" y="2897"/>
                </a:lnTo>
                <a:lnTo>
                  <a:pt x="3974" y="2933"/>
                </a:lnTo>
                <a:lnTo>
                  <a:pt x="3995" y="2966"/>
                </a:lnTo>
                <a:lnTo>
                  <a:pt x="4018" y="2999"/>
                </a:lnTo>
                <a:lnTo>
                  <a:pt x="4042" y="3032"/>
                </a:lnTo>
                <a:lnTo>
                  <a:pt x="4065" y="3063"/>
                </a:lnTo>
                <a:lnTo>
                  <a:pt x="4092" y="3093"/>
                </a:lnTo>
                <a:lnTo>
                  <a:pt x="4118" y="3122"/>
                </a:lnTo>
                <a:lnTo>
                  <a:pt x="4147" y="3151"/>
                </a:lnTo>
                <a:lnTo>
                  <a:pt x="4176" y="3177"/>
                </a:lnTo>
                <a:lnTo>
                  <a:pt x="4205" y="3204"/>
                </a:lnTo>
                <a:lnTo>
                  <a:pt x="4237" y="3229"/>
                </a:lnTo>
                <a:lnTo>
                  <a:pt x="4269" y="3253"/>
                </a:lnTo>
                <a:lnTo>
                  <a:pt x="4302" y="3275"/>
                </a:lnTo>
                <a:lnTo>
                  <a:pt x="4335" y="3296"/>
                </a:lnTo>
                <a:lnTo>
                  <a:pt x="4369" y="3316"/>
                </a:lnTo>
                <a:lnTo>
                  <a:pt x="4405" y="3336"/>
                </a:lnTo>
                <a:lnTo>
                  <a:pt x="4442" y="3353"/>
                </a:lnTo>
                <a:lnTo>
                  <a:pt x="4477" y="3369"/>
                </a:lnTo>
                <a:lnTo>
                  <a:pt x="4516" y="3383"/>
                </a:lnTo>
                <a:lnTo>
                  <a:pt x="4554" y="3397"/>
                </a:lnTo>
                <a:lnTo>
                  <a:pt x="4592" y="3409"/>
                </a:lnTo>
                <a:lnTo>
                  <a:pt x="4632" y="3419"/>
                </a:lnTo>
                <a:lnTo>
                  <a:pt x="4673" y="3428"/>
                </a:lnTo>
                <a:lnTo>
                  <a:pt x="4712" y="3436"/>
                </a:lnTo>
                <a:lnTo>
                  <a:pt x="4755" y="3442"/>
                </a:lnTo>
                <a:lnTo>
                  <a:pt x="4796" y="3446"/>
                </a:lnTo>
                <a:lnTo>
                  <a:pt x="4838" y="3448"/>
                </a:lnTo>
                <a:lnTo>
                  <a:pt x="4880" y="3449"/>
                </a:lnTo>
                <a:lnTo>
                  <a:pt x="4934" y="3448"/>
                </a:lnTo>
                <a:lnTo>
                  <a:pt x="4988" y="3444"/>
                </a:lnTo>
                <a:lnTo>
                  <a:pt x="5040" y="3436"/>
                </a:lnTo>
                <a:lnTo>
                  <a:pt x="5093" y="3427"/>
                </a:lnTo>
                <a:lnTo>
                  <a:pt x="5143" y="3415"/>
                </a:lnTo>
                <a:lnTo>
                  <a:pt x="5193" y="3402"/>
                </a:lnTo>
                <a:lnTo>
                  <a:pt x="5242" y="3385"/>
                </a:lnTo>
                <a:lnTo>
                  <a:pt x="5289" y="3366"/>
                </a:lnTo>
                <a:lnTo>
                  <a:pt x="5337" y="3345"/>
                </a:lnTo>
                <a:lnTo>
                  <a:pt x="5382" y="3321"/>
                </a:lnTo>
                <a:lnTo>
                  <a:pt x="5427" y="3296"/>
                </a:lnTo>
                <a:lnTo>
                  <a:pt x="5469" y="3269"/>
                </a:lnTo>
                <a:lnTo>
                  <a:pt x="5510" y="3239"/>
                </a:lnTo>
                <a:lnTo>
                  <a:pt x="5550" y="3208"/>
                </a:lnTo>
                <a:lnTo>
                  <a:pt x="5588" y="3175"/>
                </a:lnTo>
                <a:lnTo>
                  <a:pt x="5625" y="3139"/>
                </a:lnTo>
                <a:lnTo>
                  <a:pt x="5661" y="3103"/>
                </a:lnTo>
                <a:lnTo>
                  <a:pt x="5694" y="3065"/>
                </a:lnTo>
                <a:lnTo>
                  <a:pt x="5725" y="3024"/>
                </a:lnTo>
                <a:lnTo>
                  <a:pt x="5754" y="2983"/>
                </a:lnTo>
                <a:lnTo>
                  <a:pt x="5782" y="2941"/>
                </a:lnTo>
                <a:lnTo>
                  <a:pt x="5807" y="2896"/>
                </a:lnTo>
                <a:lnTo>
                  <a:pt x="5831" y="2851"/>
                </a:lnTo>
                <a:lnTo>
                  <a:pt x="5852" y="2805"/>
                </a:lnTo>
                <a:lnTo>
                  <a:pt x="5870" y="2756"/>
                </a:lnTo>
                <a:lnTo>
                  <a:pt x="5888" y="2707"/>
                </a:lnTo>
                <a:lnTo>
                  <a:pt x="5901" y="2657"/>
                </a:lnTo>
                <a:lnTo>
                  <a:pt x="5913" y="2607"/>
                </a:lnTo>
                <a:lnTo>
                  <a:pt x="5922" y="2555"/>
                </a:lnTo>
                <a:lnTo>
                  <a:pt x="5929" y="2503"/>
                </a:lnTo>
                <a:lnTo>
                  <a:pt x="5933" y="2448"/>
                </a:lnTo>
                <a:lnTo>
                  <a:pt x="5935" y="2394"/>
                </a:lnTo>
                <a:lnTo>
                  <a:pt x="5933" y="2340"/>
                </a:lnTo>
                <a:lnTo>
                  <a:pt x="5929" y="2287"/>
                </a:lnTo>
                <a:lnTo>
                  <a:pt x="5922" y="2234"/>
                </a:lnTo>
                <a:lnTo>
                  <a:pt x="5913" y="2183"/>
                </a:lnTo>
                <a:lnTo>
                  <a:pt x="5901" y="2131"/>
                </a:lnTo>
                <a:lnTo>
                  <a:pt x="5888" y="2081"/>
                </a:lnTo>
                <a:lnTo>
                  <a:pt x="5870" y="2032"/>
                </a:lnTo>
                <a:lnTo>
                  <a:pt x="5852" y="1985"/>
                </a:lnTo>
                <a:lnTo>
                  <a:pt x="5831" y="1939"/>
                </a:lnTo>
                <a:lnTo>
                  <a:pt x="5807" y="1892"/>
                </a:lnTo>
                <a:lnTo>
                  <a:pt x="5782" y="1849"/>
                </a:lnTo>
                <a:lnTo>
                  <a:pt x="5754" y="1807"/>
                </a:lnTo>
                <a:lnTo>
                  <a:pt x="5725" y="1764"/>
                </a:lnTo>
                <a:lnTo>
                  <a:pt x="5694" y="1725"/>
                </a:lnTo>
                <a:lnTo>
                  <a:pt x="5661" y="1686"/>
                </a:lnTo>
                <a:lnTo>
                  <a:pt x="5625" y="1649"/>
                </a:lnTo>
                <a:lnTo>
                  <a:pt x="5588" y="1615"/>
                </a:lnTo>
                <a:lnTo>
                  <a:pt x="5550" y="1582"/>
                </a:lnTo>
                <a:lnTo>
                  <a:pt x="5510" y="1550"/>
                </a:lnTo>
                <a:lnTo>
                  <a:pt x="5469" y="1521"/>
                </a:lnTo>
                <a:lnTo>
                  <a:pt x="5427" y="1494"/>
                </a:lnTo>
                <a:lnTo>
                  <a:pt x="5382" y="1468"/>
                </a:lnTo>
                <a:lnTo>
                  <a:pt x="5337" y="1445"/>
                </a:lnTo>
                <a:lnTo>
                  <a:pt x="5289" y="1424"/>
                </a:lnTo>
                <a:lnTo>
                  <a:pt x="5242" y="1405"/>
                </a:lnTo>
                <a:lnTo>
                  <a:pt x="5193" y="1388"/>
                </a:lnTo>
                <a:lnTo>
                  <a:pt x="5143" y="1373"/>
                </a:lnTo>
                <a:lnTo>
                  <a:pt x="5093" y="1361"/>
                </a:lnTo>
                <a:lnTo>
                  <a:pt x="5040" y="1352"/>
                </a:lnTo>
                <a:lnTo>
                  <a:pt x="4988" y="1346"/>
                </a:lnTo>
                <a:lnTo>
                  <a:pt x="4934" y="1342"/>
                </a:lnTo>
                <a:lnTo>
                  <a:pt x="4880" y="1340"/>
                </a:lnTo>
                <a:lnTo>
                  <a:pt x="4850" y="1340"/>
                </a:lnTo>
                <a:lnTo>
                  <a:pt x="4819" y="1342"/>
                </a:lnTo>
                <a:lnTo>
                  <a:pt x="4789" y="1344"/>
                </a:lnTo>
                <a:lnTo>
                  <a:pt x="4760" y="1347"/>
                </a:lnTo>
                <a:lnTo>
                  <a:pt x="4730" y="1351"/>
                </a:lnTo>
                <a:lnTo>
                  <a:pt x="4701" y="1356"/>
                </a:lnTo>
                <a:lnTo>
                  <a:pt x="4671" y="1361"/>
                </a:lnTo>
                <a:lnTo>
                  <a:pt x="4644" y="1367"/>
                </a:lnTo>
                <a:lnTo>
                  <a:pt x="4629" y="1330"/>
                </a:lnTo>
                <a:lnTo>
                  <a:pt x="4613" y="1293"/>
                </a:lnTo>
                <a:lnTo>
                  <a:pt x="4595" y="1256"/>
                </a:lnTo>
                <a:lnTo>
                  <a:pt x="4576" y="1221"/>
                </a:lnTo>
                <a:lnTo>
                  <a:pt x="4557" y="1186"/>
                </a:lnTo>
                <a:lnTo>
                  <a:pt x="4535" y="1153"/>
                </a:lnTo>
                <a:lnTo>
                  <a:pt x="4514" y="1120"/>
                </a:lnTo>
                <a:lnTo>
                  <a:pt x="4491" y="1087"/>
                </a:lnTo>
                <a:lnTo>
                  <a:pt x="4465" y="1056"/>
                </a:lnTo>
                <a:lnTo>
                  <a:pt x="4440" y="1026"/>
                </a:lnTo>
                <a:lnTo>
                  <a:pt x="4413" y="997"/>
                </a:lnTo>
                <a:lnTo>
                  <a:pt x="4385" y="968"/>
                </a:lnTo>
                <a:lnTo>
                  <a:pt x="4356" y="941"/>
                </a:lnTo>
                <a:lnTo>
                  <a:pt x="4325" y="915"/>
                </a:lnTo>
                <a:lnTo>
                  <a:pt x="4295" y="890"/>
                </a:lnTo>
                <a:lnTo>
                  <a:pt x="4263" y="866"/>
                </a:lnTo>
                <a:lnTo>
                  <a:pt x="4230" y="844"/>
                </a:lnTo>
                <a:lnTo>
                  <a:pt x="4196" y="823"/>
                </a:lnTo>
                <a:lnTo>
                  <a:pt x="4162" y="803"/>
                </a:lnTo>
                <a:lnTo>
                  <a:pt x="4126" y="783"/>
                </a:lnTo>
                <a:lnTo>
                  <a:pt x="4090" y="766"/>
                </a:lnTo>
                <a:lnTo>
                  <a:pt x="4053" y="750"/>
                </a:lnTo>
                <a:lnTo>
                  <a:pt x="4016" y="735"/>
                </a:lnTo>
                <a:lnTo>
                  <a:pt x="3978" y="722"/>
                </a:lnTo>
                <a:lnTo>
                  <a:pt x="3939" y="710"/>
                </a:lnTo>
                <a:lnTo>
                  <a:pt x="3899" y="700"/>
                </a:lnTo>
                <a:lnTo>
                  <a:pt x="3859" y="691"/>
                </a:lnTo>
                <a:lnTo>
                  <a:pt x="3818" y="683"/>
                </a:lnTo>
                <a:lnTo>
                  <a:pt x="3777" y="677"/>
                </a:lnTo>
                <a:lnTo>
                  <a:pt x="3735" y="673"/>
                </a:lnTo>
                <a:lnTo>
                  <a:pt x="3694" y="671"/>
                </a:lnTo>
                <a:lnTo>
                  <a:pt x="3651" y="669"/>
                </a:lnTo>
                <a:lnTo>
                  <a:pt x="3602" y="671"/>
                </a:lnTo>
                <a:lnTo>
                  <a:pt x="3552" y="675"/>
                </a:lnTo>
                <a:lnTo>
                  <a:pt x="3503" y="680"/>
                </a:lnTo>
                <a:lnTo>
                  <a:pt x="3455" y="688"/>
                </a:lnTo>
                <a:lnTo>
                  <a:pt x="3408" y="698"/>
                </a:lnTo>
                <a:lnTo>
                  <a:pt x="3362" y="710"/>
                </a:lnTo>
                <a:lnTo>
                  <a:pt x="3317" y="725"/>
                </a:lnTo>
                <a:lnTo>
                  <a:pt x="3272" y="741"/>
                </a:lnTo>
                <a:lnTo>
                  <a:pt x="3228" y="759"/>
                </a:lnTo>
                <a:lnTo>
                  <a:pt x="3185" y="779"/>
                </a:lnTo>
                <a:lnTo>
                  <a:pt x="3144" y="800"/>
                </a:lnTo>
                <a:lnTo>
                  <a:pt x="3103" y="824"/>
                </a:lnTo>
                <a:lnTo>
                  <a:pt x="3063" y="849"/>
                </a:lnTo>
                <a:lnTo>
                  <a:pt x="3025" y="877"/>
                </a:lnTo>
                <a:lnTo>
                  <a:pt x="2988" y="906"/>
                </a:lnTo>
                <a:lnTo>
                  <a:pt x="2953" y="935"/>
                </a:lnTo>
                <a:lnTo>
                  <a:pt x="2918" y="906"/>
                </a:lnTo>
                <a:lnTo>
                  <a:pt x="2881" y="877"/>
                </a:lnTo>
                <a:lnTo>
                  <a:pt x="2843" y="849"/>
                </a:lnTo>
                <a:lnTo>
                  <a:pt x="2803" y="824"/>
                </a:lnTo>
                <a:lnTo>
                  <a:pt x="2762" y="800"/>
                </a:lnTo>
                <a:lnTo>
                  <a:pt x="2721" y="779"/>
                </a:lnTo>
                <a:lnTo>
                  <a:pt x="2677" y="759"/>
                </a:lnTo>
                <a:lnTo>
                  <a:pt x="2634" y="741"/>
                </a:lnTo>
                <a:lnTo>
                  <a:pt x="2589" y="725"/>
                </a:lnTo>
                <a:lnTo>
                  <a:pt x="2544" y="710"/>
                </a:lnTo>
                <a:lnTo>
                  <a:pt x="2498" y="698"/>
                </a:lnTo>
                <a:lnTo>
                  <a:pt x="2450" y="688"/>
                </a:lnTo>
                <a:lnTo>
                  <a:pt x="2403" y="680"/>
                </a:lnTo>
                <a:lnTo>
                  <a:pt x="2354" y="675"/>
                </a:lnTo>
                <a:lnTo>
                  <a:pt x="2304" y="671"/>
                </a:lnTo>
                <a:lnTo>
                  <a:pt x="2255" y="669"/>
                </a:lnTo>
                <a:lnTo>
                  <a:pt x="2227" y="671"/>
                </a:lnTo>
                <a:lnTo>
                  <a:pt x="2201" y="671"/>
                </a:lnTo>
                <a:lnTo>
                  <a:pt x="2174" y="673"/>
                </a:lnTo>
                <a:lnTo>
                  <a:pt x="2147" y="675"/>
                </a:lnTo>
                <a:lnTo>
                  <a:pt x="2122" y="679"/>
                </a:lnTo>
                <a:lnTo>
                  <a:pt x="2095" y="681"/>
                </a:lnTo>
                <a:lnTo>
                  <a:pt x="2069" y="687"/>
                </a:lnTo>
                <a:lnTo>
                  <a:pt x="2044" y="691"/>
                </a:lnTo>
                <a:lnTo>
                  <a:pt x="2029" y="654"/>
                </a:lnTo>
                <a:lnTo>
                  <a:pt x="2012" y="617"/>
                </a:lnTo>
                <a:lnTo>
                  <a:pt x="1995" y="581"/>
                </a:lnTo>
                <a:lnTo>
                  <a:pt x="1976" y="545"/>
                </a:lnTo>
                <a:lnTo>
                  <a:pt x="1957" y="511"/>
                </a:lnTo>
                <a:lnTo>
                  <a:pt x="1935" y="478"/>
                </a:lnTo>
                <a:lnTo>
                  <a:pt x="1913" y="445"/>
                </a:lnTo>
                <a:lnTo>
                  <a:pt x="1889" y="413"/>
                </a:lnTo>
                <a:lnTo>
                  <a:pt x="1865" y="382"/>
                </a:lnTo>
                <a:lnTo>
                  <a:pt x="1839" y="352"/>
                </a:lnTo>
                <a:lnTo>
                  <a:pt x="1813" y="323"/>
                </a:lnTo>
                <a:lnTo>
                  <a:pt x="1785" y="296"/>
                </a:lnTo>
                <a:lnTo>
                  <a:pt x="1756" y="268"/>
                </a:lnTo>
                <a:lnTo>
                  <a:pt x="1725" y="243"/>
                </a:lnTo>
                <a:lnTo>
                  <a:pt x="1695" y="218"/>
                </a:lnTo>
                <a:lnTo>
                  <a:pt x="1662" y="194"/>
                </a:lnTo>
                <a:lnTo>
                  <a:pt x="1630" y="172"/>
                </a:lnTo>
                <a:lnTo>
                  <a:pt x="1596" y="150"/>
                </a:lnTo>
                <a:lnTo>
                  <a:pt x="1562" y="131"/>
                </a:lnTo>
                <a:lnTo>
                  <a:pt x="1526" y="112"/>
                </a:lnTo>
                <a:lnTo>
                  <a:pt x="1490" y="95"/>
                </a:lnTo>
                <a:lnTo>
                  <a:pt x="1453" y="79"/>
                </a:lnTo>
                <a:lnTo>
                  <a:pt x="1416" y="65"/>
                </a:lnTo>
                <a:lnTo>
                  <a:pt x="1378" y="51"/>
                </a:lnTo>
                <a:lnTo>
                  <a:pt x="1340" y="39"/>
                </a:lnTo>
                <a:lnTo>
                  <a:pt x="1300" y="29"/>
                </a:lnTo>
                <a:lnTo>
                  <a:pt x="1261" y="20"/>
                </a:lnTo>
                <a:lnTo>
                  <a:pt x="1220" y="13"/>
                </a:lnTo>
                <a:lnTo>
                  <a:pt x="1179" y="6"/>
                </a:lnTo>
                <a:lnTo>
                  <a:pt x="1138" y="2"/>
                </a:lnTo>
                <a:lnTo>
                  <a:pt x="1096" y="0"/>
                </a:lnTo>
                <a:lnTo>
                  <a:pt x="1053" y="0"/>
                </a:lnTo>
              </a:path>
            </a:pathLst>
          </a:custGeom>
          <a:solidFill>
            <a:schemeClr val="bg1">
              <a:lumMod val="85000"/>
            </a:schemeClr>
          </a:solidFill>
          <a:ln w="1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3621564" y="3153783"/>
            <a:ext cx="4946073" cy="1542268"/>
          </a:xfrm>
          <a:custGeom>
            <a:avLst/>
            <a:gdLst/>
            <a:ahLst/>
            <a:cxnLst>
              <a:cxn ang="0">
                <a:pos x="3884" y="503"/>
              </a:cxn>
              <a:cxn ang="0">
                <a:pos x="3613" y="575"/>
              </a:cxn>
              <a:cxn ang="0">
                <a:pos x="3348" y="384"/>
              </a:cxn>
              <a:cxn ang="0">
                <a:pos x="3114" y="173"/>
              </a:cxn>
              <a:cxn ang="0">
                <a:pos x="2825" y="40"/>
              </a:cxn>
              <a:cxn ang="0">
                <a:pos x="2499" y="0"/>
              </a:cxn>
              <a:cxn ang="0">
                <a:pos x="2187" y="58"/>
              </a:cxn>
              <a:cxn ang="0">
                <a:pos x="1915" y="202"/>
              </a:cxn>
              <a:cxn ang="0">
                <a:pos x="1697" y="416"/>
              </a:cxn>
              <a:cxn ang="0">
                <a:pos x="1459" y="444"/>
              </a:cxn>
              <a:cxn ang="0">
                <a:pos x="1132" y="366"/>
              </a:cxn>
              <a:cxn ang="0">
                <a:pos x="692" y="427"/>
              </a:cxn>
              <a:cxn ang="0">
                <a:pos x="309" y="672"/>
              </a:cxn>
              <a:cxn ang="0">
                <a:pos x="65" y="1055"/>
              </a:cxn>
              <a:cxn ang="0">
                <a:pos x="5" y="1524"/>
              </a:cxn>
              <a:cxn ang="0">
                <a:pos x="153" y="1963"/>
              </a:cxn>
              <a:cxn ang="0">
                <a:pos x="466" y="2291"/>
              </a:cxn>
              <a:cxn ang="0">
                <a:pos x="894" y="2459"/>
              </a:cxn>
              <a:cxn ang="0">
                <a:pos x="1268" y="2450"/>
              </a:cxn>
              <a:cxn ang="0">
                <a:pos x="1560" y="2342"/>
              </a:cxn>
              <a:cxn ang="0">
                <a:pos x="1803" y="2158"/>
              </a:cxn>
              <a:cxn ang="0">
                <a:pos x="1998" y="1960"/>
              </a:cxn>
              <a:cxn ang="0">
                <a:pos x="2286" y="2079"/>
              </a:cxn>
              <a:cxn ang="0">
                <a:pos x="2553" y="2198"/>
              </a:cxn>
              <a:cxn ang="0">
                <a:pos x="2765" y="2430"/>
              </a:cxn>
              <a:cxn ang="0">
                <a:pos x="3037" y="2591"/>
              </a:cxn>
              <a:cxn ang="0">
                <a:pos x="3354" y="2664"/>
              </a:cxn>
              <a:cxn ang="0">
                <a:pos x="3643" y="2645"/>
              </a:cxn>
              <a:cxn ang="0">
                <a:pos x="3896" y="2557"/>
              </a:cxn>
              <a:cxn ang="0">
                <a:pos x="4168" y="2582"/>
              </a:cxn>
              <a:cxn ang="0">
                <a:pos x="4499" y="2582"/>
              </a:cxn>
              <a:cxn ang="0">
                <a:pos x="4753" y="2594"/>
              </a:cxn>
              <a:cxn ang="0">
                <a:pos x="5015" y="2660"/>
              </a:cxn>
              <a:cxn ang="0">
                <a:pos x="5323" y="2651"/>
              </a:cxn>
              <a:cxn ang="0">
                <a:pos x="5627" y="2546"/>
              </a:cxn>
              <a:cxn ang="0">
                <a:pos x="5880" y="2360"/>
              </a:cxn>
              <a:cxn ang="0">
                <a:pos x="6069" y="2108"/>
              </a:cxn>
              <a:cxn ang="0">
                <a:pos x="6382" y="2048"/>
              </a:cxn>
              <a:cxn ang="0">
                <a:pos x="6636" y="2000"/>
              </a:cxn>
              <a:cxn ang="0">
                <a:pos x="6840" y="2227"/>
              </a:cxn>
              <a:cxn ang="0">
                <a:pos x="7101" y="2388"/>
              </a:cxn>
              <a:cxn ang="0">
                <a:pos x="7406" y="2466"/>
              </a:cxn>
              <a:cxn ang="0">
                <a:pos x="7827" y="2423"/>
              </a:cxn>
              <a:cxn ang="0">
                <a:pos x="8222" y="2196"/>
              </a:cxn>
              <a:cxn ang="0">
                <a:pos x="8484" y="1827"/>
              </a:cxn>
              <a:cxn ang="0">
                <a:pos x="8566" y="1363"/>
              </a:cxn>
              <a:cxn ang="0">
                <a:pos x="8439" y="915"/>
              </a:cxn>
              <a:cxn ang="0">
                <a:pos x="8144" y="573"/>
              </a:cxn>
              <a:cxn ang="0">
                <a:pos x="7725" y="384"/>
              </a:cxn>
              <a:cxn ang="0">
                <a:pos x="7322" y="380"/>
              </a:cxn>
              <a:cxn ang="0">
                <a:pos x="7009" y="491"/>
              </a:cxn>
              <a:cxn ang="0">
                <a:pos x="6805" y="337"/>
              </a:cxn>
              <a:cxn ang="0">
                <a:pos x="6567" y="145"/>
              </a:cxn>
              <a:cxn ang="0">
                <a:pos x="6280" y="29"/>
              </a:cxn>
              <a:cxn ang="0">
                <a:pos x="5958" y="3"/>
              </a:cxn>
              <a:cxn ang="0">
                <a:pos x="5641" y="75"/>
              </a:cxn>
              <a:cxn ang="0">
                <a:pos x="5369" y="236"/>
              </a:cxn>
              <a:cxn ang="0">
                <a:pos x="5157" y="469"/>
              </a:cxn>
              <a:cxn ang="0">
                <a:pos x="4854" y="559"/>
              </a:cxn>
              <a:cxn ang="0">
                <a:pos x="4594" y="486"/>
              </a:cxn>
              <a:cxn ang="0">
                <a:pos x="4284" y="486"/>
              </a:cxn>
            </a:cxnLst>
            <a:rect l="0" t="0" r="r" b="b"/>
            <a:pathLst>
              <a:path w="8568" h="2667">
                <a:moveTo>
                  <a:pt x="4128" y="474"/>
                </a:moveTo>
                <a:lnTo>
                  <a:pt x="4096" y="475"/>
                </a:lnTo>
                <a:lnTo>
                  <a:pt x="4065" y="477"/>
                </a:lnTo>
                <a:lnTo>
                  <a:pt x="4034" y="478"/>
                </a:lnTo>
                <a:lnTo>
                  <a:pt x="4004" y="482"/>
                </a:lnTo>
                <a:lnTo>
                  <a:pt x="3974" y="486"/>
                </a:lnTo>
                <a:lnTo>
                  <a:pt x="3943" y="491"/>
                </a:lnTo>
                <a:lnTo>
                  <a:pt x="3913" y="497"/>
                </a:lnTo>
                <a:lnTo>
                  <a:pt x="3884" y="503"/>
                </a:lnTo>
                <a:lnTo>
                  <a:pt x="3855" y="510"/>
                </a:lnTo>
                <a:lnTo>
                  <a:pt x="3826" y="519"/>
                </a:lnTo>
                <a:lnTo>
                  <a:pt x="3798" y="527"/>
                </a:lnTo>
                <a:lnTo>
                  <a:pt x="3769" y="538"/>
                </a:lnTo>
                <a:lnTo>
                  <a:pt x="3741" y="548"/>
                </a:lnTo>
                <a:lnTo>
                  <a:pt x="3713" y="559"/>
                </a:lnTo>
                <a:lnTo>
                  <a:pt x="3687" y="572"/>
                </a:lnTo>
                <a:lnTo>
                  <a:pt x="3661" y="584"/>
                </a:lnTo>
                <a:lnTo>
                  <a:pt x="3613" y="575"/>
                </a:lnTo>
                <a:lnTo>
                  <a:pt x="3564" y="567"/>
                </a:lnTo>
                <a:lnTo>
                  <a:pt x="3515" y="561"/>
                </a:lnTo>
                <a:lnTo>
                  <a:pt x="3465" y="559"/>
                </a:lnTo>
                <a:lnTo>
                  <a:pt x="3448" y="528"/>
                </a:lnTo>
                <a:lnTo>
                  <a:pt x="3430" y="498"/>
                </a:lnTo>
                <a:lnTo>
                  <a:pt x="3411" y="469"/>
                </a:lnTo>
                <a:lnTo>
                  <a:pt x="3391" y="440"/>
                </a:lnTo>
                <a:lnTo>
                  <a:pt x="3370" y="411"/>
                </a:lnTo>
                <a:lnTo>
                  <a:pt x="3348" y="384"/>
                </a:lnTo>
                <a:lnTo>
                  <a:pt x="3325" y="357"/>
                </a:lnTo>
                <a:lnTo>
                  <a:pt x="3301" y="332"/>
                </a:lnTo>
                <a:lnTo>
                  <a:pt x="3278" y="306"/>
                </a:lnTo>
                <a:lnTo>
                  <a:pt x="3251" y="281"/>
                </a:lnTo>
                <a:lnTo>
                  <a:pt x="3226" y="259"/>
                </a:lnTo>
                <a:lnTo>
                  <a:pt x="3198" y="236"/>
                </a:lnTo>
                <a:lnTo>
                  <a:pt x="3172" y="214"/>
                </a:lnTo>
                <a:lnTo>
                  <a:pt x="3143" y="193"/>
                </a:lnTo>
                <a:lnTo>
                  <a:pt x="3114" y="173"/>
                </a:lnTo>
                <a:lnTo>
                  <a:pt x="3085" y="155"/>
                </a:lnTo>
                <a:lnTo>
                  <a:pt x="3054" y="136"/>
                </a:lnTo>
                <a:lnTo>
                  <a:pt x="3023" y="120"/>
                </a:lnTo>
                <a:lnTo>
                  <a:pt x="2991" y="104"/>
                </a:lnTo>
                <a:lnTo>
                  <a:pt x="2959" y="89"/>
                </a:lnTo>
                <a:lnTo>
                  <a:pt x="2926" y="75"/>
                </a:lnTo>
                <a:lnTo>
                  <a:pt x="2893" y="62"/>
                </a:lnTo>
                <a:lnTo>
                  <a:pt x="2859" y="50"/>
                </a:lnTo>
                <a:lnTo>
                  <a:pt x="2825" y="40"/>
                </a:lnTo>
                <a:lnTo>
                  <a:pt x="2790" y="30"/>
                </a:lnTo>
                <a:lnTo>
                  <a:pt x="2755" y="22"/>
                </a:lnTo>
                <a:lnTo>
                  <a:pt x="2719" y="16"/>
                </a:lnTo>
                <a:lnTo>
                  <a:pt x="2683" y="9"/>
                </a:lnTo>
                <a:lnTo>
                  <a:pt x="2646" y="5"/>
                </a:lnTo>
                <a:lnTo>
                  <a:pt x="2609" y="3"/>
                </a:lnTo>
                <a:lnTo>
                  <a:pt x="2573" y="0"/>
                </a:lnTo>
                <a:lnTo>
                  <a:pt x="2536" y="0"/>
                </a:lnTo>
                <a:lnTo>
                  <a:pt x="2499" y="0"/>
                </a:lnTo>
                <a:lnTo>
                  <a:pt x="2463" y="1"/>
                </a:lnTo>
                <a:lnTo>
                  <a:pt x="2427" y="5"/>
                </a:lnTo>
                <a:lnTo>
                  <a:pt x="2392" y="9"/>
                </a:lnTo>
                <a:lnTo>
                  <a:pt x="2356" y="15"/>
                </a:lnTo>
                <a:lnTo>
                  <a:pt x="2322" y="21"/>
                </a:lnTo>
                <a:lnTo>
                  <a:pt x="2287" y="29"/>
                </a:lnTo>
                <a:lnTo>
                  <a:pt x="2253" y="38"/>
                </a:lnTo>
                <a:lnTo>
                  <a:pt x="2220" y="48"/>
                </a:lnTo>
                <a:lnTo>
                  <a:pt x="2187" y="58"/>
                </a:lnTo>
                <a:lnTo>
                  <a:pt x="2155" y="71"/>
                </a:lnTo>
                <a:lnTo>
                  <a:pt x="2122" y="83"/>
                </a:lnTo>
                <a:lnTo>
                  <a:pt x="2092" y="98"/>
                </a:lnTo>
                <a:lnTo>
                  <a:pt x="2060" y="112"/>
                </a:lnTo>
                <a:lnTo>
                  <a:pt x="2030" y="129"/>
                </a:lnTo>
                <a:lnTo>
                  <a:pt x="2001" y="145"/>
                </a:lnTo>
                <a:lnTo>
                  <a:pt x="1972" y="164"/>
                </a:lnTo>
                <a:lnTo>
                  <a:pt x="1943" y="182"/>
                </a:lnTo>
                <a:lnTo>
                  <a:pt x="1915" y="202"/>
                </a:lnTo>
                <a:lnTo>
                  <a:pt x="1888" y="222"/>
                </a:lnTo>
                <a:lnTo>
                  <a:pt x="1862" y="244"/>
                </a:lnTo>
                <a:lnTo>
                  <a:pt x="1836" y="265"/>
                </a:lnTo>
                <a:lnTo>
                  <a:pt x="1811" y="289"/>
                </a:lnTo>
                <a:lnTo>
                  <a:pt x="1787" y="313"/>
                </a:lnTo>
                <a:lnTo>
                  <a:pt x="1763" y="337"/>
                </a:lnTo>
                <a:lnTo>
                  <a:pt x="1741" y="363"/>
                </a:lnTo>
                <a:lnTo>
                  <a:pt x="1718" y="388"/>
                </a:lnTo>
                <a:lnTo>
                  <a:pt x="1697" y="416"/>
                </a:lnTo>
                <a:lnTo>
                  <a:pt x="1677" y="442"/>
                </a:lnTo>
                <a:lnTo>
                  <a:pt x="1657" y="470"/>
                </a:lnTo>
                <a:lnTo>
                  <a:pt x="1639" y="499"/>
                </a:lnTo>
                <a:lnTo>
                  <a:pt x="1622" y="528"/>
                </a:lnTo>
                <a:lnTo>
                  <a:pt x="1590" y="510"/>
                </a:lnTo>
                <a:lnTo>
                  <a:pt x="1558" y="491"/>
                </a:lnTo>
                <a:lnTo>
                  <a:pt x="1527" y="474"/>
                </a:lnTo>
                <a:lnTo>
                  <a:pt x="1494" y="458"/>
                </a:lnTo>
                <a:lnTo>
                  <a:pt x="1459" y="444"/>
                </a:lnTo>
                <a:lnTo>
                  <a:pt x="1425" y="431"/>
                </a:lnTo>
                <a:lnTo>
                  <a:pt x="1391" y="417"/>
                </a:lnTo>
                <a:lnTo>
                  <a:pt x="1355" y="407"/>
                </a:lnTo>
                <a:lnTo>
                  <a:pt x="1319" y="396"/>
                </a:lnTo>
                <a:lnTo>
                  <a:pt x="1282" y="387"/>
                </a:lnTo>
                <a:lnTo>
                  <a:pt x="1245" y="380"/>
                </a:lnTo>
                <a:lnTo>
                  <a:pt x="1208" y="374"/>
                </a:lnTo>
                <a:lnTo>
                  <a:pt x="1170" y="368"/>
                </a:lnTo>
                <a:lnTo>
                  <a:pt x="1132" y="366"/>
                </a:lnTo>
                <a:lnTo>
                  <a:pt x="1094" y="363"/>
                </a:lnTo>
                <a:lnTo>
                  <a:pt x="1054" y="363"/>
                </a:lnTo>
                <a:lnTo>
                  <a:pt x="1000" y="365"/>
                </a:lnTo>
                <a:lnTo>
                  <a:pt x="947" y="368"/>
                </a:lnTo>
                <a:lnTo>
                  <a:pt x="894" y="375"/>
                </a:lnTo>
                <a:lnTo>
                  <a:pt x="843" y="384"/>
                </a:lnTo>
                <a:lnTo>
                  <a:pt x="791" y="396"/>
                </a:lnTo>
                <a:lnTo>
                  <a:pt x="742" y="411"/>
                </a:lnTo>
                <a:lnTo>
                  <a:pt x="692" y="427"/>
                </a:lnTo>
                <a:lnTo>
                  <a:pt x="645" y="446"/>
                </a:lnTo>
                <a:lnTo>
                  <a:pt x="598" y="468"/>
                </a:lnTo>
                <a:lnTo>
                  <a:pt x="552" y="490"/>
                </a:lnTo>
                <a:lnTo>
                  <a:pt x="509" y="515"/>
                </a:lnTo>
                <a:lnTo>
                  <a:pt x="466" y="543"/>
                </a:lnTo>
                <a:lnTo>
                  <a:pt x="424" y="573"/>
                </a:lnTo>
                <a:lnTo>
                  <a:pt x="384" y="604"/>
                </a:lnTo>
                <a:lnTo>
                  <a:pt x="346" y="637"/>
                </a:lnTo>
                <a:lnTo>
                  <a:pt x="309" y="672"/>
                </a:lnTo>
                <a:lnTo>
                  <a:pt x="275" y="709"/>
                </a:lnTo>
                <a:lnTo>
                  <a:pt x="242" y="748"/>
                </a:lnTo>
                <a:lnTo>
                  <a:pt x="210" y="787"/>
                </a:lnTo>
                <a:lnTo>
                  <a:pt x="181" y="828"/>
                </a:lnTo>
                <a:lnTo>
                  <a:pt x="153" y="872"/>
                </a:lnTo>
                <a:lnTo>
                  <a:pt x="128" y="915"/>
                </a:lnTo>
                <a:lnTo>
                  <a:pt x="105" y="960"/>
                </a:lnTo>
                <a:lnTo>
                  <a:pt x="83" y="1008"/>
                </a:lnTo>
                <a:lnTo>
                  <a:pt x="65" y="1055"/>
                </a:lnTo>
                <a:lnTo>
                  <a:pt x="48" y="1104"/>
                </a:lnTo>
                <a:lnTo>
                  <a:pt x="33" y="1154"/>
                </a:lnTo>
                <a:lnTo>
                  <a:pt x="21" y="1204"/>
                </a:lnTo>
                <a:lnTo>
                  <a:pt x="12" y="1257"/>
                </a:lnTo>
                <a:lnTo>
                  <a:pt x="5" y="1310"/>
                </a:lnTo>
                <a:lnTo>
                  <a:pt x="2" y="1363"/>
                </a:lnTo>
                <a:lnTo>
                  <a:pt x="0" y="1417"/>
                </a:lnTo>
                <a:lnTo>
                  <a:pt x="2" y="1471"/>
                </a:lnTo>
                <a:lnTo>
                  <a:pt x="5" y="1524"/>
                </a:lnTo>
                <a:lnTo>
                  <a:pt x="12" y="1577"/>
                </a:lnTo>
                <a:lnTo>
                  <a:pt x="21" y="1628"/>
                </a:lnTo>
                <a:lnTo>
                  <a:pt x="33" y="1680"/>
                </a:lnTo>
                <a:lnTo>
                  <a:pt x="48" y="1730"/>
                </a:lnTo>
                <a:lnTo>
                  <a:pt x="65" y="1779"/>
                </a:lnTo>
                <a:lnTo>
                  <a:pt x="83" y="1827"/>
                </a:lnTo>
                <a:lnTo>
                  <a:pt x="105" y="1874"/>
                </a:lnTo>
                <a:lnTo>
                  <a:pt x="128" y="1919"/>
                </a:lnTo>
                <a:lnTo>
                  <a:pt x="153" y="1963"/>
                </a:lnTo>
                <a:lnTo>
                  <a:pt x="181" y="2006"/>
                </a:lnTo>
                <a:lnTo>
                  <a:pt x="210" y="2047"/>
                </a:lnTo>
                <a:lnTo>
                  <a:pt x="242" y="2087"/>
                </a:lnTo>
                <a:lnTo>
                  <a:pt x="275" y="2125"/>
                </a:lnTo>
                <a:lnTo>
                  <a:pt x="309" y="2162"/>
                </a:lnTo>
                <a:lnTo>
                  <a:pt x="346" y="2196"/>
                </a:lnTo>
                <a:lnTo>
                  <a:pt x="384" y="2231"/>
                </a:lnTo>
                <a:lnTo>
                  <a:pt x="424" y="2261"/>
                </a:lnTo>
                <a:lnTo>
                  <a:pt x="466" y="2291"/>
                </a:lnTo>
                <a:lnTo>
                  <a:pt x="509" y="2318"/>
                </a:lnTo>
                <a:lnTo>
                  <a:pt x="552" y="2344"/>
                </a:lnTo>
                <a:lnTo>
                  <a:pt x="598" y="2367"/>
                </a:lnTo>
                <a:lnTo>
                  <a:pt x="645" y="2388"/>
                </a:lnTo>
                <a:lnTo>
                  <a:pt x="692" y="2408"/>
                </a:lnTo>
                <a:lnTo>
                  <a:pt x="742" y="2423"/>
                </a:lnTo>
                <a:lnTo>
                  <a:pt x="791" y="2438"/>
                </a:lnTo>
                <a:lnTo>
                  <a:pt x="843" y="2450"/>
                </a:lnTo>
                <a:lnTo>
                  <a:pt x="894" y="2459"/>
                </a:lnTo>
                <a:lnTo>
                  <a:pt x="947" y="2466"/>
                </a:lnTo>
                <a:lnTo>
                  <a:pt x="1000" y="2470"/>
                </a:lnTo>
                <a:lnTo>
                  <a:pt x="1054" y="2471"/>
                </a:lnTo>
                <a:lnTo>
                  <a:pt x="1091" y="2471"/>
                </a:lnTo>
                <a:lnTo>
                  <a:pt x="1127" y="2468"/>
                </a:lnTo>
                <a:lnTo>
                  <a:pt x="1162" y="2466"/>
                </a:lnTo>
                <a:lnTo>
                  <a:pt x="1198" y="2462"/>
                </a:lnTo>
                <a:lnTo>
                  <a:pt x="1234" y="2457"/>
                </a:lnTo>
                <a:lnTo>
                  <a:pt x="1268" y="2450"/>
                </a:lnTo>
                <a:lnTo>
                  <a:pt x="1302" y="2442"/>
                </a:lnTo>
                <a:lnTo>
                  <a:pt x="1337" y="2433"/>
                </a:lnTo>
                <a:lnTo>
                  <a:pt x="1370" y="2423"/>
                </a:lnTo>
                <a:lnTo>
                  <a:pt x="1403" y="2412"/>
                </a:lnTo>
                <a:lnTo>
                  <a:pt x="1434" y="2400"/>
                </a:lnTo>
                <a:lnTo>
                  <a:pt x="1467" y="2388"/>
                </a:lnTo>
                <a:lnTo>
                  <a:pt x="1498" y="2373"/>
                </a:lnTo>
                <a:lnTo>
                  <a:pt x="1529" y="2359"/>
                </a:lnTo>
                <a:lnTo>
                  <a:pt x="1560" y="2342"/>
                </a:lnTo>
                <a:lnTo>
                  <a:pt x="1589" y="2326"/>
                </a:lnTo>
                <a:lnTo>
                  <a:pt x="1618" y="2307"/>
                </a:lnTo>
                <a:lnTo>
                  <a:pt x="1647" y="2289"/>
                </a:lnTo>
                <a:lnTo>
                  <a:pt x="1675" y="2269"/>
                </a:lnTo>
                <a:lnTo>
                  <a:pt x="1702" y="2248"/>
                </a:lnTo>
                <a:lnTo>
                  <a:pt x="1729" y="2227"/>
                </a:lnTo>
                <a:lnTo>
                  <a:pt x="1754" y="2204"/>
                </a:lnTo>
                <a:lnTo>
                  <a:pt x="1779" y="2182"/>
                </a:lnTo>
                <a:lnTo>
                  <a:pt x="1803" y="2158"/>
                </a:lnTo>
                <a:lnTo>
                  <a:pt x="1826" y="2133"/>
                </a:lnTo>
                <a:lnTo>
                  <a:pt x="1849" y="2108"/>
                </a:lnTo>
                <a:lnTo>
                  <a:pt x="1871" y="2083"/>
                </a:lnTo>
                <a:lnTo>
                  <a:pt x="1892" y="2055"/>
                </a:lnTo>
                <a:lnTo>
                  <a:pt x="1912" y="2029"/>
                </a:lnTo>
                <a:lnTo>
                  <a:pt x="1932" y="2000"/>
                </a:lnTo>
                <a:lnTo>
                  <a:pt x="1951" y="1972"/>
                </a:lnTo>
                <a:lnTo>
                  <a:pt x="1968" y="1941"/>
                </a:lnTo>
                <a:lnTo>
                  <a:pt x="1998" y="1960"/>
                </a:lnTo>
                <a:lnTo>
                  <a:pt x="2027" y="1977"/>
                </a:lnTo>
                <a:lnTo>
                  <a:pt x="2058" y="1993"/>
                </a:lnTo>
                <a:lnTo>
                  <a:pt x="2089" y="2009"/>
                </a:lnTo>
                <a:lnTo>
                  <a:pt x="2121" y="2023"/>
                </a:lnTo>
                <a:lnTo>
                  <a:pt x="2153" y="2037"/>
                </a:lnTo>
                <a:lnTo>
                  <a:pt x="2186" y="2048"/>
                </a:lnTo>
                <a:lnTo>
                  <a:pt x="2219" y="2059"/>
                </a:lnTo>
                <a:lnTo>
                  <a:pt x="2252" y="2070"/>
                </a:lnTo>
                <a:lnTo>
                  <a:pt x="2286" y="2079"/>
                </a:lnTo>
                <a:lnTo>
                  <a:pt x="2320" y="2087"/>
                </a:lnTo>
                <a:lnTo>
                  <a:pt x="2356" y="2093"/>
                </a:lnTo>
                <a:lnTo>
                  <a:pt x="2390" y="2099"/>
                </a:lnTo>
                <a:lnTo>
                  <a:pt x="2426" y="2103"/>
                </a:lnTo>
                <a:lnTo>
                  <a:pt x="2463" y="2105"/>
                </a:lnTo>
                <a:lnTo>
                  <a:pt x="2499" y="2108"/>
                </a:lnTo>
                <a:lnTo>
                  <a:pt x="2516" y="2138"/>
                </a:lnTo>
                <a:lnTo>
                  <a:pt x="2534" y="2169"/>
                </a:lnTo>
                <a:lnTo>
                  <a:pt x="2553" y="2198"/>
                </a:lnTo>
                <a:lnTo>
                  <a:pt x="2574" y="2227"/>
                </a:lnTo>
                <a:lnTo>
                  <a:pt x="2594" y="2256"/>
                </a:lnTo>
                <a:lnTo>
                  <a:pt x="2616" y="2282"/>
                </a:lnTo>
                <a:lnTo>
                  <a:pt x="2639" y="2310"/>
                </a:lnTo>
                <a:lnTo>
                  <a:pt x="2662" y="2335"/>
                </a:lnTo>
                <a:lnTo>
                  <a:pt x="2687" y="2360"/>
                </a:lnTo>
                <a:lnTo>
                  <a:pt x="2712" y="2385"/>
                </a:lnTo>
                <a:lnTo>
                  <a:pt x="2739" y="2408"/>
                </a:lnTo>
                <a:lnTo>
                  <a:pt x="2765" y="2430"/>
                </a:lnTo>
                <a:lnTo>
                  <a:pt x="2793" y="2453"/>
                </a:lnTo>
                <a:lnTo>
                  <a:pt x="2821" y="2474"/>
                </a:lnTo>
                <a:lnTo>
                  <a:pt x="2850" y="2493"/>
                </a:lnTo>
                <a:lnTo>
                  <a:pt x="2880" y="2512"/>
                </a:lnTo>
                <a:lnTo>
                  <a:pt x="2911" y="2530"/>
                </a:lnTo>
                <a:lnTo>
                  <a:pt x="2941" y="2546"/>
                </a:lnTo>
                <a:lnTo>
                  <a:pt x="2973" y="2562"/>
                </a:lnTo>
                <a:lnTo>
                  <a:pt x="3004" y="2578"/>
                </a:lnTo>
                <a:lnTo>
                  <a:pt x="3037" y="2591"/>
                </a:lnTo>
                <a:lnTo>
                  <a:pt x="3070" y="2604"/>
                </a:lnTo>
                <a:lnTo>
                  <a:pt x="3105" y="2616"/>
                </a:lnTo>
                <a:lnTo>
                  <a:pt x="3139" y="2627"/>
                </a:lnTo>
                <a:lnTo>
                  <a:pt x="3173" y="2636"/>
                </a:lnTo>
                <a:lnTo>
                  <a:pt x="3209" y="2644"/>
                </a:lnTo>
                <a:lnTo>
                  <a:pt x="3245" y="2651"/>
                </a:lnTo>
                <a:lnTo>
                  <a:pt x="3280" y="2656"/>
                </a:lnTo>
                <a:lnTo>
                  <a:pt x="3317" y="2661"/>
                </a:lnTo>
                <a:lnTo>
                  <a:pt x="3354" y="2664"/>
                </a:lnTo>
                <a:lnTo>
                  <a:pt x="3391" y="2667"/>
                </a:lnTo>
                <a:lnTo>
                  <a:pt x="3430" y="2667"/>
                </a:lnTo>
                <a:lnTo>
                  <a:pt x="3460" y="2667"/>
                </a:lnTo>
                <a:lnTo>
                  <a:pt x="3492" y="2665"/>
                </a:lnTo>
                <a:lnTo>
                  <a:pt x="3522" y="2663"/>
                </a:lnTo>
                <a:lnTo>
                  <a:pt x="3552" y="2660"/>
                </a:lnTo>
                <a:lnTo>
                  <a:pt x="3583" y="2656"/>
                </a:lnTo>
                <a:lnTo>
                  <a:pt x="3613" y="2651"/>
                </a:lnTo>
                <a:lnTo>
                  <a:pt x="3643" y="2645"/>
                </a:lnTo>
                <a:lnTo>
                  <a:pt x="3672" y="2639"/>
                </a:lnTo>
                <a:lnTo>
                  <a:pt x="3702" y="2631"/>
                </a:lnTo>
                <a:lnTo>
                  <a:pt x="3731" y="2623"/>
                </a:lnTo>
                <a:lnTo>
                  <a:pt x="3760" y="2614"/>
                </a:lnTo>
                <a:lnTo>
                  <a:pt x="3787" y="2604"/>
                </a:lnTo>
                <a:lnTo>
                  <a:pt x="3815" y="2594"/>
                </a:lnTo>
                <a:lnTo>
                  <a:pt x="3843" y="2582"/>
                </a:lnTo>
                <a:lnTo>
                  <a:pt x="3869" y="2570"/>
                </a:lnTo>
                <a:lnTo>
                  <a:pt x="3896" y="2557"/>
                </a:lnTo>
                <a:lnTo>
                  <a:pt x="3925" y="2563"/>
                </a:lnTo>
                <a:lnTo>
                  <a:pt x="3952" y="2569"/>
                </a:lnTo>
                <a:lnTo>
                  <a:pt x="3981" y="2573"/>
                </a:lnTo>
                <a:lnTo>
                  <a:pt x="4009" y="2577"/>
                </a:lnTo>
                <a:lnTo>
                  <a:pt x="4040" y="2579"/>
                </a:lnTo>
                <a:lnTo>
                  <a:pt x="4069" y="2582"/>
                </a:lnTo>
                <a:lnTo>
                  <a:pt x="4098" y="2583"/>
                </a:lnTo>
                <a:lnTo>
                  <a:pt x="4128" y="2583"/>
                </a:lnTo>
                <a:lnTo>
                  <a:pt x="4168" y="2582"/>
                </a:lnTo>
                <a:lnTo>
                  <a:pt x="4206" y="2581"/>
                </a:lnTo>
                <a:lnTo>
                  <a:pt x="4246" y="2577"/>
                </a:lnTo>
                <a:lnTo>
                  <a:pt x="4284" y="2571"/>
                </a:lnTo>
                <a:lnTo>
                  <a:pt x="4322" y="2577"/>
                </a:lnTo>
                <a:lnTo>
                  <a:pt x="4362" y="2581"/>
                </a:lnTo>
                <a:lnTo>
                  <a:pt x="4401" y="2582"/>
                </a:lnTo>
                <a:lnTo>
                  <a:pt x="4441" y="2583"/>
                </a:lnTo>
                <a:lnTo>
                  <a:pt x="4470" y="2583"/>
                </a:lnTo>
                <a:lnTo>
                  <a:pt x="4499" y="2582"/>
                </a:lnTo>
                <a:lnTo>
                  <a:pt x="4529" y="2579"/>
                </a:lnTo>
                <a:lnTo>
                  <a:pt x="4559" y="2577"/>
                </a:lnTo>
                <a:lnTo>
                  <a:pt x="4588" y="2573"/>
                </a:lnTo>
                <a:lnTo>
                  <a:pt x="4615" y="2569"/>
                </a:lnTo>
                <a:lnTo>
                  <a:pt x="4644" y="2563"/>
                </a:lnTo>
                <a:lnTo>
                  <a:pt x="4672" y="2557"/>
                </a:lnTo>
                <a:lnTo>
                  <a:pt x="4699" y="2570"/>
                </a:lnTo>
                <a:lnTo>
                  <a:pt x="4726" y="2582"/>
                </a:lnTo>
                <a:lnTo>
                  <a:pt x="4753" y="2594"/>
                </a:lnTo>
                <a:lnTo>
                  <a:pt x="4780" y="2604"/>
                </a:lnTo>
                <a:lnTo>
                  <a:pt x="4809" y="2614"/>
                </a:lnTo>
                <a:lnTo>
                  <a:pt x="4837" y="2623"/>
                </a:lnTo>
                <a:lnTo>
                  <a:pt x="4866" y="2631"/>
                </a:lnTo>
                <a:lnTo>
                  <a:pt x="4895" y="2639"/>
                </a:lnTo>
                <a:lnTo>
                  <a:pt x="4924" y="2645"/>
                </a:lnTo>
                <a:lnTo>
                  <a:pt x="4955" y="2651"/>
                </a:lnTo>
                <a:lnTo>
                  <a:pt x="4985" y="2656"/>
                </a:lnTo>
                <a:lnTo>
                  <a:pt x="5015" y="2660"/>
                </a:lnTo>
                <a:lnTo>
                  <a:pt x="5046" y="2663"/>
                </a:lnTo>
                <a:lnTo>
                  <a:pt x="5076" y="2665"/>
                </a:lnTo>
                <a:lnTo>
                  <a:pt x="5108" y="2667"/>
                </a:lnTo>
                <a:lnTo>
                  <a:pt x="5140" y="2667"/>
                </a:lnTo>
                <a:lnTo>
                  <a:pt x="5177" y="2667"/>
                </a:lnTo>
                <a:lnTo>
                  <a:pt x="5214" y="2664"/>
                </a:lnTo>
                <a:lnTo>
                  <a:pt x="5250" y="2661"/>
                </a:lnTo>
                <a:lnTo>
                  <a:pt x="5287" y="2656"/>
                </a:lnTo>
                <a:lnTo>
                  <a:pt x="5323" y="2651"/>
                </a:lnTo>
                <a:lnTo>
                  <a:pt x="5359" y="2644"/>
                </a:lnTo>
                <a:lnTo>
                  <a:pt x="5394" y="2636"/>
                </a:lnTo>
                <a:lnTo>
                  <a:pt x="5429" y="2627"/>
                </a:lnTo>
                <a:lnTo>
                  <a:pt x="5463" y="2616"/>
                </a:lnTo>
                <a:lnTo>
                  <a:pt x="5497" y="2604"/>
                </a:lnTo>
                <a:lnTo>
                  <a:pt x="5530" y="2591"/>
                </a:lnTo>
                <a:lnTo>
                  <a:pt x="5563" y="2578"/>
                </a:lnTo>
                <a:lnTo>
                  <a:pt x="5595" y="2562"/>
                </a:lnTo>
                <a:lnTo>
                  <a:pt x="5627" y="2546"/>
                </a:lnTo>
                <a:lnTo>
                  <a:pt x="5657" y="2530"/>
                </a:lnTo>
                <a:lnTo>
                  <a:pt x="5688" y="2512"/>
                </a:lnTo>
                <a:lnTo>
                  <a:pt x="5718" y="2493"/>
                </a:lnTo>
                <a:lnTo>
                  <a:pt x="5747" y="2474"/>
                </a:lnTo>
                <a:lnTo>
                  <a:pt x="5775" y="2453"/>
                </a:lnTo>
                <a:lnTo>
                  <a:pt x="5802" y="2430"/>
                </a:lnTo>
                <a:lnTo>
                  <a:pt x="5830" y="2408"/>
                </a:lnTo>
                <a:lnTo>
                  <a:pt x="5855" y="2385"/>
                </a:lnTo>
                <a:lnTo>
                  <a:pt x="5880" y="2360"/>
                </a:lnTo>
                <a:lnTo>
                  <a:pt x="5905" y="2335"/>
                </a:lnTo>
                <a:lnTo>
                  <a:pt x="5929" y="2310"/>
                </a:lnTo>
                <a:lnTo>
                  <a:pt x="5952" y="2282"/>
                </a:lnTo>
                <a:lnTo>
                  <a:pt x="5974" y="2256"/>
                </a:lnTo>
                <a:lnTo>
                  <a:pt x="5995" y="2227"/>
                </a:lnTo>
                <a:lnTo>
                  <a:pt x="6015" y="2198"/>
                </a:lnTo>
                <a:lnTo>
                  <a:pt x="6034" y="2169"/>
                </a:lnTo>
                <a:lnTo>
                  <a:pt x="6052" y="2138"/>
                </a:lnTo>
                <a:lnTo>
                  <a:pt x="6069" y="2108"/>
                </a:lnTo>
                <a:lnTo>
                  <a:pt x="6106" y="2105"/>
                </a:lnTo>
                <a:lnTo>
                  <a:pt x="6142" y="2103"/>
                </a:lnTo>
                <a:lnTo>
                  <a:pt x="6177" y="2099"/>
                </a:lnTo>
                <a:lnTo>
                  <a:pt x="6213" y="2093"/>
                </a:lnTo>
                <a:lnTo>
                  <a:pt x="6247" y="2087"/>
                </a:lnTo>
                <a:lnTo>
                  <a:pt x="6282" y="2079"/>
                </a:lnTo>
                <a:lnTo>
                  <a:pt x="6316" y="2070"/>
                </a:lnTo>
                <a:lnTo>
                  <a:pt x="6349" y="2059"/>
                </a:lnTo>
                <a:lnTo>
                  <a:pt x="6382" y="2048"/>
                </a:lnTo>
                <a:lnTo>
                  <a:pt x="6415" y="2037"/>
                </a:lnTo>
                <a:lnTo>
                  <a:pt x="6448" y="2023"/>
                </a:lnTo>
                <a:lnTo>
                  <a:pt x="6479" y="2009"/>
                </a:lnTo>
                <a:lnTo>
                  <a:pt x="6510" y="1993"/>
                </a:lnTo>
                <a:lnTo>
                  <a:pt x="6541" y="1977"/>
                </a:lnTo>
                <a:lnTo>
                  <a:pt x="6571" y="1960"/>
                </a:lnTo>
                <a:lnTo>
                  <a:pt x="6600" y="1941"/>
                </a:lnTo>
                <a:lnTo>
                  <a:pt x="6617" y="1972"/>
                </a:lnTo>
                <a:lnTo>
                  <a:pt x="6636" y="2000"/>
                </a:lnTo>
                <a:lnTo>
                  <a:pt x="6656" y="2029"/>
                </a:lnTo>
                <a:lnTo>
                  <a:pt x="6675" y="2055"/>
                </a:lnTo>
                <a:lnTo>
                  <a:pt x="6696" y="2083"/>
                </a:lnTo>
                <a:lnTo>
                  <a:pt x="6719" y="2108"/>
                </a:lnTo>
                <a:lnTo>
                  <a:pt x="6741" y="2133"/>
                </a:lnTo>
                <a:lnTo>
                  <a:pt x="6765" y="2158"/>
                </a:lnTo>
                <a:lnTo>
                  <a:pt x="6789" y="2182"/>
                </a:lnTo>
                <a:lnTo>
                  <a:pt x="6814" y="2204"/>
                </a:lnTo>
                <a:lnTo>
                  <a:pt x="6840" y="2227"/>
                </a:lnTo>
                <a:lnTo>
                  <a:pt x="6867" y="2248"/>
                </a:lnTo>
                <a:lnTo>
                  <a:pt x="6893" y="2269"/>
                </a:lnTo>
                <a:lnTo>
                  <a:pt x="6921" y="2289"/>
                </a:lnTo>
                <a:lnTo>
                  <a:pt x="6950" y="2307"/>
                </a:lnTo>
                <a:lnTo>
                  <a:pt x="6979" y="2326"/>
                </a:lnTo>
                <a:lnTo>
                  <a:pt x="7008" y="2342"/>
                </a:lnTo>
                <a:lnTo>
                  <a:pt x="7038" y="2359"/>
                </a:lnTo>
                <a:lnTo>
                  <a:pt x="7070" y="2373"/>
                </a:lnTo>
                <a:lnTo>
                  <a:pt x="7101" y="2388"/>
                </a:lnTo>
                <a:lnTo>
                  <a:pt x="7134" y="2400"/>
                </a:lnTo>
                <a:lnTo>
                  <a:pt x="7165" y="2412"/>
                </a:lnTo>
                <a:lnTo>
                  <a:pt x="7198" y="2423"/>
                </a:lnTo>
                <a:lnTo>
                  <a:pt x="7231" y="2433"/>
                </a:lnTo>
                <a:lnTo>
                  <a:pt x="7266" y="2442"/>
                </a:lnTo>
                <a:lnTo>
                  <a:pt x="7300" y="2450"/>
                </a:lnTo>
                <a:lnTo>
                  <a:pt x="7334" y="2457"/>
                </a:lnTo>
                <a:lnTo>
                  <a:pt x="7370" y="2462"/>
                </a:lnTo>
                <a:lnTo>
                  <a:pt x="7406" y="2466"/>
                </a:lnTo>
                <a:lnTo>
                  <a:pt x="7441" y="2468"/>
                </a:lnTo>
                <a:lnTo>
                  <a:pt x="7477" y="2471"/>
                </a:lnTo>
                <a:lnTo>
                  <a:pt x="7514" y="2471"/>
                </a:lnTo>
                <a:lnTo>
                  <a:pt x="7568" y="2470"/>
                </a:lnTo>
                <a:lnTo>
                  <a:pt x="7621" y="2466"/>
                </a:lnTo>
                <a:lnTo>
                  <a:pt x="7674" y="2459"/>
                </a:lnTo>
                <a:lnTo>
                  <a:pt x="7725" y="2450"/>
                </a:lnTo>
                <a:lnTo>
                  <a:pt x="7777" y="2438"/>
                </a:lnTo>
                <a:lnTo>
                  <a:pt x="7827" y="2423"/>
                </a:lnTo>
                <a:lnTo>
                  <a:pt x="7876" y="2408"/>
                </a:lnTo>
                <a:lnTo>
                  <a:pt x="7923" y="2388"/>
                </a:lnTo>
                <a:lnTo>
                  <a:pt x="7969" y="2367"/>
                </a:lnTo>
                <a:lnTo>
                  <a:pt x="8016" y="2344"/>
                </a:lnTo>
                <a:lnTo>
                  <a:pt x="8059" y="2318"/>
                </a:lnTo>
                <a:lnTo>
                  <a:pt x="8103" y="2291"/>
                </a:lnTo>
                <a:lnTo>
                  <a:pt x="8144" y="2261"/>
                </a:lnTo>
                <a:lnTo>
                  <a:pt x="8183" y="2231"/>
                </a:lnTo>
                <a:lnTo>
                  <a:pt x="8222" y="2196"/>
                </a:lnTo>
                <a:lnTo>
                  <a:pt x="8259" y="2162"/>
                </a:lnTo>
                <a:lnTo>
                  <a:pt x="8293" y="2125"/>
                </a:lnTo>
                <a:lnTo>
                  <a:pt x="8326" y="2087"/>
                </a:lnTo>
                <a:lnTo>
                  <a:pt x="8358" y="2047"/>
                </a:lnTo>
                <a:lnTo>
                  <a:pt x="8387" y="2006"/>
                </a:lnTo>
                <a:lnTo>
                  <a:pt x="8414" y="1963"/>
                </a:lnTo>
                <a:lnTo>
                  <a:pt x="8439" y="1919"/>
                </a:lnTo>
                <a:lnTo>
                  <a:pt x="8463" y="1874"/>
                </a:lnTo>
                <a:lnTo>
                  <a:pt x="8484" y="1827"/>
                </a:lnTo>
                <a:lnTo>
                  <a:pt x="8503" y="1779"/>
                </a:lnTo>
                <a:lnTo>
                  <a:pt x="8520" y="1730"/>
                </a:lnTo>
                <a:lnTo>
                  <a:pt x="8535" y="1680"/>
                </a:lnTo>
                <a:lnTo>
                  <a:pt x="8546" y="1628"/>
                </a:lnTo>
                <a:lnTo>
                  <a:pt x="8556" y="1577"/>
                </a:lnTo>
                <a:lnTo>
                  <a:pt x="8562" y="1524"/>
                </a:lnTo>
                <a:lnTo>
                  <a:pt x="8566" y="1471"/>
                </a:lnTo>
                <a:lnTo>
                  <a:pt x="8568" y="1417"/>
                </a:lnTo>
                <a:lnTo>
                  <a:pt x="8566" y="1363"/>
                </a:lnTo>
                <a:lnTo>
                  <a:pt x="8562" y="1310"/>
                </a:lnTo>
                <a:lnTo>
                  <a:pt x="8556" y="1257"/>
                </a:lnTo>
                <a:lnTo>
                  <a:pt x="8546" y="1204"/>
                </a:lnTo>
                <a:lnTo>
                  <a:pt x="8535" y="1154"/>
                </a:lnTo>
                <a:lnTo>
                  <a:pt x="8520" y="1104"/>
                </a:lnTo>
                <a:lnTo>
                  <a:pt x="8503" y="1055"/>
                </a:lnTo>
                <a:lnTo>
                  <a:pt x="8484" y="1008"/>
                </a:lnTo>
                <a:lnTo>
                  <a:pt x="8463" y="960"/>
                </a:lnTo>
                <a:lnTo>
                  <a:pt x="8439" y="915"/>
                </a:lnTo>
                <a:lnTo>
                  <a:pt x="8414" y="872"/>
                </a:lnTo>
                <a:lnTo>
                  <a:pt x="8387" y="828"/>
                </a:lnTo>
                <a:lnTo>
                  <a:pt x="8358" y="787"/>
                </a:lnTo>
                <a:lnTo>
                  <a:pt x="8326" y="748"/>
                </a:lnTo>
                <a:lnTo>
                  <a:pt x="8293" y="709"/>
                </a:lnTo>
                <a:lnTo>
                  <a:pt x="8259" y="672"/>
                </a:lnTo>
                <a:lnTo>
                  <a:pt x="8222" y="637"/>
                </a:lnTo>
                <a:lnTo>
                  <a:pt x="8183" y="604"/>
                </a:lnTo>
                <a:lnTo>
                  <a:pt x="8144" y="573"/>
                </a:lnTo>
                <a:lnTo>
                  <a:pt x="8103" y="543"/>
                </a:lnTo>
                <a:lnTo>
                  <a:pt x="8059" y="515"/>
                </a:lnTo>
                <a:lnTo>
                  <a:pt x="8016" y="490"/>
                </a:lnTo>
                <a:lnTo>
                  <a:pt x="7969" y="468"/>
                </a:lnTo>
                <a:lnTo>
                  <a:pt x="7923" y="446"/>
                </a:lnTo>
                <a:lnTo>
                  <a:pt x="7876" y="427"/>
                </a:lnTo>
                <a:lnTo>
                  <a:pt x="7827" y="411"/>
                </a:lnTo>
                <a:lnTo>
                  <a:pt x="7777" y="396"/>
                </a:lnTo>
                <a:lnTo>
                  <a:pt x="7725" y="384"/>
                </a:lnTo>
                <a:lnTo>
                  <a:pt x="7674" y="375"/>
                </a:lnTo>
                <a:lnTo>
                  <a:pt x="7621" y="368"/>
                </a:lnTo>
                <a:lnTo>
                  <a:pt x="7568" y="365"/>
                </a:lnTo>
                <a:lnTo>
                  <a:pt x="7514" y="363"/>
                </a:lnTo>
                <a:lnTo>
                  <a:pt x="7474" y="363"/>
                </a:lnTo>
                <a:lnTo>
                  <a:pt x="7436" y="366"/>
                </a:lnTo>
                <a:lnTo>
                  <a:pt x="7398" y="368"/>
                </a:lnTo>
                <a:lnTo>
                  <a:pt x="7359" y="374"/>
                </a:lnTo>
                <a:lnTo>
                  <a:pt x="7322" y="380"/>
                </a:lnTo>
                <a:lnTo>
                  <a:pt x="7285" y="387"/>
                </a:lnTo>
                <a:lnTo>
                  <a:pt x="7250" y="396"/>
                </a:lnTo>
                <a:lnTo>
                  <a:pt x="7213" y="407"/>
                </a:lnTo>
                <a:lnTo>
                  <a:pt x="7178" y="417"/>
                </a:lnTo>
                <a:lnTo>
                  <a:pt x="7143" y="431"/>
                </a:lnTo>
                <a:lnTo>
                  <a:pt x="7108" y="444"/>
                </a:lnTo>
                <a:lnTo>
                  <a:pt x="7075" y="458"/>
                </a:lnTo>
                <a:lnTo>
                  <a:pt x="7042" y="474"/>
                </a:lnTo>
                <a:lnTo>
                  <a:pt x="7009" y="491"/>
                </a:lnTo>
                <a:lnTo>
                  <a:pt x="6978" y="510"/>
                </a:lnTo>
                <a:lnTo>
                  <a:pt x="6946" y="528"/>
                </a:lnTo>
                <a:lnTo>
                  <a:pt x="6929" y="499"/>
                </a:lnTo>
                <a:lnTo>
                  <a:pt x="6910" y="470"/>
                </a:lnTo>
                <a:lnTo>
                  <a:pt x="6891" y="442"/>
                </a:lnTo>
                <a:lnTo>
                  <a:pt x="6871" y="416"/>
                </a:lnTo>
                <a:lnTo>
                  <a:pt x="6850" y="388"/>
                </a:lnTo>
                <a:lnTo>
                  <a:pt x="6828" y="363"/>
                </a:lnTo>
                <a:lnTo>
                  <a:pt x="6805" y="337"/>
                </a:lnTo>
                <a:lnTo>
                  <a:pt x="6781" y="313"/>
                </a:lnTo>
                <a:lnTo>
                  <a:pt x="6757" y="289"/>
                </a:lnTo>
                <a:lnTo>
                  <a:pt x="6732" y="265"/>
                </a:lnTo>
                <a:lnTo>
                  <a:pt x="6707" y="244"/>
                </a:lnTo>
                <a:lnTo>
                  <a:pt x="6681" y="222"/>
                </a:lnTo>
                <a:lnTo>
                  <a:pt x="6653" y="202"/>
                </a:lnTo>
                <a:lnTo>
                  <a:pt x="6625" y="182"/>
                </a:lnTo>
                <a:lnTo>
                  <a:pt x="6596" y="164"/>
                </a:lnTo>
                <a:lnTo>
                  <a:pt x="6567" y="145"/>
                </a:lnTo>
                <a:lnTo>
                  <a:pt x="6538" y="129"/>
                </a:lnTo>
                <a:lnTo>
                  <a:pt x="6508" y="112"/>
                </a:lnTo>
                <a:lnTo>
                  <a:pt x="6476" y="98"/>
                </a:lnTo>
                <a:lnTo>
                  <a:pt x="6446" y="83"/>
                </a:lnTo>
                <a:lnTo>
                  <a:pt x="6413" y="71"/>
                </a:lnTo>
                <a:lnTo>
                  <a:pt x="6381" y="58"/>
                </a:lnTo>
                <a:lnTo>
                  <a:pt x="6348" y="48"/>
                </a:lnTo>
                <a:lnTo>
                  <a:pt x="6315" y="38"/>
                </a:lnTo>
                <a:lnTo>
                  <a:pt x="6280" y="29"/>
                </a:lnTo>
                <a:lnTo>
                  <a:pt x="6246" y="21"/>
                </a:lnTo>
                <a:lnTo>
                  <a:pt x="6212" y="15"/>
                </a:lnTo>
                <a:lnTo>
                  <a:pt x="6176" y="9"/>
                </a:lnTo>
                <a:lnTo>
                  <a:pt x="6141" y="5"/>
                </a:lnTo>
                <a:lnTo>
                  <a:pt x="6105" y="1"/>
                </a:lnTo>
                <a:lnTo>
                  <a:pt x="6069" y="0"/>
                </a:lnTo>
                <a:lnTo>
                  <a:pt x="6032" y="0"/>
                </a:lnTo>
                <a:lnTo>
                  <a:pt x="5995" y="0"/>
                </a:lnTo>
                <a:lnTo>
                  <a:pt x="5958" y="3"/>
                </a:lnTo>
                <a:lnTo>
                  <a:pt x="5921" y="5"/>
                </a:lnTo>
                <a:lnTo>
                  <a:pt x="5884" y="9"/>
                </a:lnTo>
                <a:lnTo>
                  <a:pt x="5849" y="16"/>
                </a:lnTo>
                <a:lnTo>
                  <a:pt x="5813" y="22"/>
                </a:lnTo>
                <a:lnTo>
                  <a:pt x="5777" y="30"/>
                </a:lnTo>
                <a:lnTo>
                  <a:pt x="5743" y="40"/>
                </a:lnTo>
                <a:lnTo>
                  <a:pt x="5709" y="50"/>
                </a:lnTo>
                <a:lnTo>
                  <a:pt x="5674" y="62"/>
                </a:lnTo>
                <a:lnTo>
                  <a:pt x="5641" y="75"/>
                </a:lnTo>
                <a:lnTo>
                  <a:pt x="5608" y="89"/>
                </a:lnTo>
                <a:lnTo>
                  <a:pt x="5577" y="104"/>
                </a:lnTo>
                <a:lnTo>
                  <a:pt x="5545" y="120"/>
                </a:lnTo>
                <a:lnTo>
                  <a:pt x="5513" y="136"/>
                </a:lnTo>
                <a:lnTo>
                  <a:pt x="5484" y="155"/>
                </a:lnTo>
                <a:lnTo>
                  <a:pt x="5454" y="173"/>
                </a:lnTo>
                <a:lnTo>
                  <a:pt x="5425" y="193"/>
                </a:lnTo>
                <a:lnTo>
                  <a:pt x="5397" y="214"/>
                </a:lnTo>
                <a:lnTo>
                  <a:pt x="5369" y="236"/>
                </a:lnTo>
                <a:lnTo>
                  <a:pt x="5342" y="259"/>
                </a:lnTo>
                <a:lnTo>
                  <a:pt x="5317" y="281"/>
                </a:lnTo>
                <a:lnTo>
                  <a:pt x="5290" y="306"/>
                </a:lnTo>
                <a:lnTo>
                  <a:pt x="5266" y="332"/>
                </a:lnTo>
                <a:lnTo>
                  <a:pt x="5243" y="357"/>
                </a:lnTo>
                <a:lnTo>
                  <a:pt x="5220" y="384"/>
                </a:lnTo>
                <a:lnTo>
                  <a:pt x="5198" y="411"/>
                </a:lnTo>
                <a:lnTo>
                  <a:pt x="5177" y="440"/>
                </a:lnTo>
                <a:lnTo>
                  <a:pt x="5157" y="469"/>
                </a:lnTo>
                <a:lnTo>
                  <a:pt x="5138" y="498"/>
                </a:lnTo>
                <a:lnTo>
                  <a:pt x="5120" y="528"/>
                </a:lnTo>
                <a:lnTo>
                  <a:pt x="5103" y="559"/>
                </a:lnTo>
                <a:lnTo>
                  <a:pt x="5052" y="561"/>
                </a:lnTo>
                <a:lnTo>
                  <a:pt x="5004" y="567"/>
                </a:lnTo>
                <a:lnTo>
                  <a:pt x="4956" y="575"/>
                </a:lnTo>
                <a:lnTo>
                  <a:pt x="4907" y="584"/>
                </a:lnTo>
                <a:lnTo>
                  <a:pt x="4881" y="572"/>
                </a:lnTo>
                <a:lnTo>
                  <a:pt x="4854" y="559"/>
                </a:lnTo>
                <a:lnTo>
                  <a:pt x="4827" y="548"/>
                </a:lnTo>
                <a:lnTo>
                  <a:pt x="4799" y="538"/>
                </a:lnTo>
                <a:lnTo>
                  <a:pt x="4771" y="527"/>
                </a:lnTo>
                <a:lnTo>
                  <a:pt x="4742" y="519"/>
                </a:lnTo>
                <a:lnTo>
                  <a:pt x="4713" y="510"/>
                </a:lnTo>
                <a:lnTo>
                  <a:pt x="4684" y="503"/>
                </a:lnTo>
                <a:lnTo>
                  <a:pt x="4655" y="497"/>
                </a:lnTo>
                <a:lnTo>
                  <a:pt x="4625" y="491"/>
                </a:lnTo>
                <a:lnTo>
                  <a:pt x="4594" y="486"/>
                </a:lnTo>
                <a:lnTo>
                  <a:pt x="4564" y="482"/>
                </a:lnTo>
                <a:lnTo>
                  <a:pt x="4533" y="478"/>
                </a:lnTo>
                <a:lnTo>
                  <a:pt x="4503" y="477"/>
                </a:lnTo>
                <a:lnTo>
                  <a:pt x="4471" y="475"/>
                </a:lnTo>
                <a:lnTo>
                  <a:pt x="4441" y="474"/>
                </a:lnTo>
                <a:lnTo>
                  <a:pt x="4401" y="475"/>
                </a:lnTo>
                <a:lnTo>
                  <a:pt x="4362" y="477"/>
                </a:lnTo>
                <a:lnTo>
                  <a:pt x="4322" y="481"/>
                </a:lnTo>
                <a:lnTo>
                  <a:pt x="4284" y="486"/>
                </a:lnTo>
                <a:lnTo>
                  <a:pt x="4246" y="481"/>
                </a:lnTo>
                <a:lnTo>
                  <a:pt x="4206" y="477"/>
                </a:lnTo>
                <a:lnTo>
                  <a:pt x="4168" y="475"/>
                </a:lnTo>
                <a:lnTo>
                  <a:pt x="4128" y="474"/>
                </a:lnTo>
              </a:path>
            </a:pathLst>
          </a:custGeom>
          <a:solidFill>
            <a:schemeClr val="bg1">
              <a:lumMod val="85000"/>
            </a:schemeClr>
          </a:solidFill>
          <a:ln w="1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>
            <a:off x="0" y="2203450"/>
            <a:ext cx="12192000" cy="4654551"/>
          </a:xfrm>
          <a:custGeom>
            <a:avLst/>
            <a:gdLst/>
            <a:ahLst/>
            <a:cxnLst>
              <a:cxn ang="0">
                <a:pos x="20799" y="832"/>
              </a:cxn>
              <a:cxn ang="0">
                <a:pos x="20840" y="488"/>
              </a:cxn>
              <a:cxn ang="0">
                <a:pos x="21085" y="60"/>
              </a:cxn>
              <a:cxn ang="0">
                <a:pos x="145" y="160"/>
              </a:cxn>
              <a:cxn ang="0">
                <a:pos x="294" y="449"/>
              </a:cxn>
              <a:cxn ang="0">
                <a:pos x="348" y="782"/>
              </a:cxn>
              <a:cxn ang="0">
                <a:pos x="688" y="914"/>
              </a:cxn>
              <a:cxn ang="0">
                <a:pos x="1232" y="1066"/>
              </a:cxn>
              <a:cxn ang="0">
                <a:pos x="1612" y="1461"/>
              </a:cxn>
              <a:cxn ang="0">
                <a:pos x="1860" y="1810"/>
              </a:cxn>
              <a:cxn ang="0">
                <a:pos x="2354" y="1933"/>
              </a:cxn>
              <a:cxn ang="0">
                <a:pos x="2723" y="2259"/>
              </a:cxn>
              <a:cxn ang="0">
                <a:pos x="3043" y="2512"/>
              </a:cxn>
              <a:cxn ang="0">
                <a:pos x="3535" y="2541"/>
              </a:cxn>
              <a:cxn ang="0">
                <a:pos x="3925" y="2762"/>
              </a:cxn>
              <a:cxn ang="0">
                <a:pos x="4190" y="3123"/>
              </a:cxn>
              <a:cxn ang="0">
                <a:pos x="4559" y="3002"/>
              </a:cxn>
              <a:cxn ang="0">
                <a:pos x="5081" y="3068"/>
              </a:cxn>
              <a:cxn ang="0">
                <a:pos x="5344" y="2695"/>
              </a:cxn>
              <a:cxn ang="0">
                <a:pos x="5741" y="2465"/>
              </a:cxn>
              <a:cxn ang="0">
                <a:pos x="6195" y="2427"/>
              </a:cxn>
              <a:cxn ang="0">
                <a:pos x="6581" y="2559"/>
              </a:cxn>
              <a:cxn ang="0">
                <a:pos x="6882" y="2819"/>
              </a:cxn>
              <a:cxn ang="0">
                <a:pos x="7276" y="2736"/>
              </a:cxn>
              <a:cxn ang="0">
                <a:pos x="7804" y="2677"/>
              </a:cxn>
              <a:cxn ang="0">
                <a:pos x="8213" y="2828"/>
              </a:cxn>
              <a:cxn ang="0">
                <a:pos x="8521" y="3124"/>
              </a:cxn>
              <a:cxn ang="0">
                <a:pos x="8900" y="3235"/>
              </a:cxn>
              <a:cxn ang="0">
                <a:pos x="9383" y="3412"/>
              </a:cxn>
              <a:cxn ang="0">
                <a:pos x="9652" y="3232"/>
              </a:cxn>
              <a:cxn ang="0">
                <a:pos x="9979" y="2877"/>
              </a:cxn>
              <a:cxn ang="0">
                <a:pos x="10438" y="2701"/>
              </a:cxn>
              <a:cxn ang="0">
                <a:pos x="10513" y="2695"/>
              </a:cxn>
              <a:cxn ang="0">
                <a:pos x="10599" y="2693"/>
              </a:cxn>
              <a:cxn ang="0">
                <a:pos x="10677" y="2697"/>
              </a:cxn>
              <a:cxn ang="0">
                <a:pos x="10951" y="2762"/>
              </a:cxn>
              <a:cxn ang="0">
                <a:pos x="11351" y="3035"/>
              </a:cxn>
              <a:cxn ang="0">
                <a:pos x="11587" y="3459"/>
              </a:cxn>
              <a:cxn ang="0">
                <a:pos x="12040" y="3277"/>
              </a:cxn>
              <a:cxn ang="0">
                <a:pos x="12455" y="3233"/>
              </a:cxn>
              <a:cxn ang="0">
                <a:pos x="12764" y="2960"/>
              </a:cxn>
              <a:cxn ang="0">
                <a:pos x="13128" y="2732"/>
              </a:cxn>
              <a:cxn ang="0">
                <a:pos x="13592" y="2671"/>
              </a:cxn>
              <a:cxn ang="0">
                <a:pos x="14116" y="2870"/>
              </a:cxn>
              <a:cxn ang="0">
                <a:pos x="14402" y="2675"/>
              </a:cxn>
              <a:cxn ang="0">
                <a:pos x="14750" y="2474"/>
              </a:cxn>
              <a:cxn ang="0">
                <a:pos x="15172" y="2420"/>
              </a:cxn>
              <a:cxn ang="0">
                <a:pos x="15617" y="2559"/>
              </a:cxn>
              <a:cxn ang="0">
                <a:pos x="15953" y="2866"/>
              </a:cxn>
              <a:cxn ang="0">
                <a:pos x="16351" y="2998"/>
              </a:cxn>
              <a:cxn ang="0">
                <a:pos x="16779" y="3046"/>
              </a:cxn>
              <a:cxn ang="0">
                <a:pos x="17070" y="2927"/>
              </a:cxn>
              <a:cxn ang="0">
                <a:pos x="17403" y="2631"/>
              </a:cxn>
              <a:cxn ang="0">
                <a:pos x="17840" y="2499"/>
              </a:cxn>
              <a:cxn ang="0">
                <a:pos x="18304" y="2479"/>
              </a:cxn>
              <a:cxn ang="0">
                <a:pos x="18588" y="2074"/>
              </a:cxn>
              <a:cxn ang="0">
                <a:pos x="19028" y="1841"/>
              </a:cxn>
              <a:cxn ang="0">
                <a:pos x="19432" y="1723"/>
              </a:cxn>
              <a:cxn ang="0">
                <a:pos x="19699" y="1238"/>
              </a:cxn>
              <a:cxn ang="0">
                <a:pos x="20172" y="954"/>
              </a:cxn>
            </a:cxnLst>
            <a:rect l="0" t="0" r="r" b="b"/>
            <a:pathLst>
              <a:path w="21122" h="8055">
                <a:moveTo>
                  <a:pt x="20458" y="914"/>
                </a:moveTo>
                <a:lnTo>
                  <a:pt x="20504" y="916"/>
                </a:lnTo>
                <a:lnTo>
                  <a:pt x="20551" y="918"/>
                </a:lnTo>
                <a:lnTo>
                  <a:pt x="20597" y="924"/>
                </a:lnTo>
                <a:lnTo>
                  <a:pt x="20642" y="930"/>
                </a:lnTo>
                <a:lnTo>
                  <a:pt x="20687" y="939"/>
                </a:lnTo>
                <a:lnTo>
                  <a:pt x="20730" y="950"/>
                </a:lnTo>
                <a:lnTo>
                  <a:pt x="20774" y="963"/>
                </a:lnTo>
                <a:lnTo>
                  <a:pt x="20816" y="978"/>
                </a:lnTo>
                <a:lnTo>
                  <a:pt x="20808" y="930"/>
                </a:lnTo>
                <a:lnTo>
                  <a:pt x="20803" y="881"/>
                </a:lnTo>
                <a:lnTo>
                  <a:pt x="20799" y="832"/>
                </a:lnTo>
                <a:lnTo>
                  <a:pt x="20798" y="782"/>
                </a:lnTo>
                <a:lnTo>
                  <a:pt x="20798" y="755"/>
                </a:lnTo>
                <a:lnTo>
                  <a:pt x="20799" y="727"/>
                </a:lnTo>
                <a:lnTo>
                  <a:pt x="20801" y="699"/>
                </a:lnTo>
                <a:lnTo>
                  <a:pt x="20804" y="673"/>
                </a:lnTo>
                <a:lnTo>
                  <a:pt x="20807" y="645"/>
                </a:lnTo>
                <a:lnTo>
                  <a:pt x="20811" y="619"/>
                </a:lnTo>
                <a:lnTo>
                  <a:pt x="20815" y="592"/>
                </a:lnTo>
                <a:lnTo>
                  <a:pt x="20820" y="566"/>
                </a:lnTo>
                <a:lnTo>
                  <a:pt x="20827" y="539"/>
                </a:lnTo>
                <a:lnTo>
                  <a:pt x="20833" y="513"/>
                </a:lnTo>
                <a:lnTo>
                  <a:pt x="20840" y="488"/>
                </a:lnTo>
                <a:lnTo>
                  <a:pt x="20848" y="461"/>
                </a:lnTo>
                <a:lnTo>
                  <a:pt x="20856" y="436"/>
                </a:lnTo>
                <a:lnTo>
                  <a:pt x="20865" y="412"/>
                </a:lnTo>
                <a:lnTo>
                  <a:pt x="20875" y="387"/>
                </a:lnTo>
                <a:lnTo>
                  <a:pt x="20885" y="364"/>
                </a:lnTo>
                <a:lnTo>
                  <a:pt x="20907" y="316"/>
                </a:lnTo>
                <a:lnTo>
                  <a:pt x="20932" y="269"/>
                </a:lnTo>
                <a:lnTo>
                  <a:pt x="20959" y="224"/>
                </a:lnTo>
                <a:lnTo>
                  <a:pt x="20988" y="181"/>
                </a:lnTo>
                <a:lnTo>
                  <a:pt x="21018" y="139"/>
                </a:lnTo>
                <a:lnTo>
                  <a:pt x="21051" y="98"/>
                </a:lnTo>
                <a:lnTo>
                  <a:pt x="21085" y="60"/>
                </a:lnTo>
                <a:lnTo>
                  <a:pt x="21122" y="23"/>
                </a:lnTo>
                <a:lnTo>
                  <a:pt x="21122" y="8055"/>
                </a:lnTo>
                <a:lnTo>
                  <a:pt x="0" y="8055"/>
                </a:lnTo>
                <a:lnTo>
                  <a:pt x="0" y="0"/>
                </a:lnTo>
                <a:lnTo>
                  <a:pt x="19" y="19"/>
                </a:lnTo>
                <a:lnTo>
                  <a:pt x="39" y="37"/>
                </a:lnTo>
                <a:lnTo>
                  <a:pt x="58" y="57"/>
                </a:lnTo>
                <a:lnTo>
                  <a:pt x="76" y="77"/>
                </a:lnTo>
                <a:lnTo>
                  <a:pt x="93" y="97"/>
                </a:lnTo>
                <a:lnTo>
                  <a:pt x="111" y="118"/>
                </a:lnTo>
                <a:lnTo>
                  <a:pt x="128" y="139"/>
                </a:lnTo>
                <a:lnTo>
                  <a:pt x="145" y="160"/>
                </a:lnTo>
                <a:lnTo>
                  <a:pt x="159" y="183"/>
                </a:lnTo>
                <a:lnTo>
                  <a:pt x="175" y="205"/>
                </a:lnTo>
                <a:lnTo>
                  <a:pt x="190" y="228"/>
                </a:lnTo>
                <a:lnTo>
                  <a:pt x="204" y="251"/>
                </a:lnTo>
                <a:lnTo>
                  <a:pt x="218" y="275"/>
                </a:lnTo>
                <a:lnTo>
                  <a:pt x="231" y="299"/>
                </a:lnTo>
                <a:lnTo>
                  <a:pt x="243" y="323"/>
                </a:lnTo>
                <a:lnTo>
                  <a:pt x="254" y="348"/>
                </a:lnTo>
                <a:lnTo>
                  <a:pt x="265" y="373"/>
                </a:lnTo>
                <a:lnTo>
                  <a:pt x="276" y="398"/>
                </a:lnTo>
                <a:lnTo>
                  <a:pt x="285" y="424"/>
                </a:lnTo>
                <a:lnTo>
                  <a:pt x="294" y="449"/>
                </a:lnTo>
                <a:lnTo>
                  <a:pt x="303" y="476"/>
                </a:lnTo>
                <a:lnTo>
                  <a:pt x="310" y="502"/>
                </a:lnTo>
                <a:lnTo>
                  <a:pt x="318" y="530"/>
                </a:lnTo>
                <a:lnTo>
                  <a:pt x="324" y="556"/>
                </a:lnTo>
                <a:lnTo>
                  <a:pt x="330" y="584"/>
                </a:lnTo>
                <a:lnTo>
                  <a:pt x="335" y="612"/>
                </a:lnTo>
                <a:lnTo>
                  <a:pt x="339" y="640"/>
                </a:lnTo>
                <a:lnTo>
                  <a:pt x="342" y="669"/>
                </a:lnTo>
                <a:lnTo>
                  <a:pt x="344" y="696"/>
                </a:lnTo>
                <a:lnTo>
                  <a:pt x="347" y="725"/>
                </a:lnTo>
                <a:lnTo>
                  <a:pt x="348" y="753"/>
                </a:lnTo>
                <a:lnTo>
                  <a:pt x="348" y="782"/>
                </a:lnTo>
                <a:lnTo>
                  <a:pt x="347" y="832"/>
                </a:lnTo>
                <a:lnTo>
                  <a:pt x="344" y="881"/>
                </a:lnTo>
                <a:lnTo>
                  <a:pt x="338" y="930"/>
                </a:lnTo>
                <a:lnTo>
                  <a:pt x="330" y="978"/>
                </a:lnTo>
                <a:lnTo>
                  <a:pt x="372" y="963"/>
                </a:lnTo>
                <a:lnTo>
                  <a:pt x="416" y="950"/>
                </a:lnTo>
                <a:lnTo>
                  <a:pt x="459" y="939"/>
                </a:lnTo>
                <a:lnTo>
                  <a:pt x="504" y="930"/>
                </a:lnTo>
                <a:lnTo>
                  <a:pt x="549" y="924"/>
                </a:lnTo>
                <a:lnTo>
                  <a:pt x="595" y="918"/>
                </a:lnTo>
                <a:lnTo>
                  <a:pt x="641" y="916"/>
                </a:lnTo>
                <a:lnTo>
                  <a:pt x="688" y="914"/>
                </a:lnTo>
                <a:lnTo>
                  <a:pt x="738" y="916"/>
                </a:lnTo>
                <a:lnTo>
                  <a:pt x="787" y="920"/>
                </a:lnTo>
                <a:lnTo>
                  <a:pt x="834" y="925"/>
                </a:lnTo>
                <a:lnTo>
                  <a:pt x="882" y="933"/>
                </a:lnTo>
                <a:lnTo>
                  <a:pt x="928" y="942"/>
                </a:lnTo>
                <a:lnTo>
                  <a:pt x="974" y="954"/>
                </a:lnTo>
                <a:lnTo>
                  <a:pt x="1019" y="968"/>
                </a:lnTo>
                <a:lnTo>
                  <a:pt x="1064" y="984"/>
                </a:lnTo>
                <a:lnTo>
                  <a:pt x="1108" y="1002"/>
                </a:lnTo>
                <a:lnTo>
                  <a:pt x="1150" y="1021"/>
                </a:lnTo>
                <a:lnTo>
                  <a:pt x="1191" y="1042"/>
                </a:lnTo>
                <a:lnTo>
                  <a:pt x="1232" y="1066"/>
                </a:lnTo>
                <a:lnTo>
                  <a:pt x="1270" y="1091"/>
                </a:lnTo>
                <a:lnTo>
                  <a:pt x="1308" y="1118"/>
                </a:lnTo>
                <a:lnTo>
                  <a:pt x="1345" y="1145"/>
                </a:lnTo>
                <a:lnTo>
                  <a:pt x="1381" y="1175"/>
                </a:lnTo>
                <a:lnTo>
                  <a:pt x="1414" y="1206"/>
                </a:lnTo>
                <a:lnTo>
                  <a:pt x="1447" y="1238"/>
                </a:lnTo>
                <a:lnTo>
                  <a:pt x="1479" y="1272"/>
                </a:lnTo>
                <a:lnTo>
                  <a:pt x="1508" y="1308"/>
                </a:lnTo>
                <a:lnTo>
                  <a:pt x="1537" y="1345"/>
                </a:lnTo>
                <a:lnTo>
                  <a:pt x="1563" y="1382"/>
                </a:lnTo>
                <a:lnTo>
                  <a:pt x="1588" y="1421"/>
                </a:lnTo>
                <a:lnTo>
                  <a:pt x="1612" y="1461"/>
                </a:lnTo>
                <a:lnTo>
                  <a:pt x="1633" y="1502"/>
                </a:lnTo>
                <a:lnTo>
                  <a:pt x="1653" y="1544"/>
                </a:lnTo>
                <a:lnTo>
                  <a:pt x="1671" y="1588"/>
                </a:lnTo>
                <a:lnTo>
                  <a:pt x="1687" y="1633"/>
                </a:lnTo>
                <a:lnTo>
                  <a:pt x="1702" y="1678"/>
                </a:lnTo>
                <a:lnTo>
                  <a:pt x="1714" y="1723"/>
                </a:lnTo>
                <a:lnTo>
                  <a:pt x="1723" y="1770"/>
                </a:lnTo>
                <a:lnTo>
                  <a:pt x="1731" y="1818"/>
                </a:lnTo>
                <a:lnTo>
                  <a:pt x="1763" y="1814"/>
                </a:lnTo>
                <a:lnTo>
                  <a:pt x="1796" y="1811"/>
                </a:lnTo>
                <a:lnTo>
                  <a:pt x="1827" y="1810"/>
                </a:lnTo>
                <a:lnTo>
                  <a:pt x="1860" y="1810"/>
                </a:lnTo>
                <a:lnTo>
                  <a:pt x="1905" y="1810"/>
                </a:lnTo>
                <a:lnTo>
                  <a:pt x="1949" y="1812"/>
                </a:lnTo>
                <a:lnTo>
                  <a:pt x="1992" y="1818"/>
                </a:lnTo>
                <a:lnTo>
                  <a:pt x="2035" y="1824"/>
                </a:lnTo>
                <a:lnTo>
                  <a:pt x="2077" y="1832"/>
                </a:lnTo>
                <a:lnTo>
                  <a:pt x="2118" y="1841"/>
                </a:lnTo>
                <a:lnTo>
                  <a:pt x="2160" y="1852"/>
                </a:lnTo>
                <a:lnTo>
                  <a:pt x="2200" y="1865"/>
                </a:lnTo>
                <a:lnTo>
                  <a:pt x="2239" y="1880"/>
                </a:lnTo>
                <a:lnTo>
                  <a:pt x="2278" y="1896"/>
                </a:lnTo>
                <a:lnTo>
                  <a:pt x="2316" y="1913"/>
                </a:lnTo>
                <a:lnTo>
                  <a:pt x="2354" y="1933"/>
                </a:lnTo>
                <a:lnTo>
                  <a:pt x="2390" y="1952"/>
                </a:lnTo>
                <a:lnTo>
                  <a:pt x="2425" y="1975"/>
                </a:lnTo>
                <a:lnTo>
                  <a:pt x="2460" y="1997"/>
                </a:lnTo>
                <a:lnTo>
                  <a:pt x="2494" y="2021"/>
                </a:lnTo>
                <a:lnTo>
                  <a:pt x="2526" y="2048"/>
                </a:lnTo>
                <a:lnTo>
                  <a:pt x="2557" y="2074"/>
                </a:lnTo>
                <a:lnTo>
                  <a:pt x="2588" y="2102"/>
                </a:lnTo>
                <a:lnTo>
                  <a:pt x="2617" y="2131"/>
                </a:lnTo>
                <a:lnTo>
                  <a:pt x="2646" y="2161"/>
                </a:lnTo>
                <a:lnTo>
                  <a:pt x="2672" y="2193"/>
                </a:lnTo>
                <a:lnTo>
                  <a:pt x="2699" y="2226"/>
                </a:lnTo>
                <a:lnTo>
                  <a:pt x="2723" y="2259"/>
                </a:lnTo>
                <a:lnTo>
                  <a:pt x="2746" y="2293"/>
                </a:lnTo>
                <a:lnTo>
                  <a:pt x="2767" y="2329"/>
                </a:lnTo>
                <a:lnTo>
                  <a:pt x="2789" y="2364"/>
                </a:lnTo>
                <a:lnTo>
                  <a:pt x="2807" y="2401"/>
                </a:lnTo>
                <a:lnTo>
                  <a:pt x="2826" y="2440"/>
                </a:lnTo>
                <a:lnTo>
                  <a:pt x="2841" y="2479"/>
                </a:lnTo>
                <a:lnTo>
                  <a:pt x="2856" y="2518"/>
                </a:lnTo>
                <a:lnTo>
                  <a:pt x="2869" y="2559"/>
                </a:lnTo>
                <a:lnTo>
                  <a:pt x="2911" y="2544"/>
                </a:lnTo>
                <a:lnTo>
                  <a:pt x="2955" y="2532"/>
                </a:lnTo>
                <a:lnTo>
                  <a:pt x="2998" y="2520"/>
                </a:lnTo>
                <a:lnTo>
                  <a:pt x="3043" y="2512"/>
                </a:lnTo>
                <a:lnTo>
                  <a:pt x="3088" y="2506"/>
                </a:lnTo>
                <a:lnTo>
                  <a:pt x="3133" y="2501"/>
                </a:lnTo>
                <a:lnTo>
                  <a:pt x="3179" y="2497"/>
                </a:lnTo>
                <a:lnTo>
                  <a:pt x="3227" y="2497"/>
                </a:lnTo>
                <a:lnTo>
                  <a:pt x="3267" y="2497"/>
                </a:lnTo>
                <a:lnTo>
                  <a:pt x="3306" y="2499"/>
                </a:lnTo>
                <a:lnTo>
                  <a:pt x="3346" y="2503"/>
                </a:lnTo>
                <a:lnTo>
                  <a:pt x="3384" y="2508"/>
                </a:lnTo>
                <a:lnTo>
                  <a:pt x="3422" y="2514"/>
                </a:lnTo>
                <a:lnTo>
                  <a:pt x="3461" y="2522"/>
                </a:lnTo>
                <a:lnTo>
                  <a:pt x="3498" y="2531"/>
                </a:lnTo>
                <a:lnTo>
                  <a:pt x="3535" y="2541"/>
                </a:lnTo>
                <a:lnTo>
                  <a:pt x="3570" y="2553"/>
                </a:lnTo>
                <a:lnTo>
                  <a:pt x="3606" y="2567"/>
                </a:lnTo>
                <a:lnTo>
                  <a:pt x="3642" y="2581"/>
                </a:lnTo>
                <a:lnTo>
                  <a:pt x="3676" y="2597"/>
                </a:lnTo>
                <a:lnTo>
                  <a:pt x="3710" y="2614"/>
                </a:lnTo>
                <a:lnTo>
                  <a:pt x="3743" y="2631"/>
                </a:lnTo>
                <a:lnTo>
                  <a:pt x="3775" y="2651"/>
                </a:lnTo>
                <a:lnTo>
                  <a:pt x="3807" y="2671"/>
                </a:lnTo>
                <a:lnTo>
                  <a:pt x="3838" y="2692"/>
                </a:lnTo>
                <a:lnTo>
                  <a:pt x="3867" y="2714"/>
                </a:lnTo>
                <a:lnTo>
                  <a:pt x="3898" y="2738"/>
                </a:lnTo>
                <a:lnTo>
                  <a:pt x="3925" y="2762"/>
                </a:lnTo>
                <a:lnTo>
                  <a:pt x="3953" y="2787"/>
                </a:lnTo>
                <a:lnTo>
                  <a:pt x="3980" y="2814"/>
                </a:lnTo>
                <a:lnTo>
                  <a:pt x="4005" y="2841"/>
                </a:lnTo>
                <a:lnTo>
                  <a:pt x="4030" y="2869"/>
                </a:lnTo>
                <a:lnTo>
                  <a:pt x="4054" y="2898"/>
                </a:lnTo>
                <a:lnTo>
                  <a:pt x="4076" y="2927"/>
                </a:lnTo>
                <a:lnTo>
                  <a:pt x="4098" y="2959"/>
                </a:lnTo>
                <a:lnTo>
                  <a:pt x="4118" y="2989"/>
                </a:lnTo>
                <a:lnTo>
                  <a:pt x="4138" y="3022"/>
                </a:lnTo>
                <a:lnTo>
                  <a:pt x="4157" y="3054"/>
                </a:lnTo>
                <a:lnTo>
                  <a:pt x="4174" y="3088"/>
                </a:lnTo>
                <a:lnTo>
                  <a:pt x="4190" y="3123"/>
                </a:lnTo>
                <a:lnTo>
                  <a:pt x="4217" y="3107"/>
                </a:lnTo>
                <a:lnTo>
                  <a:pt x="4246" y="3093"/>
                </a:lnTo>
                <a:lnTo>
                  <a:pt x="4277" y="3080"/>
                </a:lnTo>
                <a:lnTo>
                  <a:pt x="4306" y="3067"/>
                </a:lnTo>
                <a:lnTo>
                  <a:pt x="4336" y="3057"/>
                </a:lnTo>
                <a:lnTo>
                  <a:pt x="4367" y="3046"/>
                </a:lnTo>
                <a:lnTo>
                  <a:pt x="4398" y="3035"/>
                </a:lnTo>
                <a:lnTo>
                  <a:pt x="4429" y="3027"/>
                </a:lnTo>
                <a:lnTo>
                  <a:pt x="4462" y="3020"/>
                </a:lnTo>
                <a:lnTo>
                  <a:pt x="4493" y="3013"/>
                </a:lnTo>
                <a:lnTo>
                  <a:pt x="4526" y="3006"/>
                </a:lnTo>
                <a:lnTo>
                  <a:pt x="4559" y="3002"/>
                </a:lnTo>
                <a:lnTo>
                  <a:pt x="4592" y="2998"/>
                </a:lnTo>
                <a:lnTo>
                  <a:pt x="4625" y="2996"/>
                </a:lnTo>
                <a:lnTo>
                  <a:pt x="4660" y="2994"/>
                </a:lnTo>
                <a:lnTo>
                  <a:pt x="4693" y="2993"/>
                </a:lnTo>
                <a:lnTo>
                  <a:pt x="4744" y="2994"/>
                </a:lnTo>
                <a:lnTo>
                  <a:pt x="4794" y="2998"/>
                </a:lnTo>
                <a:lnTo>
                  <a:pt x="4845" y="3005"/>
                </a:lnTo>
                <a:lnTo>
                  <a:pt x="4893" y="3013"/>
                </a:lnTo>
                <a:lnTo>
                  <a:pt x="4942" y="3024"/>
                </a:lnTo>
                <a:lnTo>
                  <a:pt x="4990" y="3037"/>
                </a:lnTo>
                <a:lnTo>
                  <a:pt x="5036" y="3051"/>
                </a:lnTo>
                <a:lnTo>
                  <a:pt x="5081" y="3068"/>
                </a:lnTo>
                <a:lnTo>
                  <a:pt x="5097" y="3033"/>
                </a:lnTo>
                <a:lnTo>
                  <a:pt x="5114" y="2998"/>
                </a:lnTo>
                <a:lnTo>
                  <a:pt x="5132" y="2964"/>
                </a:lnTo>
                <a:lnTo>
                  <a:pt x="5151" y="2931"/>
                </a:lnTo>
                <a:lnTo>
                  <a:pt x="5171" y="2898"/>
                </a:lnTo>
                <a:lnTo>
                  <a:pt x="5193" y="2866"/>
                </a:lnTo>
                <a:lnTo>
                  <a:pt x="5216" y="2836"/>
                </a:lnTo>
                <a:lnTo>
                  <a:pt x="5239" y="2806"/>
                </a:lnTo>
                <a:lnTo>
                  <a:pt x="5264" y="2777"/>
                </a:lnTo>
                <a:lnTo>
                  <a:pt x="5290" y="2747"/>
                </a:lnTo>
                <a:lnTo>
                  <a:pt x="5316" y="2721"/>
                </a:lnTo>
                <a:lnTo>
                  <a:pt x="5344" y="2695"/>
                </a:lnTo>
                <a:lnTo>
                  <a:pt x="5373" y="2670"/>
                </a:lnTo>
                <a:lnTo>
                  <a:pt x="5402" y="2644"/>
                </a:lnTo>
                <a:lnTo>
                  <a:pt x="5432" y="2622"/>
                </a:lnTo>
                <a:lnTo>
                  <a:pt x="5464" y="2600"/>
                </a:lnTo>
                <a:lnTo>
                  <a:pt x="5496" y="2578"/>
                </a:lnTo>
                <a:lnTo>
                  <a:pt x="5529" y="2559"/>
                </a:lnTo>
                <a:lnTo>
                  <a:pt x="5562" y="2540"/>
                </a:lnTo>
                <a:lnTo>
                  <a:pt x="5597" y="2523"/>
                </a:lnTo>
                <a:lnTo>
                  <a:pt x="5632" y="2507"/>
                </a:lnTo>
                <a:lnTo>
                  <a:pt x="5667" y="2491"/>
                </a:lnTo>
                <a:lnTo>
                  <a:pt x="5704" y="2478"/>
                </a:lnTo>
                <a:lnTo>
                  <a:pt x="5741" y="2465"/>
                </a:lnTo>
                <a:lnTo>
                  <a:pt x="5778" y="2454"/>
                </a:lnTo>
                <a:lnTo>
                  <a:pt x="5816" y="2445"/>
                </a:lnTo>
                <a:lnTo>
                  <a:pt x="5855" y="2437"/>
                </a:lnTo>
                <a:lnTo>
                  <a:pt x="5894" y="2429"/>
                </a:lnTo>
                <a:lnTo>
                  <a:pt x="5934" y="2424"/>
                </a:lnTo>
                <a:lnTo>
                  <a:pt x="5974" y="2420"/>
                </a:lnTo>
                <a:lnTo>
                  <a:pt x="6015" y="2419"/>
                </a:lnTo>
                <a:lnTo>
                  <a:pt x="6055" y="2417"/>
                </a:lnTo>
                <a:lnTo>
                  <a:pt x="6091" y="2419"/>
                </a:lnTo>
                <a:lnTo>
                  <a:pt x="6127" y="2420"/>
                </a:lnTo>
                <a:lnTo>
                  <a:pt x="6161" y="2423"/>
                </a:lnTo>
                <a:lnTo>
                  <a:pt x="6195" y="2427"/>
                </a:lnTo>
                <a:lnTo>
                  <a:pt x="6231" y="2432"/>
                </a:lnTo>
                <a:lnTo>
                  <a:pt x="6264" y="2438"/>
                </a:lnTo>
                <a:lnTo>
                  <a:pt x="6298" y="2446"/>
                </a:lnTo>
                <a:lnTo>
                  <a:pt x="6331" y="2454"/>
                </a:lnTo>
                <a:lnTo>
                  <a:pt x="6364" y="2464"/>
                </a:lnTo>
                <a:lnTo>
                  <a:pt x="6396" y="2474"/>
                </a:lnTo>
                <a:lnTo>
                  <a:pt x="6429" y="2486"/>
                </a:lnTo>
                <a:lnTo>
                  <a:pt x="6460" y="2498"/>
                </a:lnTo>
                <a:lnTo>
                  <a:pt x="6491" y="2512"/>
                </a:lnTo>
                <a:lnTo>
                  <a:pt x="6522" y="2527"/>
                </a:lnTo>
                <a:lnTo>
                  <a:pt x="6551" y="2541"/>
                </a:lnTo>
                <a:lnTo>
                  <a:pt x="6581" y="2559"/>
                </a:lnTo>
                <a:lnTo>
                  <a:pt x="6609" y="2576"/>
                </a:lnTo>
                <a:lnTo>
                  <a:pt x="6638" y="2594"/>
                </a:lnTo>
                <a:lnTo>
                  <a:pt x="6666" y="2613"/>
                </a:lnTo>
                <a:lnTo>
                  <a:pt x="6692" y="2633"/>
                </a:lnTo>
                <a:lnTo>
                  <a:pt x="6718" y="2654"/>
                </a:lnTo>
                <a:lnTo>
                  <a:pt x="6743" y="2675"/>
                </a:lnTo>
                <a:lnTo>
                  <a:pt x="6769" y="2697"/>
                </a:lnTo>
                <a:lnTo>
                  <a:pt x="6792" y="2720"/>
                </a:lnTo>
                <a:lnTo>
                  <a:pt x="6816" y="2744"/>
                </a:lnTo>
                <a:lnTo>
                  <a:pt x="6839" y="2767"/>
                </a:lnTo>
                <a:lnTo>
                  <a:pt x="6861" y="2792"/>
                </a:lnTo>
                <a:lnTo>
                  <a:pt x="6882" y="2819"/>
                </a:lnTo>
                <a:lnTo>
                  <a:pt x="6902" y="2845"/>
                </a:lnTo>
                <a:lnTo>
                  <a:pt x="6922" y="2873"/>
                </a:lnTo>
                <a:lnTo>
                  <a:pt x="6940" y="2901"/>
                </a:lnTo>
                <a:lnTo>
                  <a:pt x="6959" y="2928"/>
                </a:lnTo>
                <a:lnTo>
                  <a:pt x="6993" y="2899"/>
                </a:lnTo>
                <a:lnTo>
                  <a:pt x="7030" y="2870"/>
                </a:lnTo>
                <a:lnTo>
                  <a:pt x="7068" y="2844"/>
                </a:lnTo>
                <a:lnTo>
                  <a:pt x="7108" y="2819"/>
                </a:lnTo>
                <a:lnTo>
                  <a:pt x="7148" y="2795"/>
                </a:lnTo>
                <a:lnTo>
                  <a:pt x="7190" y="2774"/>
                </a:lnTo>
                <a:lnTo>
                  <a:pt x="7232" y="2754"/>
                </a:lnTo>
                <a:lnTo>
                  <a:pt x="7276" y="2736"/>
                </a:lnTo>
                <a:lnTo>
                  <a:pt x="7319" y="2720"/>
                </a:lnTo>
                <a:lnTo>
                  <a:pt x="7365" y="2707"/>
                </a:lnTo>
                <a:lnTo>
                  <a:pt x="7412" y="2695"/>
                </a:lnTo>
                <a:lnTo>
                  <a:pt x="7458" y="2684"/>
                </a:lnTo>
                <a:lnTo>
                  <a:pt x="7505" y="2676"/>
                </a:lnTo>
                <a:lnTo>
                  <a:pt x="7554" y="2671"/>
                </a:lnTo>
                <a:lnTo>
                  <a:pt x="7603" y="2667"/>
                </a:lnTo>
                <a:lnTo>
                  <a:pt x="7653" y="2666"/>
                </a:lnTo>
                <a:lnTo>
                  <a:pt x="7692" y="2667"/>
                </a:lnTo>
                <a:lnTo>
                  <a:pt x="7729" y="2670"/>
                </a:lnTo>
                <a:lnTo>
                  <a:pt x="7767" y="2672"/>
                </a:lnTo>
                <a:lnTo>
                  <a:pt x="7804" y="2677"/>
                </a:lnTo>
                <a:lnTo>
                  <a:pt x="7841" y="2683"/>
                </a:lnTo>
                <a:lnTo>
                  <a:pt x="7878" y="2691"/>
                </a:lnTo>
                <a:lnTo>
                  <a:pt x="7913" y="2699"/>
                </a:lnTo>
                <a:lnTo>
                  <a:pt x="7949" y="2709"/>
                </a:lnTo>
                <a:lnTo>
                  <a:pt x="7983" y="2720"/>
                </a:lnTo>
                <a:lnTo>
                  <a:pt x="8018" y="2732"/>
                </a:lnTo>
                <a:lnTo>
                  <a:pt x="8052" y="2745"/>
                </a:lnTo>
                <a:lnTo>
                  <a:pt x="8085" y="2759"/>
                </a:lnTo>
                <a:lnTo>
                  <a:pt x="8118" y="2775"/>
                </a:lnTo>
                <a:lnTo>
                  <a:pt x="8150" y="2791"/>
                </a:lnTo>
                <a:lnTo>
                  <a:pt x="8181" y="2810"/>
                </a:lnTo>
                <a:lnTo>
                  <a:pt x="8213" y="2828"/>
                </a:lnTo>
                <a:lnTo>
                  <a:pt x="8242" y="2848"/>
                </a:lnTo>
                <a:lnTo>
                  <a:pt x="8273" y="2869"/>
                </a:lnTo>
                <a:lnTo>
                  <a:pt x="8300" y="2890"/>
                </a:lnTo>
                <a:lnTo>
                  <a:pt x="8328" y="2913"/>
                </a:lnTo>
                <a:lnTo>
                  <a:pt x="8356" y="2936"/>
                </a:lnTo>
                <a:lnTo>
                  <a:pt x="8382" y="2960"/>
                </a:lnTo>
                <a:lnTo>
                  <a:pt x="8407" y="2985"/>
                </a:lnTo>
                <a:lnTo>
                  <a:pt x="8432" y="3012"/>
                </a:lnTo>
                <a:lnTo>
                  <a:pt x="8456" y="3039"/>
                </a:lnTo>
                <a:lnTo>
                  <a:pt x="8479" y="3067"/>
                </a:lnTo>
                <a:lnTo>
                  <a:pt x="8500" y="3095"/>
                </a:lnTo>
                <a:lnTo>
                  <a:pt x="8521" y="3124"/>
                </a:lnTo>
                <a:lnTo>
                  <a:pt x="8541" y="3154"/>
                </a:lnTo>
                <a:lnTo>
                  <a:pt x="8560" y="3185"/>
                </a:lnTo>
                <a:lnTo>
                  <a:pt x="8578" y="3216"/>
                </a:lnTo>
                <a:lnTo>
                  <a:pt x="8595" y="3248"/>
                </a:lnTo>
                <a:lnTo>
                  <a:pt x="8644" y="3240"/>
                </a:lnTo>
                <a:lnTo>
                  <a:pt x="8692" y="3233"/>
                </a:lnTo>
                <a:lnTo>
                  <a:pt x="8741" y="3231"/>
                </a:lnTo>
                <a:lnTo>
                  <a:pt x="8792" y="3230"/>
                </a:lnTo>
                <a:lnTo>
                  <a:pt x="8819" y="3230"/>
                </a:lnTo>
                <a:lnTo>
                  <a:pt x="8846" y="3231"/>
                </a:lnTo>
                <a:lnTo>
                  <a:pt x="8873" y="3232"/>
                </a:lnTo>
                <a:lnTo>
                  <a:pt x="8900" y="3235"/>
                </a:lnTo>
                <a:lnTo>
                  <a:pt x="8926" y="3237"/>
                </a:lnTo>
                <a:lnTo>
                  <a:pt x="8953" y="3241"/>
                </a:lnTo>
                <a:lnTo>
                  <a:pt x="8979" y="3245"/>
                </a:lnTo>
                <a:lnTo>
                  <a:pt x="9004" y="3251"/>
                </a:lnTo>
                <a:lnTo>
                  <a:pt x="9056" y="3263"/>
                </a:lnTo>
                <a:lnTo>
                  <a:pt x="9106" y="3277"/>
                </a:lnTo>
                <a:lnTo>
                  <a:pt x="9155" y="3294"/>
                </a:lnTo>
                <a:lnTo>
                  <a:pt x="9204" y="3313"/>
                </a:lnTo>
                <a:lnTo>
                  <a:pt x="9250" y="3334"/>
                </a:lnTo>
                <a:lnTo>
                  <a:pt x="9296" y="3358"/>
                </a:lnTo>
                <a:lnTo>
                  <a:pt x="9340" y="3384"/>
                </a:lnTo>
                <a:lnTo>
                  <a:pt x="9383" y="3412"/>
                </a:lnTo>
                <a:lnTo>
                  <a:pt x="9424" y="3441"/>
                </a:lnTo>
                <a:lnTo>
                  <a:pt x="9464" y="3473"/>
                </a:lnTo>
                <a:lnTo>
                  <a:pt x="9502" y="3506"/>
                </a:lnTo>
                <a:lnTo>
                  <a:pt x="9539" y="3541"/>
                </a:lnTo>
                <a:lnTo>
                  <a:pt x="9548" y="3500"/>
                </a:lnTo>
                <a:lnTo>
                  <a:pt x="9559" y="3459"/>
                </a:lnTo>
                <a:lnTo>
                  <a:pt x="9571" y="3420"/>
                </a:lnTo>
                <a:lnTo>
                  <a:pt x="9584" y="3381"/>
                </a:lnTo>
                <a:lnTo>
                  <a:pt x="9600" y="3343"/>
                </a:lnTo>
                <a:lnTo>
                  <a:pt x="9616" y="3305"/>
                </a:lnTo>
                <a:lnTo>
                  <a:pt x="9634" y="3269"/>
                </a:lnTo>
                <a:lnTo>
                  <a:pt x="9652" y="3232"/>
                </a:lnTo>
                <a:lnTo>
                  <a:pt x="9674" y="3198"/>
                </a:lnTo>
                <a:lnTo>
                  <a:pt x="9696" y="3163"/>
                </a:lnTo>
                <a:lnTo>
                  <a:pt x="9719" y="3129"/>
                </a:lnTo>
                <a:lnTo>
                  <a:pt x="9744" y="3097"/>
                </a:lnTo>
                <a:lnTo>
                  <a:pt x="9769" y="3066"/>
                </a:lnTo>
                <a:lnTo>
                  <a:pt x="9796" y="3035"/>
                </a:lnTo>
                <a:lnTo>
                  <a:pt x="9824" y="3006"/>
                </a:lnTo>
                <a:lnTo>
                  <a:pt x="9853" y="2979"/>
                </a:lnTo>
                <a:lnTo>
                  <a:pt x="9882" y="2951"/>
                </a:lnTo>
                <a:lnTo>
                  <a:pt x="9914" y="2924"/>
                </a:lnTo>
                <a:lnTo>
                  <a:pt x="9946" y="2901"/>
                </a:lnTo>
                <a:lnTo>
                  <a:pt x="9979" y="2877"/>
                </a:lnTo>
                <a:lnTo>
                  <a:pt x="10013" y="2854"/>
                </a:lnTo>
                <a:lnTo>
                  <a:pt x="10047" y="2833"/>
                </a:lnTo>
                <a:lnTo>
                  <a:pt x="10083" y="2814"/>
                </a:lnTo>
                <a:lnTo>
                  <a:pt x="10120" y="2795"/>
                </a:lnTo>
                <a:lnTo>
                  <a:pt x="10157" y="2778"/>
                </a:lnTo>
                <a:lnTo>
                  <a:pt x="10195" y="2762"/>
                </a:lnTo>
                <a:lnTo>
                  <a:pt x="10235" y="2749"/>
                </a:lnTo>
                <a:lnTo>
                  <a:pt x="10273" y="2736"/>
                </a:lnTo>
                <a:lnTo>
                  <a:pt x="10314" y="2725"/>
                </a:lnTo>
                <a:lnTo>
                  <a:pt x="10355" y="2716"/>
                </a:lnTo>
                <a:lnTo>
                  <a:pt x="10396" y="2708"/>
                </a:lnTo>
                <a:lnTo>
                  <a:pt x="10438" y="2701"/>
                </a:lnTo>
                <a:lnTo>
                  <a:pt x="10440" y="2701"/>
                </a:lnTo>
                <a:lnTo>
                  <a:pt x="10442" y="2700"/>
                </a:lnTo>
                <a:lnTo>
                  <a:pt x="10453" y="2700"/>
                </a:lnTo>
                <a:lnTo>
                  <a:pt x="10463" y="2699"/>
                </a:lnTo>
                <a:lnTo>
                  <a:pt x="10466" y="2697"/>
                </a:lnTo>
                <a:lnTo>
                  <a:pt x="10469" y="2697"/>
                </a:lnTo>
                <a:lnTo>
                  <a:pt x="10478" y="2697"/>
                </a:lnTo>
                <a:lnTo>
                  <a:pt x="10488" y="2696"/>
                </a:lnTo>
                <a:lnTo>
                  <a:pt x="10491" y="2696"/>
                </a:lnTo>
                <a:lnTo>
                  <a:pt x="10495" y="2695"/>
                </a:lnTo>
                <a:lnTo>
                  <a:pt x="10504" y="2695"/>
                </a:lnTo>
                <a:lnTo>
                  <a:pt x="10513" y="2695"/>
                </a:lnTo>
                <a:lnTo>
                  <a:pt x="10517" y="2693"/>
                </a:lnTo>
                <a:lnTo>
                  <a:pt x="10521" y="2693"/>
                </a:lnTo>
                <a:lnTo>
                  <a:pt x="10531" y="2693"/>
                </a:lnTo>
                <a:lnTo>
                  <a:pt x="10541" y="2693"/>
                </a:lnTo>
                <a:lnTo>
                  <a:pt x="10544" y="2693"/>
                </a:lnTo>
                <a:lnTo>
                  <a:pt x="10546" y="2693"/>
                </a:lnTo>
                <a:lnTo>
                  <a:pt x="10560" y="2692"/>
                </a:lnTo>
                <a:lnTo>
                  <a:pt x="10573" y="2692"/>
                </a:lnTo>
                <a:lnTo>
                  <a:pt x="10573" y="2692"/>
                </a:lnTo>
                <a:lnTo>
                  <a:pt x="10573" y="2692"/>
                </a:lnTo>
                <a:lnTo>
                  <a:pt x="10586" y="2692"/>
                </a:lnTo>
                <a:lnTo>
                  <a:pt x="10599" y="2693"/>
                </a:lnTo>
                <a:lnTo>
                  <a:pt x="10602" y="2693"/>
                </a:lnTo>
                <a:lnTo>
                  <a:pt x="10606" y="2693"/>
                </a:lnTo>
                <a:lnTo>
                  <a:pt x="10615" y="2693"/>
                </a:lnTo>
                <a:lnTo>
                  <a:pt x="10624" y="2693"/>
                </a:lnTo>
                <a:lnTo>
                  <a:pt x="10628" y="2693"/>
                </a:lnTo>
                <a:lnTo>
                  <a:pt x="10632" y="2695"/>
                </a:lnTo>
                <a:lnTo>
                  <a:pt x="10642" y="2695"/>
                </a:lnTo>
                <a:lnTo>
                  <a:pt x="10651" y="2695"/>
                </a:lnTo>
                <a:lnTo>
                  <a:pt x="10655" y="2696"/>
                </a:lnTo>
                <a:lnTo>
                  <a:pt x="10659" y="2696"/>
                </a:lnTo>
                <a:lnTo>
                  <a:pt x="10668" y="2697"/>
                </a:lnTo>
                <a:lnTo>
                  <a:pt x="10677" y="2697"/>
                </a:lnTo>
                <a:lnTo>
                  <a:pt x="10680" y="2697"/>
                </a:lnTo>
                <a:lnTo>
                  <a:pt x="10682" y="2699"/>
                </a:lnTo>
                <a:lnTo>
                  <a:pt x="10693" y="2700"/>
                </a:lnTo>
                <a:lnTo>
                  <a:pt x="10704" y="2700"/>
                </a:lnTo>
                <a:lnTo>
                  <a:pt x="10706" y="2701"/>
                </a:lnTo>
                <a:lnTo>
                  <a:pt x="10709" y="2701"/>
                </a:lnTo>
                <a:lnTo>
                  <a:pt x="10750" y="2708"/>
                </a:lnTo>
                <a:lnTo>
                  <a:pt x="10791" y="2716"/>
                </a:lnTo>
                <a:lnTo>
                  <a:pt x="10832" y="2725"/>
                </a:lnTo>
                <a:lnTo>
                  <a:pt x="10873" y="2736"/>
                </a:lnTo>
                <a:lnTo>
                  <a:pt x="10912" y="2749"/>
                </a:lnTo>
                <a:lnTo>
                  <a:pt x="10951" y="2762"/>
                </a:lnTo>
                <a:lnTo>
                  <a:pt x="10989" y="2778"/>
                </a:lnTo>
                <a:lnTo>
                  <a:pt x="11026" y="2795"/>
                </a:lnTo>
                <a:lnTo>
                  <a:pt x="11063" y="2814"/>
                </a:lnTo>
                <a:lnTo>
                  <a:pt x="11098" y="2833"/>
                </a:lnTo>
                <a:lnTo>
                  <a:pt x="11133" y="2854"/>
                </a:lnTo>
                <a:lnTo>
                  <a:pt x="11167" y="2877"/>
                </a:lnTo>
                <a:lnTo>
                  <a:pt x="11200" y="2901"/>
                </a:lnTo>
                <a:lnTo>
                  <a:pt x="11232" y="2924"/>
                </a:lnTo>
                <a:lnTo>
                  <a:pt x="11264" y="2951"/>
                </a:lnTo>
                <a:lnTo>
                  <a:pt x="11294" y="2979"/>
                </a:lnTo>
                <a:lnTo>
                  <a:pt x="11323" y="3006"/>
                </a:lnTo>
                <a:lnTo>
                  <a:pt x="11351" y="3035"/>
                </a:lnTo>
                <a:lnTo>
                  <a:pt x="11377" y="3066"/>
                </a:lnTo>
                <a:lnTo>
                  <a:pt x="11402" y="3097"/>
                </a:lnTo>
                <a:lnTo>
                  <a:pt x="11427" y="3129"/>
                </a:lnTo>
                <a:lnTo>
                  <a:pt x="11450" y="3163"/>
                </a:lnTo>
                <a:lnTo>
                  <a:pt x="11472" y="3198"/>
                </a:lnTo>
                <a:lnTo>
                  <a:pt x="11493" y="3232"/>
                </a:lnTo>
                <a:lnTo>
                  <a:pt x="11512" y="3269"/>
                </a:lnTo>
                <a:lnTo>
                  <a:pt x="11530" y="3305"/>
                </a:lnTo>
                <a:lnTo>
                  <a:pt x="11546" y="3343"/>
                </a:lnTo>
                <a:lnTo>
                  <a:pt x="11562" y="3381"/>
                </a:lnTo>
                <a:lnTo>
                  <a:pt x="11575" y="3420"/>
                </a:lnTo>
                <a:lnTo>
                  <a:pt x="11587" y="3459"/>
                </a:lnTo>
                <a:lnTo>
                  <a:pt x="11598" y="3500"/>
                </a:lnTo>
                <a:lnTo>
                  <a:pt x="11607" y="3541"/>
                </a:lnTo>
                <a:lnTo>
                  <a:pt x="11644" y="3506"/>
                </a:lnTo>
                <a:lnTo>
                  <a:pt x="11682" y="3473"/>
                </a:lnTo>
                <a:lnTo>
                  <a:pt x="11722" y="3441"/>
                </a:lnTo>
                <a:lnTo>
                  <a:pt x="11764" y="3412"/>
                </a:lnTo>
                <a:lnTo>
                  <a:pt x="11806" y="3384"/>
                </a:lnTo>
                <a:lnTo>
                  <a:pt x="11851" y="3358"/>
                </a:lnTo>
                <a:lnTo>
                  <a:pt x="11896" y="3334"/>
                </a:lnTo>
                <a:lnTo>
                  <a:pt x="11944" y="3313"/>
                </a:lnTo>
                <a:lnTo>
                  <a:pt x="11991" y="3294"/>
                </a:lnTo>
                <a:lnTo>
                  <a:pt x="12040" y="3277"/>
                </a:lnTo>
                <a:lnTo>
                  <a:pt x="12090" y="3263"/>
                </a:lnTo>
                <a:lnTo>
                  <a:pt x="12142" y="3251"/>
                </a:lnTo>
                <a:lnTo>
                  <a:pt x="12167" y="3245"/>
                </a:lnTo>
                <a:lnTo>
                  <a:pt x="12193" y="3241"/>
                </a:lnTo>
                <a:lnTo>
                  <a:pt x="12220" y="3237"/>
                </a:lnTo>
                <a:lnTo>
                  <a:pt x="12246" y="3235"/>
                </a:lnTo>
                <a:lnTo>
                  <a:pt x="12272" y="3232"/>
                </a:lnTo>
                <a:lnTo>
                  <a:pt x="12300" y="3231"/>
                </a:lnTo>
                <a:lnTo>
                  <a:pt x="12327" y="3230"/>
                </a:lnTo>
                <a:lnTo>
                  <a:pt x="12354" y="3230"/>
                </a:lnTo>
                <a:lnTo>
                  <a:pt x="12404" y="3231"/>
                </a:lnTo>
                <a:lnTo>
                  <a:pt x="12455" y="3233"/>
                </a:lnTo>
                <a:lnTo>
                  <a:pt x="12503" y="3240"/>
                </a:lnTo>
                <a:lnTo>
                  <a:pt x="12551" y="3248"/>
                </a:lnTo>
                <a:lnTo>
                  <a:pt x="12568" y="3216"/>
                </a:lnTo>
                <a:lnTo>
                  <a:pt x="12587" y="3185"/>
                </a:lnTo>
                <a:lnTo>
                  <a:pt x="12605" y="3154"/>
                </a:lnTo>
                <a:lnTo>
                  <a:pt x="12625" y="3124"/>
                </a:lnTo>
                <a:lnTo>
                  <a:pt x="12646" y="3095"/>
                </a:lnTo>
                <a:lnTo>
                  <a:pt x="12667" y="3067"/>
                </a:lnTo>
                <a:lnTo>
                  <a:pt x="12691" y="3039"/>
                </a:lnTo>
                <a:lnTo>
                  <a:pt x="12713" y="3012"/>
                </a:lnTo>
                <a:lnTo>
                  <a:pt x="12739" y="2985"/>
                </a:lnTo>
                <a:lnTo>
                  <a:pt x="12764" y="2960"/>
                </a:lnTo>
                <a:lnTo>
                  <a:pt x="12790" y="2936"/>
                </a:lnTo>
                <a:lnTo>
                  <a:pt x="12818" y="2913"/>
                </a:lnTo>
                <a:lnTo>
                  <a:pt x="12845" y="2890"/>
                </a:lnTo>
                <a:lnTo>
                  <a:pt x="12875" y="2869"/>
                </a:lnTo>
                <a:lnTo>
                  <a:pt x="12904" y="2848"/>
                </a:lnTo>
                <a:lnTo>
                  <a:pt x="12934" y="2828"/>
                </a:lnTo>
                <a:lnTo>
                  <a:pt x="12964" y="2810"/>
                </a:lnTo>
                <a:lnTo>
                  <a:pt x="12996" y="2791"/>
                </a:lnTo>
                <a:lnTo>
                  <a:pt x="13028" y="2775"/>
                </a:lnTo>
                <a:lnTo>
                  <a:pt x="13061" y="2759"/>
                </a:lnTo>
                <a:lnTo>
                  <a:pt x="13094" y="2745"/>
                </a:lnTo>
                <a:lnTo>
                  <a:pt x="13128" y="2732"/>
                </a:lnTo>
                <a:lnTo>
                  <a:pt x="13162" y="2720"/>
                </a:lnTo>
                <a:lnTo>
                  <a:pt x="13197" y="2709"/>
                </a:lnTo>
                <a:lnTo>
                  <a:pt x="13232" y="2699"/>
                </a:lnTo>
                <a:lnTo>
                  <a:pt x="13268" y="2691"/>
                </a:lnTo>
                <a:lnTo>
                  <a:pt x="13305" y="2683"/>
                </a:lnTo>
                <a:lnTo>
                  <a:pt x="13342" y="2677"/>
                </a:lnTo>
                <a:lnTo>
                  <a:pt x="13379" y="2672"/>
                </a:lnTo>
                <a:lnTo>
                  <a:pt x="13417" y="2670"/>
                </a:lnTo>
                <a:lnTo>
                  <a:pt x="13456" y="2667"/>
                </a:lnTo>
                <a:lnTo>
                  <a:pt x="13494" y="2666"/>
                </a:lnTo>
                <a:lnTo>
                  <a:pt x="13543" y="2667"/>
                </a:lnTo>
                <a:lnTo>
                  <a:pt x="13592" y="2671"/>
                </a:lnTo>
                <a:lnTo>
                  <a:pt x="13640" y="2676"/>
                </a:lnTo>
                <a:lnTo>
                  <a:pt x="13688" y="2684"/>
                </a:lnTo>
                <a:lnTo>
                  <a:pt x="13734" y="2695"/>
                </a:lnTo>
                <a:lnTo>
                  <a:pt x="13780" y="2707"/>
                </a:lnTo>
                <a:lnTo>
                  <a:pt x="13827" y="2720"/>
                </a:lnTo>
                <a:lnTo>
                  <a:pt x="13870" y="2736"/>
                </a:lnTo>
                <a:lnTo>
                  <a:pt x="13914" y="2754"/>
                </a:lnTo>
                <a:lnTo>
                  <a:pt x="13956" y="2774"/>
                </a:lnTo>
                <a:lnTo>
                  <a:pt x="13998" y="2795"/>
                </a:lnTo>
                <a:lnTo>
                  <a:pt x="14038" y="2819"/>
                </a:lnTo>
                <a:lnTo>
                  <a:pt x="14077" y="2844"/>
                </a:lnTo>
                <a:lnTo>
                  <a:pt x="14116" y="2870"/>
                </a:lnTo>
                <a:lnTo>
                  <a:pt x="14153" y="2899"/>
                </a:lnTo>
                <a:lnTo>
                  <a:pt x="14188" y="2928"/>
                </a:lnTo>
                <a:lnTo>
                  <a:pt x="14206" y="2901"/>
                </a:lnTo>
                <a:lnTo>
                  <a:pt x="14224" y="2873"/>
                </a:lnTo>
                <a:lnTo>
                  <a:pt x="14244" y="2845"/>
                </a:lnTo>
                <a:lnTo>
                  <a:pt x="14264" y="2819"/>
                </a:lnTo>
                <a:lnTo>
                  <a:pt x="14285" y="2792"/>
                </a:lnTo>
                <a:lnTo>
                  <a:pt x="14307" y="2767"/>
                </a:lnTo>
                <a:lnTo>
                  <a:pt x="14330" y="2744"/>
                </a:lnTo>
                <a:lnTo>
                  <a:pt x="14353" y="2720"/>
                </a:lnTo>
                <a:lnTo>
                  <a:pt x="14377" y="2697"/>
                </a:lnTo>
                <a:lnTo>
                  <a:pt x="14402" y="2675"/>
                </a:lnTo>
                <a:lnTo>
                  <a:pt x="14427" y="2654"/>
                </a:lnTo>
                <a:lnTo>
                  <a:pt x="14454" y="2633"/>
                </a:lnTo>
                <a:lnTo>
                  <a:pt x="14482" y="2613"/>
                </a:lnTo>
                <a:lnTo>
                  <a:pt x="14508" y="2594"/>
                </a:lnTo>
                <a:lnTo>
                  <a:pt x="14537" y="2576"/>
                </a:lnTo>
                <a:lnTo>
                  <a:pt x="14566" y="2559"/>
                </a:lnTo>
                <a:lnTo>
                  <a:pt x="14595" y="2541"/>
                </a:lnTo>
                <a:lnTo>
                  <a:pt x="14624" y="2527"/>
                </a:lnTo>
                <a:lnTo>
                  <a:pt x="14655" y="2512"/>
                </a:lnTo>
                <a:lnTo>
                  <a:pt x="14686" y="2498"/>
                </a:lnTo>
                <a:lnTo>
                  <a:pt x="14718" y="2486"/>
                </a:lnTo>
                <a:lnTo>
                  <a:pt x="14750" y="2474"/>
                </a:lnTo>
                <a:lnTo>
                  <a:pt x="14781" y="2464"/>
                </a:lnTo>
                <a:lnTo>
                  <a:pt x="14814" y="2454"/>
                </a:lnTo>
                <a:lnTo>
                  <a:pt x="14847" y="2446"/>
                </a:lnTo>
                <a:lnTo>
                  <a:pt x="14882" y="2438"/>
                </a:lnTo>
                <a:lnTo>
                  <a:pt x="14916" y="2432"/>
                </a:lnTo>
                <a:lnTo>
                  <a:pt x="14950" y="2427"/>
                </a:lnTo>
                <a:lnTo>
                  <a:pt x="14985" y="2423"/>
                </a:lnTo>
                <a:lnTo>
                  <a:pt x="15020" y="2420"/>
                </a:lnTo>
                <a:lnTo>
                  <a:pt x="15055" y="2419"/>
                </a:lnTo>
                <a:lnTo>
                  <a:pt x="15090" y="2417"/>
                </a:lnTo>
                <a:lnTo>
                  <a:pt x="15131" y="2419"/>
                </a:lnTo>
                <a:lnTo>
                  <a:pt x="15172" y="2420"/>
                </a:lnTo>
                <a:lnTo>
                  <a:pt x="15212" y="2424"/>
                </a:lnTo>
                <a:lnTo>
                  <a:pt x="15251" y="2429"/>
                </a:lnTo>
                <a:lnTo>
                  <a:pt x="15291" y="2437"/>
                </a:lnTo>
                <a:lnTo>
                  <a:pt x="15329" y="2445"/>
                </a:lnTo>
                <a:lnTo>
                  <a:pt x="15368" y="2454"/>
                </a:lnTo>
                <a:lnTo>
                  <a:pt x="15406" y="2465"/>
                </a:lnTo>
                <a:lnTo>
                  <a:pt x="15443" y="2478"/>
                </a:lnTo>
                <a:lnTo>
                  <a:pt x="15479" y="2491"/>
                </a:lnTo>
                <a:lnTo>
                  <a:pt x="15514" y="2507"/>
                </a:lnTo>
                <a:lnTo>
                  <a:pt x="15550" y="2523"/>
                </a:lnTo>
                <a:lnTo>
                  <a:pt x="15584" y="2540"/>
                </a:lnTo>
                <a:lnTo>
                  <a:pt x="15617" y="2559"/>
                </a:lnTo>
                <a:lnTo>
                  <a:pt x="15650" y="2578"/>
                </a:lnTo>
                <a:lnTo>
                  <a:pt x="15682" y="2600"/>
                </a:lnTo>
                <a:lnTo>
                  <a:pt x="15714" y="2622"/>
                </a:lnTo>
                <a:lnTo>
                  <a:pt x="15744" y="2644"/>
                </a:lnTo>
                <a:lnTo>
                  <a:pt x="15773" y="2670"/>
                </a:lnTo>
                <a:lnTo>
                  <a:pt x="15802" y="2695"/>
                </a:lnTo>
                <a:lnTo>
                  <a:pt x="15830" y="2721"/>
                </a:lnTo>
                <a:lnTo>
                  <a:pt x="15856" y="2747"/>
                </a:lnTo>
                <a:lnTo>
                  <a:pt x="15883" y="2777"/>
                </a:lnTo>
                <a:lnTo>
                  <a:pt x="15906" y="2806"/>
                </a:lnTo>
                <a:lnTo>
                  <a:pt x="15930" y="2836"/>
                </a:lnTo>
                <a:lnTo>
                  <a:pt x="15953" y="2866"/>
                </a:lnTo>
                <a:lnTo>
                  <a:pt x="15975" y="2898"/>
                </a:lnTo>
                <a:lnTo>
                  <a:pt x="15995" y="2931"/>
                </a:lnTo>
                <a:lnTo>
                  <a:pt x="16015" y="2964"/>
                </a:lnTo>
                <a:lnTo>
                  <a:pt x="16032" y="2998"/>
                </a:lnTo>
                <a:lnTo>
                  <a:pt x="16049" y="3033"/>
                </a:lnTo>
                <a:lnTo>
                  <a:pt x="16065" y="3068"/>
                </a:lnTo>
                <a:lnTo>
                  <a:pt x="16110" y="3051"/>
                </a:lnTo>
                <a:lnTo>
                  <a:pt x="16157" y="3037"/>
                </a:lnTo>
                <a:lnTo>
                  <a:pt x="16203" y="3024"/>
                </a:lnTo>
                <a:lnTo>
                  <a:pt x="16252" y="3013"/>
                </a:lnTo>
                <a:lnTo>
                  <a:pt x="16301" y="3005"/>
                </a:lnTo>
                <a:lnTo>
                  <a:pt x="16351" y="2998"/>
                </a:lnTo>
                <a:lnTo>
                  <a:pt x="16402" y="2994"/>
                </a:lnTo>
                <a:lnTo>
                  <a:pt x="16453" y="2993"/>
                </a:lnTo>
                <a:lnTo>
                  <a:pt x="16487" y="2994"/>
                </a:lnTo>
                <a:lnTo>
                  <a:pt x="16520" y="2996"/>
                </a:lnTo>
                <a:lnTo>
                  <a:pt x="16553" y="2998"/>
                </a:lnTo>
                <a:lnTo>
                  <a:pt x="16588" y="3002"/>
                </a:lnTo>
                <a:lnTo>
                  <a:pt x="16621" y="3006"/>
                </a:lnTo>
                <a:lnTo>
                  <a:pt x="16652" y="3013"/>
                </a:lnTo>
                <a:lnTo>
                  <a:pt x="16685" y="3020"/>
                </a:lnTo>
                <a:lnTo>
                  <a:pt x="16717" y="3027"/>
                </a:lnTo>
                <a:lnTo>
                  <a:pt x="16748" y="3035"/>
                </a:lnTo>
                <a:lnTo>
                  <a:pt x="16779" y="3046"/>
                </a:lnTo>
                <a:lnTo>
                  <a:pt x="16810" y="3057"/>
                </a:lnTo>
                <a:lnTo>
                  <a:pt x="16840" y="3067"/>
                </a:lnTo>
                <a:lnTo>
                  <a:pt x="16870" y="3080"/>
                </a:lnTo>
                <a:lnTo>
                  <a:pt x="16899" y="3093"/>
                </a:lnTo>
                <a:lnTo>
                  <a:pt x="16928" y="3107"/>
                </a:lnTo>
                <a:lnTo>
                  <a:pt x="16956" y="3123"/>
                </a:lnTo>
                <a:lnTo>
                  <a:pt x="16972" y="3088"/>
                </a:lnTo>
                <a:lnTo>
                  <a:pt x="16989" y="3054"/>
                </a:lnTo>
                <a:lnTo>
                  <a:pt x="17008" y="3022"/>
                </a:lnTo>
                <a:lnTo>
                  <a:pt x="17027" y="2989"/>
                </a:lnTo>
                <a:lnTo>
                  <a:pt x="17049" y="2959"/>
                </a:lnTo>
                <a:lnTo>
                  <a:pt x="17070" y="2927"/>
                </a:lnTo>
                <a:lnTo>
                  <a:pt x="17092" y="2898"/>
                </a:lnTo>
                <a:lnTo>
                  <a:pt x="17116" y="2869"/>
                </a:lnTo>
                <a:lnTo>
                  <a:pt x="17141" y="2841"/>
                </a:lnTo>
                <a:lnTo>
                  <a:pt x="17166" y="2814"/>
                </a:lnTo>
                <a:lnTo>
                  <a:pt x="17193" y="2787"/>
                </a:lnTo>
                <a:lnTo>
                  <a:pt x="17220" y="2762"/>
                </a:lnTo>
                <a:lnTo>
                  <a:pt x="17249" y="2738"/>
                </a:lnTo>
                <a:lnTo>
                  <a:pt x="17278" y="2714"/>
                </a:lnTo>
                <a:lnTo>
                  <a:pt x="17309" y="2692"/>
                </a:lnTo>
                <a:lnTo>
                  <a:pt x="17339" y="2671"/>
                </a:lnTo>
                <a:lnTo>
                  <a:pt x="17371" y="2651"/>
                </a:lnTo>
                <a:lnTo>
                  <a:pt x="17403" y="2631"/>
                </a:lnTo>
                <a:lnTo>
                  <a:pt x="17436" y="2614"/>
                </a:lnTo>
                <a:lnTo>
                  <a:pt x="17470" y="2597"/>
                </a:lnTo>
                <a:lnTo>
                  <a:pt x="17504" y="2581"/>
                </a:lnTo>
                <a:lnTo>
                  <a:pt x="17540" y="2567"/>
                </a:lnTo>
                <a:lnTo>
                  <a:pt x="17575" y="2553"/>
                </a:lnTo>
                <a:lnTo>
                  <a:pt x="17611" y="2541"/>
                </a:lnTo>
                <a:lnTo>
                  <a:pt x="17648" y="2531"/>
                </a:lnTo>
                <a:lnTo>
                  <a:pt x="17685" y="2522"/>
                </a:lnTo>
                <a:lnTo>
                  <a:pt x="17723" y="2514"/>
                </a:lnTo>
                <a:lnTo>
                  <a:pt x="17762" y="2508"/>
                </a:lnTo>
                <a:lnTo>
                  <a:pt x="17800" y="2503"/>
                </a:lnTo>
                <a:lnTo>
                  <a:pt x="17840" y="2499"/>
                </a:lnTo>
                <a:lnTo>
                  <a:pt x="17879" y="2497"/>
                </a:lnTo>
                <a:lnTo>
                  <a:pt x="17919" y="2497"/>
                </a:lnTo>
                <a:lnTo>
                  <a:pt x="17966" y="2497"/>
                </a:lnTo>
                <a:lnTo>
                  <a:pt x="18013" y="2501"/>
                </a:lnTo>
                <a:lnTo>
                  <a:pt x="18057" y="2506"/>
                </a:lnTo>
                <a:lnTo>
                  <a:pt x="18104" y="2512"/>
                </a:lnTo>
                <a:lnTo>
                  <a:pt x="18147" y="2520"/>
                </a:lnTo>
                <a:lnTo>
                  <a:pt x="18191" y="2532"/>
                </a:lnTo>
                <a:lnTo>
                  <a:pt x="18234" y="2544"/>
                </a:lnTo>
                <a:lnTo>
                  <a:pt x="18277" y="2559"/>
                </a:lnTo>
                <a:lnTo>
                  <a:pt x="18290" y="2518"/>
                </a:lnTo>
                <a:lnTo>
                  <a:pt x="18304" y="2479"/>
                </a:lnTo>
                <a:lnTo>
                  <a:pt x="18320" y="2440"/>
                </a:lnTo>
                <a:lnTo>
                  <a:pt x="18339" y="2401"/>
                </a:lnTo>
                <a:lnTo>
                  <a:pt x="18357" y="2364"/>
                </a:lnTo>
                <a:lnTo>
                  <a:pt x="18378" y="2329"/>
                </a:lnTo>
                <a:lnTo>
                  <a:pt x="18399" y="2293"/>
                </a:lnTo>
                <a:lnTo>
                  <a:pt x="18423" y="2259"/>
                </a:lnTo>
                <a:lnTo>
                  <a:pt x="18447" y="2226"/>
                </a:lnTo>
                <a:lnTo>
                  <a:pt x="18473" y="2193"/>
                </a:lnTo>
                <a:lnTo>
                  <a:pt x="18500" y="2161"/>
                </a:lnTo>
                <a:lnTo>
                  <a:pt x="18529" y="2131"/>
                </a:lnTo>
                <a:lnTo>
                  <a:pt x="18558" y="2102"/>
                </a:lnTo>
                <a:lnTo>
                  <a:pt x="18588" y="2074"/>
                </a:lnTo>
                <a:lnTo>
                  <a:pt x="18620" y="2048"/>
                </a:lnTo>
                <a:lnTo>
                  <a:pt x="18653" y="2021"/>
                </a:lnTo>
                <a:lnTo>
                  <a:pt x="18686" y="1997"/>
                </a:lnTo>
                <a:lnTo>
                  <a:pt x="18720" y="1975"/>
                </a:lnTo>
                <a:lnTo>
                  <a:pt x="18756" y="1952"/>
                </a:lnTo>
                <a:lnTo>
                  <a:pt x="18793" y="1933"/>
                </a:lnTo>
                <a:lnTo>
                  <a:pt x="18830" y="1913"/>
                </a:lnTo>
                <a:lnTo>
                  <a:pt x="18868" y="1896"/>
                </a:lnTo>
                <a:lnTo>
                  <a:pt x="18907" y="1880"/>
                </a:lnTo>
                <a:lnTo>
                  <a:pt x="18946" y="1865"/>
                </a:lnTo>
                <a:lnTo>
                  <a:pt x="18987" y="1852"/>
                </a:lnTo>
                <a:lnTo>
                  <a:pt x="19028" y="1841"/>
                </a:lnTo>
                <a:lnTo>
                  <a:pt x="19069" y="1832"/>
                </a:lnTo>
                <a:lnTo>
                  <a:pt x="19111" y="1824"/>
                </a:lnTo>
                <a:lnTo>
                  <a:pt x="19155" y="1818"/>
                </a:lnTo>
                <a:lnTo>
                  <a:pt x="19197" y="1812"/>
                </a:lnTo>
                <a:lnTo>
                  <a:pt x="19242" y="1810"/>
                </a:lnTo>
                <a:lnTo>
                  <a:pt x="19286" y="1810"/>
                </a:lnTo>
                <a:lnTo>
                  <a:pt x="19319" y="1810"/>
                </a:lnTo>
                <a:lnTo>
                  <a:pt x="19350" y="1811"/>
                </a:lnTo>
                <a:lnTo>
                  <a:pt x="19383" y="1814"/>
                </a:lnTo>
                <a:lnTo>
                  <a:pt x="19415" y="1818"/>
                </a:lnTo>
                <a:lnTo>
                  <a:pt x="19423" y="1770"/>
                </a:lnTo>
                <a:lnTo>
                  <a:pt x="19432" y="1723"/>
                </a:lnTo>
                <a:lnTo>
                  <a:pt x="19445" y="1678"/>
                </a:lnTo>
                <a:lnTo>
                  <a:pt x="19459" y="1633"/>
                </a:lnTo>
                <a:lnTo>
                  <a:pt x="19474" y="1588"/>
                </a:lnTo>
                <a:lnTo>
                  <a:pt x="19493" y="1544"/>
                </a:lnTo>
                <a:lnTo>
                  <a:pt x="19513" y="1502"/>
                </a:lnTo>
                <a:lnTo>
                  <a:pt x="19534" y="1461"/>
                </a:lnTo>
                <a:lnTo>
                  <a:pt x="19558" y="1421"/>
                </a:lnTo>
                <a:lnTo>
                  <a:pt x="19583" y="1382"/>
                </a:lnTo>
                <a:lnTo>
                  <a:pt x="19609" y="1345"/>
                </a:lnTo>
                <a:lnTo>
                  <a:pt x="19638" y="1308"/>
                </a:lnTo>
                <a:lnTo>
                  <a:pt x="19667" y="1272"/>
                </a:lnTo>
                <a:lnTo>
                  <a:pt x="19699" y="1238"/>
                </a:lnTo>
                <a:lnTo>
                  <a:pt x="19732" y="1206"/>
                </a:lnTo>
                <a:lnTo>
                  <a:pt x="19765" y="1175"/>
                </a:lnTo>
                <a:lnTo>
                  <a:pt x="19801" y="1145"/>
                </a:lnTo>
                <a:lnTo>
                  <a:pt x="19838" y="1118"/>
                </a:lnTo>
                <a:lnTo>
                  <a:pt x="19876" y="1091"/>
                </a:lnTo>
                <a:lnTo>
                  <a:pt x="19914" y="1066"/>
                </a:lnTo>
                <a:lnTo>
                  <a:pt x="19955" y="1042"/>
                </a:lnTo>
                <a:lnTo>
                  <a:pt x="19996" y="1021"/>
                </a:lnTo>
                <a:lnTo>
                  <a:pt x="20038" y="1002"/>
                </a:lnTo>
                <a:lnTo>
                  <a:pt x="20082" y="984"/>
                </a:lnTo>
                <a:lnTo>
                  <a:pt x="20127" y="968"/>
                </a:lnTo>
                <a:lnTo>
                  <a:pt x="20172" y="954"/>
                </a:lnTo>
                <a:lnTo>
                  <a:pt x="20218" y="942"/>
                </a:lnTo>
                <a:lnTo>
                  <a:pt x="20264" y="933"/>
                </a:lnTo>
                <a:lnTo>
                  <a:pt x="20312" y="925"/>
                </a:lnTo>
                <a:lnTo>
                  <a:pt x="20359" y="920"/>
                </a:lnTo>
                <a:lnTo>
                  <a:pt x="20408" y="916"/>
                </a:lnTo>
                <a:lnTo>
                  <a:pt x="20458" y="914"/>
                </a:lnTo>
                <a:close/>
              </a:path>
            </a:pathLst>
          </a:custGeom>
          <a:solidFill>
            <a:srgbClr val="283C50"/>
          </a:solidFill>
          <a:ln w="1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791183" y="476712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altLang="zh-CN" sz="48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iPay</a:t>
            </a:r>
            <a:r>
              <a:rPr lang="zh-CN" altLang="en-US" sz="48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产</a:t>
            </a:r>
            <a:r>
              <a:rPr lang="zh-CN" altLang="en-US" sz="48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品汇报答辩</a:t>
            </a:r>
            <a:endParaRPr lang="en-US" sz="48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 Placeholder 10"/>
          <p:cNvSpPr txBox="1">
            <a:spLocks/>
          </p:cNvSpPr>
          <p:nvPr/>
        </p:nvSpPr>
        <p:spPr>
          <a:xfrm>
            <a:off x="793751" y="5574810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defTabSz="1219170">
              <a:defRPr/>
            </a:pPr>
            <a:r>
              <a:rPr lang="zh-CN" altLang="en-US" sz="1467" spc="667" dirty="0"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cs typeface="+mn-ea"/>
                <a:sym typeface="+mn-lt"/>
              </a:rPr>
              <a:t>制</a:t>
            </a:r>
            <a:r>
              <a:rPr lang="zh-CN" altLang="en-US" sz="1467" spc="667" dirty="0" smtClean="0"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cs typeface="+mn-ea"/>
                <a:sym typeface="+mn-lt"/>
              </a:rPr>
              <a:t>作：李林泽</a:t>
            </a:r>
            <a:endParaRPr lang="en-US" sz="1467" spc="667" dirty="0">
              <a:solidFill>
                <a:srgbClr val="FFFFFF">
                  <a:lumMod val="65000"/>
                  <a:lumOff val="35000"/>
                </a:srgb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76800" y="6053665"/>
            <a:ext cx="2438400" cy="48768"/>
            <a:chOff x="3657600" y="4540249"/>
            <a:chExt cx="1828800" cy="36576"/>
          </a:xfrm>
        </p:grpSpPr>
        <p:sp>
          <p:nvSpPr>
            <p:cNvPr id="35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4245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54" grpId="0" animBg="1"/>
      <p:bldP spid="2055" grpId="0" animBg="1"/>
      <p:bldP spid="2056" grpId="0" animBg="1"/>
      <p:bldP spid="2053" grpId="0" animBg="1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产品概述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Mary Johnson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latin typeface="+mn-lt"/>
                <a:cs typeface="+mn-ea"/>
                <a:sym typeface="+mn-lt"/>
              </a:rPr>
              <a:t>Web Design Manager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latin typeface="+mn-lt"/>
                <a:cs typeface="+mn-ea"/>
                <a:sym typeface="+mn-lt"/>
              </a:rPr>
              <a:t>Laila Peterson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latin typeface="+mn-lt"/>
                <a:cs typeface="+mn-ea"/>
                <a:sym typeface="+mn-lt"/>
              </a:rPr>
              <a:t>Software Engineer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>
                <a:latin typeface="+mn-lt"/>
                <a:cs typeface="+mn-ea"/>
                <a:sym typeface="+mn-lt"/>
              </a:rPr>
              <a:t>Jack Henson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latin typeface="+mn-lt"/>
                <a:cs typeface="+mn-ea"/>
                <a:sym typeface="+mn-lt"/>
              </a:rPr>
              <a:t>Media Specialist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>
                <a:latin typeface="+mn-lt"/>
                <a:cs typeface="+mn-ea"/>
                <a:sym typeface="+mn-lt"/>
              </a:rPr>
              <a:t>Natasha Bosch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>
                <a:latin typeface="+mn-lt"/>
                <a:cs typeface="+mn-ea"/>
                <a:sym typeface="+mn-lt"/>
              </a:rPr>
              <a:t>Marketing Manager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pic>
        <p:nvPicPr>
          <p:cNvPr id="7" name="图片占位符 6" descr="图片包含 墙壁, 室内, 物体, 事情&#10;&#10;已生成极高可信度的说明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 descr="图片包含 墙壁, 室内, 地板, 餐桌&#10;&#10;已生成极高可信度的说明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图片占位符 14" descr="图片包含 墙壁, 室内, 椅子, 计算机&#10;&#10;已生成极高可信度的说明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图片占位符 18" descr="图片包含 室内, 地板, 墙壁, 就坐&#10;&#10;已生成极高可信度的说明"/>
          <p:cNvPicPr>
            <a:picLocks noGrp="1" noChangeAspect="1"/>
          </p:cNvPicPr>
          <p:nvPr>
            <p:ph type="pic" sz="quarter" idx="2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527053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竞聘分析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视觉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5366" y="2983597"/>
            <a:ext cx="4830233" cy="343803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defTabSz="1219170"/>
            <a:r>
              <a:rPr lang="zh-CN" altLang="en-US" sz="20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输入您的标题文字</a:t>
            </a:r>
            <a:endParaRPr lang="ar-SA" sz="1933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5368" y="3632201"/>
            <a:ext cx="4881033" cy="41460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/>
                </a:solidFill>
                <a:cs typeface="+mn-ea"/>
                <a:sym typeface="+mn-lt"/>
              </a:rPr>
              <a:t>illo</a:t>
            </a:r>
            <a:endParaRPr lang="en-US" sz="1133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06633" y="4648201"/>
            <a:ext cx="4064001" cy="1161792"/>
            <a:chOff x="4879974" y="3486150"/>
            <a:chExt cx="3048001" cy="871344"/>
          </a:xfrm>
        </p:grpSpPr>
        <p:sp>
          <p:nvSpPr>
            <p:cNvPr id="9" name="TextBox 8"/>
            <p:cNvSpPr txBox="1"/>
            <p:nvPr/>
          </p:nvSpPr>
          <p:spPr>
            <a:xfrm>
              <a:off x="4879974" y="3486150"/>
              <a:ext cx="758825" cy="14744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133" dirty="0">
                  <a:solidFill>
                    <a:srgbClr val="FFFFFF"/>
                  </a:solidFill>
                  <a:cs typeface="+mn-ea"/>
                  <a:sym typeface="+mn-lt"/>
                </a:rPr>
                <a:t>Creativity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91200" y="3524250"/>
              <a:ext cx="2136775" cy="762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91201" y="3524250"/>
              <a:ext cx="1943100" cy="76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9974" y="3727450"/>
              <a:ext cx="758825" cy="14744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133" dirty="0">
                  <a:solidFill>
                    <a:srgbClr val="FFFFFF"/>
                  </a:solidFill>
                  <a:cs typeface="+mn-ea"/>
                  <a:sym typeface="+mn-lt"/>
                </a:rPr>
                <a:t>Leading a team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791200" y="3765550"/>
              <a:ext cx="2136775" cy="762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791201" y="3765550"/>
              <a:ext cx="1790699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9974" y="3968750"/>
              <a:ext cx="758825" cy="14744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133" dirty="0">
                  <a:solidFill>
                    <a:srgbClr val="FFFFFF"/>
                  </a:solidFill>
                  <a:cs typeface="+mn-ea"/>
                  <a:sym typeface="+mn-lt"/>
                </a:rPr>
                <a:t>Management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1200" y="4006850"/>
              <a:ext cx="2136775" cy="762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91201" y="4006850"/>
              <a:ext cx="1638299" cy="76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9974" y="4210050"/>
              <a:ext cx="758825" cy="14744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133" dirty="0">
                  <a:solidFill>
                    <a:srgbClr val="FFFFFF"/>
                  </a:solidFill>
                  <a:cs typeface="+mn-ea"/>
                  <a:sym typeface="+mn-lt"/>
                </a:rPr>
                <a:t>Experience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791200" y="4248150"/>
              <a:ext cx="2136775" cy="762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791201" y="4248150"/>
              <a:ext cx="1485899" cy="76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85368" y="2616201"/>
            <a:ext cx="2391833" cy="19858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200" b="1" dirty="0">
                <a:solidFill>
                  <a:srgbClr val="FFFFFF"/>
                </a:solidFill>
                <a:cs typeface="+mn-ea"/>
                <a:sym typeface="+mn-lt"/>
              </a:rPr>
              <a:t>John Harrison </a:t>
            </a:r>
            <a:r>
              <a:rPr lang="en-US" sz="1133" i="1" dirty="0">
                <a:solidFill>
                  <a:srgbClr val="FFFFFF"/>
                </a:solidFill>
                <a:cs typeface="+mn-ea"/>
                <a:sym typeface="+mn-lt"/>
              </a:rPr>
              <a:t>/ Executive Director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5356406" y="2706837"/>
            <a:ext cx="117749" cy="60959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Oval 23">
            <a:hlinkClick r:id="" action="ppaction://hlinkshowjump?jump=previousslide"/>
          </p:cNvPr>
          <p:cNvSpPr/>
          <p:nvPr/>
        </p:nvSpPr>
        <p:spPr>
          <a:xfrm>
            <a:off x="393700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Freeform 277">
            <a:hlinkClick r:id="" action="ppaction://hlinkshowjump?jump=previousslide"/>
          </p:cNvPr>
          <p:cNvSpPr>
            <a:spLocks/>
          </p:cNvSpPr>
          <p:nvPr/>
        </p:nvSpPr>
        <p:spPr bwMode="auto">
          <a:xfrm rot="5400000">
            <a:off x="472018" y="4146549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Oval 32">
            <a:hlinkClick r:id="" action="ppaction://hlinkshowjump?jump=nextslide"/>
          </p:cNvPr>
          <p:cNvSpPr/>
          <p:nvPr/>
        </p:nvSpPr>
        <p:spPr>
          <a:xfrm rot="10800000">
            <a:off x="11478684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Freeform 277">
            <a:hlinkClick r:id="" action="ppaction://hlinkshowjump?jump=nextslide"/>
          </p:cNvPr>
          <p:cNvSpPr>
            <a:spLocks/>
          </p:cNvSpPr>
          <p:nvPr/>
        </p:nvSpPr>
        <p:spPr bwMode="auto">
          <a:xfrm rot="16200000">
            <a:off x="11576050" y="4144435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7" name="图片占位符 6" descr="图片包含 墙壁, 室内, 鸟, 就坐&#10;&#10;已生成极高可信度的说明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723586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2" grpId="0"/>
      <p:bldP spid="20" grpId="0" animBg="1"/>
      <p:bldP spid="24" grpId="0" animBg="1"/>
      <p:bldP spid="28" grpId="0" animBg="1"/>
      <p:bldP spid="33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竞聘分析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交互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083" y="4385725"/>
            <a:ext cx="1969117" cy="1430875"/>
          </a:xfrm>
          <a:prstGeom prst="rect">
            <a:avLst/>
          </a:prstGeom>
          <a:noFill/>
        </p:spPr>
        <p:txBody>
          <a:bodyPr wrap="square" lIns="0" tIns="0" rIns="0" bIns="0" numCol="1" spcCol="640080" rtlCol="1">
            <a:noAutofit/>
          </a:bodyPr>
          <a:lstStyle/>
          <a:p>
            <a:pPr algn="ctr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767" y="4060769"/>
            <a:ext cx="2001749" cy="228945"/>
          </a:xfrm>
          <a:prstGeom prst="rect">
            <a:avLst/>
          </a:prstGeom>
          <a:noFill/>
        </p:spPr>
        <p:txBody>
          <a:bodyPr wrap="square" lIns="0" tIns="0" rIns="0" bIns="0" numCol="1" spcCol="640080" rtlCol="1">
            <a:noAutofit/>
          </a:bodyPr>
          <a:lstStyle/>
          <a:p>
            <a:pPr algn="ctr" defTabSz="1219170"/>
            <a:r>
              <a:rPr lang="zh-CN" altLang="en-US" sz="1467" dirty="0">
                <a:solidFill>
                  <a:srgbClr val="FFFFFF"/>
                </a:solidFill>
                <a:cs typeface="+mn-ea"/>
                <a:sym typeface="+mn-lt"/>
              </a:rPr>
              <a:t>输入您的标题文字</a:t>
            </a:r>
            <a:endParaRPr lang="ar-SA" sz="146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74041" y="2496039"/>
            <a:ext cx="1219200" cy="1219200"/>
            <a:chOff x="955531" y="1872029"/>
            <a:chExt cx="914400" cy="914400"/>
          </a:xfrm>
        </p:grpSpPr>
        <p:sp>
          <p:nvSpPr>
            <p:cNvPr id="8" name="Oval 7"/>
            <p:cNvSpPr/>
            <p:nvPr/>
          </p:nvSpPr>
          <p:spPr>
            <a:xfrm>
              <a:off x="955531" y="1872029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11"/>
            <p:cNvSpPr>
              <a:spLocks noEditPoints="1"/>
            </p:cNvSpPr>
            <p:nvPr/>
          </p:nvSpPr>
          <p:spPr bwMode="auto">
            <a:xfrm>
              <a:off x="1279699" y="2136277"/>
              <a:ext cx="266064" cy="386996"/>
            </a:xfrm>
            <a:custGeom>
              <a:avLst/>
              <a:gdLst>
                <a:gd name="T0" fmla="*/ 76 w 222"/>
                <a:gd name="T1" fmla="*/ 311 h 319"/>
                <a:gd name="T2" fmla="*/ 111 w 222"/>
                <a:gd name="T3" fmla="*/ 319 h 319"/>
                <a:gd name="T4" fmla="*/ 135 w 222"/>
                <a:gd name="T5" fmla="*/ 315 h 319"/>
                <a:gd name="T6" fmla="*/ 156 w 222"/>
                <a:gd name="T7" fmla="*/ 272 h 319"/>
                <a:gd name="T8" fmla="*/ 154 w 222"/>
                <a:gd name="T9" fmla="*/ 253 h 319"/>
                <a:gd name="T10" fmla="*/ 157 w 222"/>
                <a:gd name="T11" fmla="*/ 229 h 319"/>
                <a:gd name="T12" fmla="*/ 171 w 222"/>
                <a:gd name="T13" fmla="*/ 199 h 319"/>
                <a:gd name="T14" fmla="*/ 203 w 222"/>
                <a:gd name="T15" fmla="*/ 155 h 319"/>
                <a:gd name="T16" fmla="*/ 218 w 222"/>
                <a:gd name="T17" fmla="*/ 126 h 319"/>
                <a:gd name="T18" fmla="*/ 222 w 222"/>
                <a:gd name="T19" fmla="*/ 92 h 319"/>
                <a:gd name="T20" fmla="*/ 220 w 222"/>
                <a:gd name="T21" fmla="*/ 76 h 319"/>
                <a:gd name="T22" fmla="*/ 211 w 222"/>
                <a:gd name="T23" fmla="*/ 52 h 319"/>
                <a:gd name="T24" fmla="*/ 195 w 222"/>
                <a:gd name="T25" fmla="*/ 29 h 319"/>
                <a:gd name="T26" fmla="*/ 171 w 222"/>
                <a:gd name="T27" fmla="*/ 13 h 319"/>
                <a:gd name="T28" fmla="*/ 138 w 222"/>
                <a:gd name="T29" fmla="*/ 2 h 319"/>
                <a:gd name="T30" fmla="*/ 111 w 222"/>
                <a:gd name="T31" fmla="*/ 0 h 319"/>
                <a:gd name="T32" fmla="*/ 72 w 222"/>
                <a:gd name="T33" fmla="*/ 4 h 319"/>
                <a:gd name="T34" fmla="*/ 42 w 222"/>
                <a:gd name="T35" fmla="*/ 18 h 319"/>
                <a:gd name="T36" fmla="*/ 21 w 222"/>
                <a:gd name="T37" fmla="*/ 36 h 319"/>
                <a:gd name="T38" fmla="*/ 8 w 222"/>
                <a:gd name="T39" fmla="*/ 59 h 319"/>
                <a:gd name="T40" fmla="*/ 1 w 222"/>
                <a:gd name="T41" fmla="*/ 84 h 319"/>
                <a:gd name="T42" fmla="*/ 0 w 222"/>
                <a:gd name="T43" fmla="*/ 105 h 319"/>
                <a:gd name="T44" fmla="*/ 8 w 222"/>
                <a:gd name="T45" fmla="*/ 137 h 319"/>
                <a:gd name="T46" fmla="*/ 32 w 222"/>
                <a:gd name="T47" fmla="*/ 173 h 319"/>
                <a:gd name="T48" fmla="*/ 57 w 222"/>
                <a:gd name="T49" fmla="*/ 208 h 319"/>
                <a:gd name="T50" fmla="*/ 67 w 222"/>
                <a:gd name="T51" fmla="*/ 240 h 319"/>
                <a:gd name="T52" fmla="*/ 34 w 222"/>
                <a:gd name="T53" fmla="*/ 94 h 319"/>
                <a:gd name="T54" fmla="*/ 36 w 222"/>
                <a:gd name="T55" fmla="*/ 80 h 319"/>
                <a:gd name="T56" fmla="*/ 44 w 222"/>
                <a:gd name="T57" fmla="*/ 62 h 319"/>
                <a:gd name="T58" fmla="*/ 57 w 222"/>
                <a:gd name="T59" fmla="*/ 48 h 319"/>
                <a:gd name="T60" fmla="*/ 73 w 222"/>
                <a:gd name="T61" fmla="*/ 38 h 319"/>
                <a:gd name="T62" fmla="*/ 111 w 222"/>
                <a:gd name="T63" fmla="*/ 32 h 319"/>
                <a:gd name="T64" fmla="*/ 142 w 222"/>
                <a:gd name="T65" fmla="*/ 36 h 319"/>
                <a:gd name="T66" fmla="*/ 161 w 222"/>
                <a:gd name="T67" fmla="*/ 45 h 319"/>
                <a:gd name="T68" fmla="*/ 175 w 222"/>
                <a:gd name="T69" fmla="*/ 57 h 319"/>
                <a:gd name="T70" fmla="*/ 184 w 222"/>
                <a:gd name="T71" fmla="*/ 74 h 319"/>
                <a:gd name="T72" fmla="*/ 189 w 222"/>
                <a:gd name="T73" fmla="*/ 94 h 319"/>
                <a:gd name="T74" fmla="*/ 187 w 222"/>
                <a:gd name="T75" fmla="*/ 111 h 319"/>
                <a:gd name="T76" fmla="*/ 172 w 222"/>
                <a:gd name="T77" fmla="*/ 140 h 319"/>
                <a:gd name="T78" fmla="*/ 150 w 222"/>
                <a:gd name="T79" fmla="*/ 172 h 319"/>
                <a:gd name="T80" fmla="*/ 127 w 222"/>
                <a:gd name="T81" fmla="*/ 215 h 319"/>
                <a:gd name="T82" fmla="*/ 98 w 222"/>
                <a:gd name="T83" fmla="*/ 226 h 319"/>
                <a:gd name="T84" fmla="*/ 82 w 222"/>
                <a:gd name="T85" fmla="*/ 187 h 319"/>
                <a:gd name="T86" fmla="*/ 63 w 222"/>
                <a:gd name="T87" fmla="*/ 157 h 319"/>
                <a:gd name="T88" fmla="*/ 37 w 222"/>
                <a:gd name="T89" fmla="*/ 118 h 319"/>
                <a:gd name="T90" fmla="*/ 34 w 222"/>
                <a:gd name="T91" fmla="*/ 9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2" h="319">
                  <a:moveTo>
                    <a:pt x="66" y="305"/>
                  </a:moveTo>
                  <a:lnTo>
                    <a:pt x="66" y="305"/>
                  </a:lnTo>
                  <a:lnTo>
                    <a:pt x="76" y="311"/>
                  </a:lnTo>
                  <a:lnTo>
                    <a:pt x="87" y="315"/>
                  </a:lnTo>
                  <a:lnTo>
                    <a:pt x="99" y="318"/>
                  </a:lnTo>
                  <a:lnTo>
                    <a:pt x="111" y="319"/>
                  </a:lnTo>
                  <a:lnTo>
                    <a:pt x="111" y="319"/>
                  </a:lnTo>
                  <a:lnTo>
                    <a:pt x="124" y="318"/>
                  </a:lnTo>
                  <a:lnTo>
                    <a:pt x="135" y="315"/>
                  </a:lnTo>
                  <a:lnTo>
                    <a:pt x="147" y="311"/>
                  </a:lnTo>
                  <a:lnTo>
                    <a:pt x="156" y="305"/>
                  </a:lnTo>
                  <a:lnTo>
                    <a:pt x="156" y="272"/>
                  </a:lnTo>
                  <a:lnTo>
                    <a:pt x="66" y="272"/>
                  </a:lnTo>
                  <a:lnTo>
                    <a:pt x="66" y="305"/>
                  </a:lnTo>
                  <a:close/>
                  <a:moveTo>
                    <a:pt x="154" y="253"/>
                  </a:moveTo>
                  <a:lnTo>
                    <a:pt x="154" y="253"/>
                  </a:lnTo>
                  <a:lnTo>
                    <a:pt x="155" y="240"/>
                  </a:lnTo>
                  <a:lnTo>
                    <a:pt x="157" y="229"/>
                  </a:lnTo>
                  <a:lnTo>
                    <a:pt x="161" y="218"/>
                  </a:lnTo>
                  <a:lnTo>
                    <a:pt x="165" y="208"/>
                  </a:lnTo>
                  <a:lnTo>
                    <a:pt x="171" y="199"/>
                  </a:lnTo>
                  <a:lnTo>
                    <a:pt x="178" y="189"/>
                  </a:lnTo>
                  <a:lnTo>
                    <a:pt x="190" y="173"/>
                  </a:lnTo>
                  <a:lnTo>
                    <a:pt x="203" y="155"/>
                  </a:lnTo>
                  <a:lnTo>
                    <a:pt x="209" y="146"/>
                  </a:lnTo>
                  <a:lnTo>
                    <a:pt x="214" y="137"/>
                  </a:lnTo>
                  <a:lnTo>
                    <a:pt x="218" y="126"/>
                  </a:lnTo>
                  <a:lnTo>
                    <a:pt x="221" y="116"/>
                  </a:lnTo>
                  <a:lnTo>
                    <a:pt x="222" y="105"/>
                  </a:lnTo>
                  <a:lnTo>
                    <a:pt x="222" y="92"/>
                  </a:lnTo>
                  <a:lnTo>
                    <a:pt x="222" y="92"/>
                  </a:lnTo>
                  <a:lnTo>
                    <a:pt x="221" y="84"/>
                  </a:lnTo>
                  <a:lnTo>
                    <a:pt x="220" y="76"/>
                  </a:lnTo>
                  <a:lnTo>
                    <a:pt x="218" y="67"/>
                  </a:lnTo>
                  <a:lnTo>
                    <a:pt x="215" y="59"/>
                  </a:lnTo>
                  <a:lnTo>
                    <a:pt x="211" y="52"/>
                  </a:lnTo>
                  <a:lnTo>
                    <a:pt x="207" y="44"/>
                  </a:lnTo>
                  <a:lnTo>
                    <a:pt x="201" y="36"/>
                  </a:lnTo>
                  <a:lnTo>
                    <a:pt x="195" y="29"/>
                  </a:lnTo>
                  <a:lnTo>
                    <a:pt x="188" y="23"/>
                  </a:lnTo>
                  <a:lnTo>
                    <a:pt x="180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1" y="4"/>
                  </a:lnTo>
                  <a:lnTo>
                    <a:pt x="138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5" y="2"/>
                  </a:lnTo>
                  <a:lnTo>
                    <a:pt x="72" y="4"/>
                  </a:lnTo>
                  <a:lnTo>
                    <a:pt x="62" y="8"/>
                  </a:lnTo>
                  <a:lnTo>
                    <a:pt x="51" y="13"/>
                  </a:lnTo>
                  <a:lnTo>
                    <a:pt x="42" y="18"/>
                  </a:lnTo>
                  <a:lnTo>
                    <a:pt x="35" y="23"/>
                  </a:lnTo>
                  <a:lnTo>
                    <a:pt x="28" y="29"/>
                  </a:lnTo>
                  <a:lnTo>
                    <a:pt x="21" y="36"/>
                  </a:lnTo>
                  <a:lnTo>
                    <a:pt x="16" y="44"/>
                  </a:lnTo>
                  <a:lnTo>
                    <a:pt x="11" y="52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1" y="8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4" y="126"/>
                  </a:lnTo>
                  <a:lnTo>
                    <a:pt x="8" y="137"/>
                  </a:lnTo>
                  <a:lnTo>
                    <a:pt x="13" y="146"/>
                  </a:lnTo>
                  <a:lnTo>
                    <a:pt x="19" y="155"/>
                  </a:lnTo>
                  <a:lnTo>
                    <a:pt x="32" y="173"/>
                  </a:lnTo>
                  <a:lnTo>
                    <a:pt x="45" y="189"/>
                  </a:lnTo>
                  <a:lnTo>
                    <a:pt x="51" y="199"/>
                  </a:lnTo>
                  <a:lnTo>
                    <a:pt x="57" y="208"/>
                  </a:lnTo>
                  <a:lnTo>
                    <a:pt x="62" y="218"/>
                  </a:lnTo>
                  <a:lnTo>
                    <a:pt x="65" y="229"/>
                  </a:lnTo>
                  <a:lnTo>
                    <a:pt x="67" y="240"/>
                  </a:lnTo>
                  <a:lnTo>
                    <a:pt x="68" y="253"/>
                  </a:lnTo>
                  <a:lnTo>
                    <a:pt x="154" y="253"/>
                  </a:lnTo>
                  <a:close/>
                  <a:moveTo>
                    <a:pt x="34" y="94"/>
                  </a:moveTo>
                  <a:lnTo>
                    <a:pt x="34" y="94"/>
                  </a:lnTo>
                  <a:lnTo>
                    <a:pt x="35" y="87"/>
                  </a:lnTo>
                  <a:lnTo>
                    <a:pt x="36" y="80"/>
                  </a:lnTo>
                  <a:lnTo>
                    <a:pt x="38" y="74"/>
                  </a:lnTo>
                  <a:lnTo>
                    <a:pt x="41" y="67"/>
                  </a:lnTo>
                  <a:lnTo>
                    <a:pt x="44" y="62"/>
                  </a:lnTo>
                  <a:lnTo>
                    <a:pt x="47" y="57"/>
                  </a:lnTo>
                  <a:lnTo>
                    <a:pt x="51" y="52"/>
                  </a:lnTo>
                  <a:lnTo>
                    <a:pt x="57" y="48"/>
                  </a:lnTo>
                  <a:lnTo>
                    <a:pt x="62" y="45"/>
                  </a:lnTo>
                  <a:lnTo>
                    <a:pt x="67" y="42"/>
                  </a:lnTo>
                  <a:lnTo>
                    <a:pt x="73" y="38"/>
                  </a:lnTo>
                  <a:lnTo>
                    <a:pt x="80" y="36"/>
                  </a:lnTo>
                  <a:lnTo>
                    <a:pt x="95" y="33"/>
                  </a:lnTo>
                  <a:lnTo>
                    <a:pt x="111" y="32"/>
                  </a:lnTo>
                  <a:lnTo>
                    <a:pt x="111" y="32"/>
                  </a:lnTo>
                  <a:lnTo>
                    <a:pt x="128" y="33"/>
                  </a:lnTo>
                  <a:lnTo>
                    <a:pt x="142" y="36"/>
                  </a:lnTo>
                  <a:lnTo>
                    <a:pt x="149" y="38"/>
                  </a:lnTo>
                  <a:lnTo>
                    <a:pt x="155" y="42"/>
                  </a:lnTo>
                  <a:lnTo>
                    <a:pt x="161" y="45"/>
                  </a:lnTo>
                  <a:lnTo>
                    <a:pt x="166" y="48"/>
                  </a:lnTo>
                  <a:lnTo>
                    <a:pt x="170" y="52"/>
                  </a:lnTo>
                  <a:lnTo>
                    <a:pt x="175" y="57"/>
                  </a:lnTo>
                  <a:lnTo>
                    <a:pt x="179" y="62"/>
                  </a:lnTo>
                  <a:lnTo>
                    <a:pt x="182" y="67"/>
                  </a:lnTo>
                  <a:lnTo>
                    <a:pt x="184" y="74"/>
                  </a:lnTo>
                  <a:lnTo>
                    <a:pt x="186" y="80"/>
                  </a:lnTo>
                  <a:lnTo>
                    <a:pt x="188" y="87"/>
                  </a:lnTo>
                  <a:lnTo>
                    <a:pt x="189" y="94"/>
                  </a:lnTo>
                  <a:lnTo>
                    <a:pt x="189" y="94"/>
                  </a:lnTo>
                  <a:lnTo>
                    <a:pt x="189" y="103"/>
                  </a:lnTo>
                  <a:lnTo>
                    <a:pt x="187" y="111"/>
                  </a:lnTo>
                  <a:lnTo>
                    <a:pt x="185" y="118"/>
                  </a:lnTo>
                  <a:lnTo>
                    <a:pt x="182" y="125"/>
                  </a:lnTo>
                  <a:lnTo>
                    <a:pt x="172" y="140"/>
                  </a:lnTo>
                  <a:lnTo>
                    <a:pt x="160" y="157"/>
                  </a:lnTo>
                  <a:lnTo>
                    <a:pt x="160" y="157"/>
                  </a:lnTo>
                  <a:lnTo>
                    <a:pt x="150" y="172"/>
                  </a:lnTo>
                  <a:lnTo>
                    <a:pt x="140" y="187"/>
                  </a:lnTo>
                  <a:lnTo>
                    <a:pt x="131" y="205"/>
                  </a:lnTo>
                  <a:lnTo>
                    <a:pt x="127" y="215"/>
                  </a:lnTo>
                  <a:lnTo>
                    <a:pt x="125" y="226"/>
                  </a:lnTo>
                  <a:lnTo>
                    <a:pt x="98" y="226"/>
                  </a:lnTo>
                  <a:lnTo>
                    <a:pt x="98" y="226"/>
                  </a:lnTo>
                  <a:lnTo>
                    <a:pt x="95" y="215"/>
                  </a:lnTo>
                  <a:lnTo>
                    <a:pt x="92" y="205"/>
                  </a:lnTo>
                  <a:lnTo>
                    <a:pt x="82" y="187"/>
                  </a:lnTo>
                  <a:lnTo>
                    <a:pt x="72" y="172"/>
                  </a:lnTo>
                  <a:lnTo>
                    <a:pt x="63" y="157"/>
                  </a:lnTo>
                  <a:lnTo>
                    <a:pt x="63" y="157"/>
                  </a:lnTo>
                  <a:lnTo>
                    <a:pt x="50" y="140"/>
                  </a:lnTo>
                  <a:lnTo>
                    <a:pt x="41" y="125"/>
                  </a:lnTo>
                  <a:lnTo>
                    <a:pt x="37" y="118"/>
                  </a:lnTo>
                  <a:lnTo>
                    <a:pt x="35" y="111"/>
                  </a:lnTo>
                  <a:lnTo>
                    <a:pt x="34" y="103"/>
                  </a:lnTo>
                  <a:lnTo>
                    <a:pt x="34" y="94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73276" y="2496039"/>
            <a:ext cx="1219200" cy="1219200"/>
            <a:chOff x="3054957" y="1872029"/>
            <a:chExt cx="914400" cy="914400"/>
          </a:xfrm>
        </p:grpSpPr>
        <p:sp>
          <p:nvSpPr>
            <p:cNvPr id="6" name="Oval 5"/>
            <p:cNvSpPr/>
            <p:nvPr/>
          </p:nvSpPr>
          <p:spPr>
            <a:xfrm>
              <a:off x="3054957" y="1872029"/>
              <a:ext cx="914400" cy="914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76"/>
            <p:cNvSpPr>
              <a:spLocks/>
            </p:cNvSpPr>
            <p:nvPr/>
          </p:nvSpPr>
          <p:spPr bwMode="auto">
            <a:xfrm>
              <a:off x="3350778" y="2176811"/>
              <a:ext cx="303221" cy="305928"/>
            </a:xfrm>
            <a:custGeom>
              <a:avLst/>
              <a:gdLst/>
              <a:ahLst/>
              <a:cxnLst>
                <a:cxn ang="0">
                  <a:pos x="420" y="165"/>
                </a:cxn>
                <a:cxn ang="0">
                  <a:pos x="426" y="168"/>
                </a:cxn>
                <a:cxn ang="0">
                  <a:pos x="435" y="168"/>
                </a:cxn>
                <a:cxn ang="0">
                  <a:pos x="443" y="164"/>
                </a:cxn>
                <a:cxn ang="0">
                  <a:pos x="448" y="156"/>
                </a:cxn>
                <a:cxn ang="0">
                  <a:pos x="449" y="19"/>
                </a:cxn>
                <a:cxn ang="0">
                  <a:pos x="448" y="12"/>
                </a:cxn>
                <a:cxn ang="0">
                  <a:pos x="443" y="6"/>
                </a:cxn>
                <a:cxn ang="0">
                  <a:pos x="437" y="2"/>
                </a:cxn>
                <a:cxn ang="0">
                  <a:pos x="430" y="0"/>
                </a:cxn>
                <a:cxn ang="0">
                  <a:pos x="293" y="1"/>
                </a:cxn>
                <a:cxn ang="0">
                  <a:pos x="285" y="7"/>
                </a:cxn>
                <a:cxn ang="0">
                  <a:pos x="281" y="16"/>
                </a:cxn>
                <a:cxn ang="0">
                  <a:pos x="282" y="27"/>
                </a:cxn>
                <a:cxn ang="0">
                  <a:pos x="328" y="74"/>
                </a:cxn>
                <a:cxn ang="0">
                  <a:pos x="121" y="74"/>
                </a:cxn>
                <a:cxn ang="0">
                  <a:pos x="167" y="27"/>
                </a:cxn>
                <a:cxn ang="0">
                  <a:pos x="168" y="16"/>
                </a:cxn>
                <a:cxn ang="0">
                  <a:pos x="163" y="7"/>
                </a:cxn>
                <a:cxn ang="0">
                  <a:pos x="155" y="1"/>
                </a:cxn>
                <a:cxn ang="0">
                  <a:pos x="19" y="0"/>
                </a:cxn>
                <a:cxn ang="0">
                  <a:pos x="11" y="2"/>
                </a:cxn>
                <a:cxn ang="0">
                  <a:pos x="5" y="6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156"/>
                </a:cxn>
                <a:cxn ang="0">
                  <a:pos x="7" y="164"/>
                </a:cxn>
                <a:cxn ang="0">
                  <a:pos x="16" y="168"/>
                </a:cxn>
                <a:cxn ang="0">
                  <a:pos x="22" y="168"/>
                </a:cxn>
                <a:cxn ang="0">
                  <a:pos x="29" y="165"/>
                </a:cxn>
                <a:cxn ang="0">
                  <a:pos x="73" y="121"/>
                </a:cxn>
                <a:cxn ang="0">
                  <a:pos x="73" y="328"/>
                </a:cxn>
                <a:cxn ang="0">
                  <a:pos x="28" y="283"/>
                </a:cxn>
                <a:cxn ang="0">
                  <a:pos x="17" y="280"/>
                </a:cxn>
                <a:cxn ang="0">
                  <a:pos x="7" y="285"/>
                </a:cxn>
                <a:cxn ang="0">
                  <a:pos x="1" y="294"/>
                </a:cxn>
                <a:cxn ang="0">
                  <a:pos x="0" y="430"/>
                </a:cxn>
                <a:cxn ang="0">
                  <a:pos x="1" y="438"/>
                </a:cxn>
                <a:cxn ang="0">
                  <a:pos x="5" y="444"/>
                </a:cxn>
                <a:cxn ang="0">
                  <a:pos x="11" y="447"/>
                </a:cxn>
                <a:cxn ang="0">
                  <a:pos x="19" y="448"/>
                </a:cxn>
                <a:cxn ang="0">
                  <a:pos x="155" y="448"/>
                </a:cxn>
                <a:cxn ang="0">
                  <a:pos x="163" y="442"/>
                </a:cxn>
                <a:cxn ang="0">
                  <a:pos x="168" y="432"/>
                </a:cxn>
                <a:cxn ang="0">
                  <a:pos x="167" y="422"/>
                </a:cxn>
                <a:cxn ang="0">
                  <a:pos x="121" y="375"/>
                </a:cxn>
                <a:cxn ang="0">
                  <a:pos x="328" y="375"/>
                </a:cxn>
                <a:cxn ang="0">
                  <a:pos x="282" y="422"/>
                </a:cxn>
                <a:cxn ang="0">
                  <a:pos x="281" y="432"/>
                </a:cxn>
                <a:cxn ang="0">
                  <a:pos x="285" y="442"/>
                </a:cxn>
                <a:cxn ang="0">
                  <a:pos x="293" y="448"/>
                </a:cxn>
                <a:cxn ang="0">
                  <a:pos x="430" y="448"/>
                </a:cxn>
                <a:cxn ang="0">
                  <a:pos x="437" y="447"/>
                </a:cxn>
                <a:cxn ang="0">
                  <a:pos x="443" y="444"/>
                </a:cxn>
                <a:cxn ang="0">
                  <a:pos x="448" y="438"/>
                </a:cxn>
                <a:cxn ang="0">
                  <a:pos x="449" y="430"/>
                </a:cxn>
                <a:cxn ang="0">
                  <a:pos x="448" y="294"/>
                </a:cxn>
                <a:cxn ang="0">
                  <a:pos x="443" y="285"/>
                </a:cxn>
                <a:cxn ang="0">
                  <a:pos x="432" y="280"/>
                </a:cxn>
                <a:cxn ang="0">
                  <a:pos x="421" y="283"/>
                </a:cxn>
                <a:cxn ang="0">
                  <a:pos x="375" y="328"/>
                </a:cxn>
                <a:cxn ang="0">
                  <a:pos x="375" y="121"/>
                </a:cxn>
              </a:cxnLst>
              <a:rect l="0" t="0" r="r" b="b"/>
              <a:pathLst>
                <a:path w="449" h="448">
                  <a:moveTo>
                    <a:pt x="418" y="163"/>
                  </a:moveTo>
                  <a:lnTo>
                    <a:pt x="420" y="165"/>
                  </a:lnTo>
                  <a:lnTo>
                    <a:pt x="424" y="166"/>
                  </a:lnTo>
                  <a:lnTo>
                    <a:pt x="426" y="168"/>
                  </a:lnTo>
                  <a:lnTo>
                    <a:pt x="430" y="168"/>
                  </a:lnTo>
                  <a:lnTo>
                    <a:pt x="435" y="168"/>
                  </a:lnTo>
                  <a:lnTo>
                    <a:pt x="438" y="166"/>
                  </a:lnTo>
                  <a:lnTo>
                    <a:pt x="443" y="164"/>
                  </a:lnTo>
                  <a:lnTo>
                    <a:pt x="447" y="160"/>
                  </a:lnTo>
                  <a:lnTo>
                    <a:pt x="448" y="156"/>
                  </a:lnTo>
                  <a:lnTo>
                    <a:pt x="449" y="150"/>
                  </a:lnTo>
                  <a:lnTo>
                    <a:pt x="449" y="19"/>
                  </a:lnTo>
                  <a:lnTo>
                    <a:pt x="449" y="15"/>
                  </a:lnTo>
                  <a:lnTo>
                    <a:pt x="448" y="12"/>
                  </a:lnTo>
                  <a:lnTo>
                    <a:pt x="447" y="8"/>
                  </a:lnTo>
                  <a:lnTo>
                    <a:pt x="443" y="6"/>
                  </a:lnTo>
                  <a:lnTo>
                    <a:pt x="441" y="3"/>
                  </a:lnTo>
                  <a:lnTo>
                    <a:pt x="437" y="2"/>
                  </a:lnTo>
                  <a:lnTo>
                    <a:pt x="433" y="1"/>
                  </a:lnTo>
                  <a:lnTo>
                    <a:pt x="430" y="0"/>
                  </a:lnTo>
                  <a:lnTo>
                    <a:pt x="299" y="0"/>
                  </a:lnTo>
                  <a:lnTo>
                    <a:pt x="293" y="1"/>
                  </a:lnTo>
                  <a:lnTo>
                    <a:pt x="288" y="3"/>
                  </a:lnTo>
                  <a:lnTo>
                    <a:pt x="285" y="7"/>
                  </a:lnTo>
                  <a:lnTo>
                    <a:pt x="282" y="12"/>
                  </a:lnTo>
                  <a:lnTo>
                    <a:pt x="281" y="16"/>
                  </a:lnTo>
                  <a:lnTo>
                    <a:pt x="281" y="22"/>
                  </a:lnTo>
                  <a:lnTo>
                    <a:pt x="282" y="27"/>
                  </a:lnTo>
                  <a:lnTo>
                    <a:pt x="287" y="32"/>
                  </a:lnTo>
                  <a:lnTo>
                    <a:pt x="328" y="74"/>
                  </a:lnTo>
                  <a:lnTo>
                    <a:pt x="225" y="178"/>
                  </a:lnTo>
                  <a:lnTo>
                    <a:pt x="121" y="74"/>
                  </a:lnTo>
                  <a:lnTo>
                    <a:pt x="163" y="32"/>
                  </a:lnTo>
                  <a:lnTo>
                    <a:pt x="167" y="27"/>
                  </a:lnTo>
                  <a:lnTo>
                    <a:pt x="168" y="22"/>
                  </a:lnTo>
                  <a:lnTo>
                    <a:pt x="168" y="16"/>
                  </a:lnTo>
                  <a:lnTo>
                    <a:pt x="167" y="12"/>
                  </a:lnTo>
                  <a:lnTo>
                    <a:pt x="163" y="7"/>
                  </a:lnTo>
                  <a:lnTo>
                    <a:pt x="160" y="3"/>
                  </a:lnTo>
                  <a:lnTo>
                    <a:pt x="155" y="1"/>
                  </a:lnTo>
                  <a:lnTo>
                    <a:pt x="150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9" y="3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150"/>
                  </a:lnTo>
                  <a:lnTo>
                    <a:pt x="1" y="156"/>
                  </a:lnTo>
                  <a:lnTo>
                    <a:pt x="4" y="160"/>
                  </a:lnTo>
                  <a:lnTo>
                    <a:pt x="7" y="164"/>
                  </a:lnTo>
                  <a:lnTo>
                    <a:pt x="12" y="166"/>
                  </a:lnTo>
                  <a:lnTo>
                    <a:pt x="16" y="168"/>
                  </a:lnTo>
                  <a:lnTo>
                    <a:pt x="19" y="168"/>
                  </a:lnTo>
                  <a:lnTo>
                    <a:pt x="22" y="168"/>
                  </a:lnTo>
                  <a:lnTo>
                    <a:pt x="25" y="166"/>
                  </a:lnTo>
                  <a:lnTo>
                    <a:pt x="29" y="165"/>
                  </a:lnTo>
                  <a:lnTo>
                    <a:pt x="33" y="163"/>
                  </a:lnTo>
                  <a:lnTo>
                    <a:pt x="73" y="121"/>
                  </a:lnTo>
                  <a:lnTo>
                    <a:pt x="178" y="224"/>
                  </a:lnTo>
                  <a:lnTo>
                    <a:pt x="73" y="328"/>
                  </a:lnTo>
                  <a:lnTo>
                    <a:pt x="33" y="286"/>
                  </a:lnTo>
                  <a:lnTo>
                    <a:pt x="28" y="283"/>
                  </a:lnTo>
                  <a:lnTo>
                    <a:pt x="22" y="280"/>
                  </a:lnTo>
                  <a:lnTo>
                    <a:pt x="17" y="280"/>
                  </a:lnTo>
                  <a:lnTo>
                    <a:pt x="12" y="283"/>
                  </a:lnTo>
                  <a:lnTo>
                    <a:pt x="7" y="285"/>
                  </a:lnTo>
                  <a:lnTo>
                    <a:pt x="4" y="289"/>
                  </a:lnTo>
                  <a:lnTo>
                    <a:pt x="1" y="294"/>
                  </a:lnTo>
                  <a:lnTo>
                    <a:pt x="0" y="298"/>
                  </a:lnTo>
                  <a:lnTo>
                    <a:pt x="0" y="430"/>
                  </a:lnTo>
                  <a:lnTo>
                    <a:pt x="0" y="434"/>
                  </a:lnTo>
                  <a:lnTo>
                    <a:pt x="1" y="438"/>
                  </a:lnTo>
                  <a:lnTo>
                    <a:pt x="4" y="441"/>
                  </a:lnTo>
                  <a:lnTo>
                    <a:pt x="5" y="444"/>
                  </a:lnTo>
                  <a:lnTo>
                    <a:pt x="9" y="446"/>
                  </a:lnTo>
                  <a:lnTo>
                    <a:pt x="11" y="447"/>
                  </a:lnTo>
                  <a:lnTo>
                    <a:pt x="15" y="448"/>
                  </a:lnTo>
                  <a:lnTo>
                    <a:pt x="19" y="448"/>
                  </a:lnTo>
                  <a:lnTo>
                    <a:pt x="150" y="448"/>
                  </a:lnTo>
                  <a:lnTo>
                    <a:pt x="155" y="448"/>
                  </a:lnTo>
                  <a:lnTo>
                    <a:pt x="160" y="446"/>
                  </a:lnTo>
                  <a:lnTo>
                    <a:pt x="163" y="442"/>
                  </a:lnTo>
                  <a:lnTo>
                    <a:pt x="167" y="438"/>
                  </a:lnTo>
                  <a:lnTo>
                    <a:pt x="168" y="432"/>
                  </a:lnTo>
                  <a:lnTo>
                    <a:pt x="168" y="427"/>
                  </a:lnTo>
                  <a:lnTo>
                    <a:pt x="167" y="422"/>
                  </a:lnTo>
                  <a:lnTo>
                    <a:pt x="163" y="417"/>
                  </a:lnTo>
                  <a:lnTo>
                    <a:pt x="121" y="375"/>
                  </a:lnTo>
                  <a:lnTo>
                    <a:pt x="225" y="271"/>
                  </a:lnTo>
                  <a:lnTo>
                    <a:pt x="328" y="375"/>
                  </a:lnTo>
                  <a:lnTo>
                    <a:pt x="287" y="417"/>
                  </a:lnTo>
                  <a:lnTo>
                    <a:pt x="282" y="422"/>
                  </a:lnTo>
                  <a:lnTo>
                    <a:pt x="281" y="427"/>
                  </a:lnTo>
                  <a:lnTo>
                    <a:pt x="281" y="432"/>
                  </a:lnTo>
                  <a:lnTo>
                    <a:pt x="282" y="438"/>
                  </a:lnTo>
                  <a:lnTo>
                    <a:pt x="285" y="442"/>
                  </a:lnTo>
                  <a:lnTo>
                    <a:pt x="288" y="446"/>
                  </a:lnTo>
                  <a:lnTo>
                    <a:pt x="293" y="448"/>
                  </a:lnTo>
                  <a:lnTo>
                    <a:pt x="299" y="448"/>
                  </a:lnTo>
                  <a:lnTo>
                    <a:pt x="430" y="448"/>
                  </a:lnTo>
                  <a:lnTo>
                    <a:pt x="433" y="448"/>
                  </a:lnTo>
                  <a:lnTo>
                    <a:pt x="437" y="447"/>
                  </a:lnTo>
                  <a:lnTo>
                    <a:pt x="441" y="446"/>
                  </a:lnTo>
                  <a:lnTo>
                    <a:pt x="443" y="444"/>
                  </a:lnTo>
                  <a:lnTo>
                    <a:pt x="447" y="441"/>
                  </a:lnTo>
                  <a:lnTo>
                    <a:pt x="448" y="438"/>
                  </a:lnTo>
                  <a:lnTo>
                    <a:pt x="449" y="434"/>
                  </a:lnTo>
                  <a:lnTo>
                    <a:pt x="449" y="430"/>
                  </a:lnTo>
                  <a:lnTo>
                    <a:pt x="449" y="298"/>
                  </a:lnTo>
                  <a:lnTo>
                    <a:pt x="448" y="294"/>
                  </a:lnTo>
                  <a:lnTo>
                    <a:pt x="447" y="289"/>
                  </a:lnTo>
                  <a:lnTo>
                    <a:pt x="443" y="285"/>
                  </a:lnTo>
                  <a:lnTo>
                    <a:pt x="438" y="283"/>
                  </a:lnTo>
                  <a:lnTo>
                    <a:pt x="432" y="280"/>
                  </a:lnTo>
                  <a:lnTo>
                    <a:pt x="426" y="280"/>
                  </a:lnTo>
                  <a:lnTo>
                    <a:pt x="421" y="283"/>
                  </a:lnTo>
                  <a:lnTo>
                    <a:pt x="418" y="286"/>
                  </a:lnTo>
                  <a:lnTo>
                    <a:pt x="375" y="328"/>
                  </a:lnTo>
                  <a:lnTo>
                    <a:pt x="271" y="224"/>
                  </a:lnTo>
                  <a:lnTo>
                    <a:pt x="375" y="121"/>
                  </a:lnTo>
                  <a:lnTo>
                    <a:pt x="418" y="1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698318" y="4385725"/>
            <a:ext cx="1969117" cy="1430875"/>
          </a:xfrm>
          <a:prstGeom prst="rect">
            <a:avLst/>
          </a:prstGeom>
          <a:noFill/>
        </p:spPr>
        <p:txBody>
          <a:bodyPr wrap="square" lIns="0" tIns="0" rIns="0" bIns="0" numCol="1" spcCol="640080" rtlCol="1">
            <a:noAutofit/>
          </a:bodyPr>
          <a:lstStyle/>
          <a:p>
            <a:pPr algn="ctr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2002" y="4060769"/>
            <a:ext cx="2001749" cy="228945"/>
          </a:xfrm>
          <a:prstGeom prst="rect">
            <a:avLst/>
          </a:prstGeom>
          <a:noFill/>
        </p:spPr>
        <p:txBody>
          <a:bodyPr wrap="square" lIns="0" tIns="0" rIns="0" bIns="0" numCol="1" spcCol="640080" rtlCol="1">
            <a:noAutofit/>
          </a:bodyPr>
          <a:lstStyle/>
          <a:p>
            <a:pPr algn="ctr" defTabSz="1219170"/>
            <a:r>
              <a:rPr lang="zh-CN" altLang="en-US" sz="1467" dirty="0">
                <a:solidFill>
                  <a:srgbClr val="FFFFFF"/>
                </a:solidFill>
                <a:cs typeface="+mn-ea"/>
                <a:sym typeface="+mn-lt"/>
              </a:rPr>
              <a:t>输入您的标题文字</a:t>
            </a:r>
            <a:endParaRPr lang="ar-SA" sz="146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72511" y="2496039"/>
            <a:ext cx="1219200" cy="1219200"/>
            <a:chOff x="5154383" y="1872029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154383" y="1872029"/>
              <a:ext cx="914400" cy="9144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33"/>
            <p:cNvSpPr>
              <a:spLocks noEditPoints="1"/>
            </p:cNvSpPr>
            <p:nvPr/>
          </p:nvSpPr>
          <p:spPr bwMode="auto">
            <a:xfrm>
              <a:off x="5413548" y="2136071"/>
              <a:ext cx="387408" cy="387408"/>
            </a:xfrm>
            <a:custGeom>
              <a:avLst/>
              <a:gdLst/>
              <a:ahLst/>
              <a:cxnLst>
                <a:cxn ang="0">
                  <a:pos x="168" y="112"/>
                </a:cxn>
                <a:cxn ang="0">
                  <a:pos x="153" y="122"/>
                </a:cxn>
                <a:cxn ang="0">
                  <a:pos x="150" y="323"/>
                </a:cxn>
                <a:cxn ang="0">
                  <a:pos x="165" y="336"/>
                </a:cxn>
                <a:cxn ang="0">
                  <a:pos x="338" y="240"/>
                </a:cxn>
                <a:cxn ang="0">
                  <a:pos x="346" y="224"/>
                </a:cxn>
                <a:cxn ang="0">
                  <a:pos x="338" y="208"/>
                </a:cxn>
                <a:cxn ang="0">
                  <a:pos x="276" y="375"/>
                </a:cxn>
                <a:cxn ang="0">
                  <a:pos x="236" y="383"/>
                </a:cxn>
                <a:cxn ang="0">
                  <a:pos x="194" y="381"/>
                </a:cxn>
                <a:cxn ang="0">
                  <a:pos x="154" y="366"/>
                </a:cxn>
                <a:cxn ang="0">
                  <a:pos x="119" y="344"/>
                </a:cxn>
                <a:cxn ang="0">
                  <a:pos x="93" y="314"/>
                </a:cxn>
                <a:cxn ang="0">
                  <a:pos x="74" y="276"/>
                </a:cxn>
                <a:cxn ang="0">
                  <a:pos x="65" y="234"/>
                </a:cxn>
                <a:cxn ang="0">
                  <a:pos x="69" y="192"/>
                </a:cxn>
                <a:cxn ang="0">
                  <a:pos x="82" y="154"/>
                </a:cxn>
                <a:cxn ang="0">
                  <a:pos x="105" y="119"/>
                </a:cxn>
                <a:cxn ang="0">
                  <a:pos x="136" y="92"/>
                </a:cxn>
                <a:cxn ang="0">
                  <a:pos x="173" y="74"/>
                </a:cxn>
                <a:cxn ang="0">
                  <a:pos x="214" y="65"/>
                </a:cxn>
                <a:cxn ang="0">
                  <a:pos x="256" y="68"/>
                </a:cxn>
                <a:cxn ang="0">
                  <a:pos x="296" y="82"/>
                </a:cxn>
                <a:cxn ang="0">
                  <a:pos x="345" y="119"/>
                </a:cxn>
                <a:cxn ang="0">
                  <a:pos x="368" y="154"/>
                </a:cxn>
                <a:cxn ang="0">
                  <a:pos x="381" y="192"/>
                </a:cxn>
                <a:cxn ang="0">
                  <a:pos x="384" y="234"/>
                </a:cxn>
                <a:cxn ang="0">
                  <a:pos x="376" y="276"/>
                </a:cxn>
                <a:cxn ang="0">
                  <a:pos x="357" y="314"/>
                </a:cxn>
                <a:cxn ang="0">
                  <a:pos x="330" y="344"/>
                </a:cxn>
                <a:cxn ang="0">
                  <a:pos x="338" y="30"/>
                </a:cxn>
                <a:cxn ang="0">
                  <a:pos x="284" y="8"/>
                </a:cxn>
                <a:cxn ang="0">
                  <a:pos x="225" y="0"/>
                </a:cxn>
                <a:cxn ang="0">
                  <a:pos x="166" y="8"/>
                </a:cxn>
                <a:cxn ang="0">
                  <a:pos x="112" y="30"/>
                </a:cxn>
                <a:cxn ang="0">
                  <a:pos x="66" y="65"/>
                </a:cxn>
                <a:cxn ang="0">
                  <a:pos x="30" y="112"/>
                </a:cxn>
                <a:cxn ang="0">
                  <a:pos x="8" y="166"/>
                </a:cxn>
                <a:cxn ang="0">
                  <a:pos x="0" y="224"/>
                </a:cxn>
                <a:cxn ang="0">
                  <a:pos x="8" y="282"/>
                </a:cxn>
                <a:cxn ang="0">
                  <a:pos x="30" y="336"/>
                </a:cxn>
                <a:cxn ang="0">
                  <a:pos x="66" y="383"/>
                </a:cxn>
                <a:cxn ang="0">
                  <a:pos x="112" y="419"/>
                </a:cxn>
                <a:cxn ang="0">
                  <a:pos x="166" y="441"/>
                </a:cxn>
                <a:cxn ang="0">
                  <a:pos x="225" y="449"/>
                </a:cxn>
                <a:cxn ang="0">
                  <a:pos x="284" y="441"/>
                </a:cxn>
                <a:cxn ang="0">
                  <a:pos x="338" y="419"/>
                </a:cxn>
                <a:cxn ang="0">
                  <a:pos x="383" y="383"/>
                </a:cxn>
                <a:cxn ang="0">
                  <a:pos x="419" y="336"/>
                </a:cxn>
                <a:cxn ang="0">
                  <a:pos x="442" y="282"/>
                </a:cxn>
                <a:cxn ang="0">
                  <a:pos x="449" y="224"/>
                </a:cxn>
                <a:cxn ang="0">
                  <a:pos x="442" y="166"/>
                </a:cxn>
                <a:cxn ang="0">
                  <a:pos x="419" y="112"/>
                </a:cxn>
                <a:cxn ang="0">
                  <a:pos x="383" y="65"/>
                </a:cxn>
                <a:cxn ang="0">
                  <a:pos x="338" y="30"/>
                </a:cxn>
              </a:cxnLst>
              <a:rect l="0" t="0" r="r" b="b"/>
              <a:pathLst>
                <a:path w="449" h="449">
                  <a:moveTo>
                    <a:pt x="338" y="208"/>
                  </a:moveTo>
                  <a:lnTo>
                    <a:pt x="178" y="116"/>
                  </a:lnTo>
                  <a:lnTo>
                    <a:pt x="173" y="113"/>
                  </a:lnTo>
                  <a:lnTo>
                    <a:pt x="168" y="112"/>
                  </a:lnTo>
                  <a:lnTo>
                    <a:pt x="165" y="112"/>
                  </a:lnTo>
                  <a:lnTo>
                    <a:pt x="160" y="114"/>
                  </a:lnTo>
                  <a:lnTo>
                    <a:pt x="155" y="118"/>
                  </a:lnTo>
                  <a:lnTo>
                    <a:pt x="153" y="122"/>
                  </a:lnTo>
                  <a:lnTo>
                    <a:pt x="150" y="125"/>
                  </a:lnTo>
                  <a:lnTo>
                    <a:pt x="150" y="131"/>
                  </a:lnTo>
                  <a:lnTo>
                    <a:pt x="150" y="318"/>
                  </a:lnTo>
                  <a:lnTo>
                    <a:pt x="150" y="323"/>
                  </a:lnTo>
                  <a:lnTo>
                    <a:pt x="153" y="327"/>
                  </a:lnTo>
                  <a:lnTo>
                    <a:pt x="155" y="332"/>
                  </a:lnTo>
                  <a:lnTo>
                    <a:pt x="160" y="335"/>
                  </a:lnTo>
                  <a:lnTo>
                    <a:pt x="165" y="336"/>
                  </a:lnTo>
                  <a:lnTo>
                    <a:pt x="168" y="336"/>
                  </a:lnTo>
                  <a:lnTo>
                    <a:pt x="173" y="336"/>
                  </a:lnTo>
                  <a:lnTo>
                    <a:pt x="178" y="334"/>
                  </a:lnTo>
                  <a:lnTo>
                    <a:pt x="338" y="240"/>
                  </a:lnTo>
                  <a:lnTo>
                    <a:pt x="341" y="238"/>
                  </a:lnTo>
                  <a:lnTo>
                    <a:pt x="344" y="234"/>
                  </a:lnTo>
                  <a:lnTo>
                    <a:pt x="346" y="230"/>
                  </a:lnTo>
                  <a:lnTo>
                    <a:pt x="346" y="224"/>
                  </a:lnTo>
                  <a:lnTo>
                    <a:pt x="346" y="219"/>
                  </a:lnTo>
                  <a:lnTo>
                    <a:pt x="344" y="215"/>
                  </a:lnTo>
                  <a:lnTo>
                    <a:pt x="341" y="212"/>
                  </a:lnTo>
                  <a:lnTo>
                    <a:pt x="338" y="208"/>
                  </a:lnTo>
                  <a:close/>
                  <a:moveTo>
                    <a:pt x="305" y="362"/>
                  </a:moveTo>
                  <a:lnTo>
                    <a:pt x="296" y="366"/>
                  </a:lnTo>
                  <a:lnTo>
                    <a:pt x="286" y="371"/>
                  </a:lnTo>
                  <a:lnTo>
                    <a:pt x="276" y="375"/>
                  </a:lnTo>
                  <a:lnTo>
                    <a:pt x="267" y="378"/>
                  </a:lnTo>
                  <a:lnTo>
                    <a:pt x="256" y="381"/>
                  </a:lnTo>
                  <a:lnTo>
                    <a:pt x="245" y="382"/>
                  </a:lnTo>
                  <a:lnTo>
                    <a:pt x="236" y="383"/>
                  </a:lnTo>
                  <a:lnTo>
                    <a:pt x="225" y="384"/>
                  </a:lnTo>
                  <a:lnTo>
                    <a:pt x="214" y="383"/>
                  </a:lnTo>
                  <a:lnTo>
                    <a:pt x="203" y="382"/>
                  </a:lnTo>
                  <a:lnTo>
                    <a:pt x="194" y="381"/>
                  </a:lnTo>
                  <a:lnTo>
                    <a:pt x="183" y="378"/>
                  </a:lnTo>
                  <a:lnTo>
                    <a:pt x="173" y="375"/>
                  </a:lnTo>
                  <a:lnTo>
                    <a:pt x="164" y="371"/>
                  </a:lnTo>
                  <a:lnTo>
                    <a:pt x="154" y="366"/>
                  </a:lnTo>
                  <a:lnTo>
                    <a:pt x="144" y="362"/>
                  </a:lnTo>
                  <a:lnTo>
                    <a:pt x="136" y="357"/>
                  </a:lnTo>
                  <a:lnTo>
                    <a:pt x="128" y="351"/>
                  </a:lnTo>
                  <a:lnTo>
                    <a:pt x="119" y="344"/>
                  </a:lnTo>
                  <a:lnTo>
                    <a:pt x="112" y="338"/>
                  </a:lnTo>
                  <a:lnTo>
                    <a:pt x="105" y="330"/>
                  </a:lnTo>
                  <a:lnTo>
                    <a:pt x="99" y="322"/>
                  </a:lnTo>
                  <a:lnTo>
                    <a:pt x="93" y="314"/>
                  </a:lnTo>
                  <a:lnTo>
                    <a:pt x="87" y="304"/>
                  </a:lnTo>
                  <a:lnTo>
                    <a:pt x="82" y="296"/>
                  </a:lnTo>
                  <a:lnTo>
                    <a:pt x="77" y="286"/>
                  </a:lnTo>
                  <a:lnTo>
                    <a:pt x="74" y="276"/>
                  </a:lnTo>
                  <a:lnTo>
                    <a:pt x="71" y="266"/>
                  </a:lnTo>
                  <a:lnTo>
                    <a:pt x="69" y="256"/>
                  </a:lnTo>
                  <a:lnTo>
                    <a:pt x="66" y="245"/>
                  </a:lnTo>
                  <a:lnTo>
                    <a:pt x="65" y="234"/>
                  </a:lnTo>
                  <a:lnTo>
                    <a:pt x="65" y="224"/>
                  </a:lnTo>
                  <a:lnTo>
                    <a:pt x="65" y="214"/>
                  </a:lnTo>
                  <a:lnTo>
                    <a:pt x="66" y="203"/>
                  </a:lnTo>
                  <a:lnTo>
                    <a:pt x="69" y="192"/>
                  </a:lnTo>
                  <a:lnTo>
                    <a:pt x="71" y="183"/>
                  </a:lnTo>
                  <a:lnTo>
                    <a:pt x="74" y="173"/>
                  </a:lnTo>
                  <a:lnTo>
                    <a:pt x="77" y="164"/>
                  </a:lnTo>
                  <a:lnTo>
                    <a:pt x="82" y="154"/>
                  </a:lnTo>
                  <a:lnTo>
                    <a:pt x="87" y="144"/>
                  </a:lnTo>
                  <a:lnTo>
                    <a:pt x="93" y="136"/>
                  </a:lnTo>
                  <a:lnTo>
                    <a:pt x="99" y="128"/>
                  </a:lnTo>
                  <a:lnTo>
                    <a:pt x="105" y="119"/>
                  </a:lnTo>
                  <a:lnTo>
                    <a:pt x="112" y="112"/>
                  </a:lnTo>
                  <a:lnTo>
                    <a:pt x="119" y="105"/>
                  </a:lnTo>
                  <a:lnTo>
                    <a:pt x="128" y="98"/>
                  </a:lnTo>
                  <a:lnTo>
                    <a:pt x="136" y="92"/>
                  </a:lnTo>
                  <a:lnTo>
                    <a:pt x="144" y="87"/>
                  </a:lnTo>
                  <a:lnTo>
                    <a:pt x="154" y="82"/>
                  </a:lnTo>
                  <a:lnTo>
                    <a:pt x="164" y="77"/>
                  </a:lnTo>
                  <a:lnTo>
                    <a:pt x="173" y="74"/>
                  </a:lnTo>
                  <a:lnTo>
                    <a:pt x="183" y="70"/>
                  </a:lnTo>
                  <a:lnTo>
                    <a:pt x="194" y="68"/>
                  </a:lnTo>
                  <a:lnTo>
                    <a:pt x="203" y="66"/>
                  </a:lnTo>
                  <a:lnTo>
                    <a:pt x="214" y="65"/>
                  </a:lnTo>
                  <a:lnTo>
                    <a:pt x="225" y="65"/>
                  </a:lnTo>
                  <a:lnTo>
                    <a:pt x="236" y="65"/>
                  </a:lnTo>
                  <a:lnTo>
                    <a:pt x="245" y="66"/>
                  </a:lnTo>
                  <a:lnTo>
                    <a:pt x="256" y="68"/>
                  </a:lnTo>
                  <a:lnTo>
                    <a:pt x="267" y="70"/>
                  </a:lnTo>
                  <a:lnTo>
                    <a:pt x="276" y="74"/>
                  </a:lnTo>
                  <a:lnTo>
                    <a:pt x="286" y="77"/>
                  </a:lnTo>
                  <a:lnTo>
                    <a:pt x="296" y="82"/>
                  </a:lnTo>
                  <a:lnTo>
                    <a:pt x="305" y="87"/>
                  </a:lnTo>
                  <a:lnTo>
                    <a:pt x="322" y="98"/>
                  </a:lnTo>
                  <a:lnTo>
                    <a:pt x="338" y="112"/>
                  </a:lnTo>
                  <a:lnTo>
                    <a:pt x="345" y="119"/>
                  </a:lnTo>
                  <a:lnTo>
                    <a:pt x="351" y="128"/>
                  </a:lnTo>
                  <a:lnTo>
                    <a:pt x="357" y="136"/>
                  </a:lnTo>
                  <a:lnTo>
                    <a:pt x="362" y="144"/>
                  </a:lnTo>
                  <a:lnTo>
                    <a:pt x="368" y="154"/>
                  </a:lnTo>
                  <a:lnTo>
                    <a:pt x="371" y="164"/>
                  </a:lnTo>
                  <a:lnTo>
                    <a:pt x="376" y="173"/>
                  </a:lnTo>
                  <a:lnTo>
                    <a:pt x="378" y="183"/>
                  </a:lnTo>
                  <a:lnTo>
                    <a:pt x="381" y="192"/>
                  </a:lnTo>
                  <a:lnTo>
                    <a:pt x="383" y="203"/>
                  </a:lnTo>
                  <a:lnTo>
                    <a:pt x="384" y="214"/>
                  </a:lnTo>
                  <a:lnTo>
                    <a:pt x="384" y="224"/>
                  </a:lnTo>
                  <a:lnTo>
                    <a:pt x="384" y="234"/>
                  </a:lnTo>
                  <a:lnTo>
                    <a:pt x="383" y="245"/>
                  </a:lnTo>
                  <a:lnTo>
                    <a:pt x="381" y="256"/>
                  </a:lnTo>
                  <a:lnTo>
                    <a:pt x="378" y="266"/>
                  </a:lnTo>
                  <a:lnTo>
                    <a:pt x="376" y="276"/>
                  </a:lnTo>
                  <a:lnTo>
                    <a:pt x="371" y="286"/>
                  </a:lnTo>
                  <a:lnTo>
                    <a:pt x="368" y="296"/>
                  </a:lnTo>
                  <a:lnTo>
                    <a:pt x="362" y="304"/>
                  </a:lnTo>
                  <a:lnTo>
                    <a:pt x="357" y="314"/>
                  </a:lnTo>
                  <a:lnTo>
                    <a:pt x="351" y="322"/>
                  </a:lnTo>
                  <a:lnTo>
                    <a:pt x="345" y="330"/>
                  </a:lnTo>
                  <a:lnTo>
                    <a:pt x="338" y="338"/>
                  </a:lnTo>
                  <a:lnTo>
                    <a:pt x="330" y="344"/>
                  </a:lnTo>
                  <a:lnTo>
                    <a:pt x="322" y="351"/>
                  </a:lnTo>
                  <a:lnTo>
                    <a:pt x="314" y="357"/>
                  </a:lnTo>
                  <a:lnTo>
                    <a:pt x="305" y="362"/>
                  </a:lnTo>
                  <a:close/>
                  <a:moveTo>
                    <a:pt x="338" y="30"/>
                  </a:moveTo>
                  <a:lnTo>
                    <a:pt x="324" y="23"/>
                  </a:lnTo>
                  <a:lnTo>
                    <a:pt x="311" y="17"/>
                  </a:lnTo>
                  <a:lnTo>
                    <a:pt x="297" y="12"/>
                  </a:lnTo>
                  <a:lnTo>
                    <a:pt x="284" y="8"/>
                  </a:lnTo>
                  <a:lnTo>
                    <a:pt x="269" y="4"/>
                  </a:lnTo>
                  <a:lnTo>
                    <a:pt x="255" y="2"/>
                  </a:lnTo>
                  <a:lnTo>
                    <a:pt x="239" y="0"/>
                  </a:lnTo>
                  <a:lnTo>
                    <a:pt x="225" y="0"/>
                  </a:lnTo>
                  <a:lnTo>
                    <a:pt x="209" y="0"/>
                  </a:lnTo>
                  <a:lnTo>
                    <a:pt x="195" y="2"/>
                  </a:lnTo>
                  <a:lnTo>
                    <a:pt x="180" y="4"/>
                  </a:lnTo>
                  <a:lnTo>
                    <a:pt x="166" y="8"/>
                  </a:lnTo>
                  <a:lnTo>
                    <a:pt x="152" y="12"/>
                  </a:lnTo>
                  <a:lnTo>
                    <a:pt x="138" y="17"/>
                  </a:lnTo>
                  <a:lnTo>
                    <a:pt x="125" y="23"/>
                  </a:lnTo>
                  <a:lnTo>
                    <a:pt x="112" y="30"/>
                  </a:lnTo>
                  <a:lnTo>
                    <a:pt x="100" y="38"/>
                  </a:lnTo>
                  <a:lnTo>
                    <a:pt x="88" y="47"/>
                  </a:lnTo>
                  <a:lnTo>
                    <a:pt x="77" y="56"/>
                  </a:lnTo>
                  <a:lnTo>
                    <a:pt x="66" y="65"/>
                  </a:lnTo>
                  <a:lnTo>
                    <a:pt x="57" y="76"/>
                  </a:lnTo>
                  <a:lnTo>
                    <a:pt x="47" y="88"/>
                  </a:lnTo>
                  <a:lnTo>
                    <a:pt x="39" y="99"/>
                  </a:lnTo>
                  <a:lnTo>
                    <a:pt x="30" y="112"/>
                  </a:lnTo>
                  <a:lnTo>
                    <a:pt x="23" y="125"/>
                  </a:lnTo>
                  <a:lnTo>
                    <a:pt x="17" y="138"/>
                  </a:lnTo>
                  <a:lnTo>
                    <a:pt x="12" y="152"/>
                  </a:lnTo>
                  <a:lnTo>
                    <a:pt x="8" y="166"/>
                  </a:lnTo>
                  <a:lnTo>
                    <a:pt x="5" y="180"/>
                  </a:lnTo>
                  <a:lnTo>
                    <a:pt x="3" y="195"/>
                  </a:lnTo>
                  <a:lnTo>
                    <a:pt x="0" y="209"/>
                  </a:lnTo>
                  <a:lnTo>
                    <a:pt x="0" y="224"/>
                  </a:lnTo>
                  <a:lnTo>
                    <a:pt x="0" y="239"/>
                  </a:lnTo>
                  <a:lnTo>
                    <a:pt x="3" y="254"/>
                  </a:lnTo>
                  <a:lnTo>
                    <a:pt x="5" y="269"/>
                  </a:lnTo>
                  <a:lnTo>
                    <a:pt x="8" y="282"/>
                  </a:lnTo>
                  <a:lnTo>
                    <a:pt x="12" y="297"/>
                  </a:lnTo>
                  <a:lnTo>
                    <a:pt x="17" y="310"/>
                  </a:lnTo>
                  <a:lnTo>
                    <a:pt x="23" y="324"/>
                  </a:lnTo>
                  <a:lnTo>
                    <a:pt x="30" y="336"/>
                  </a:lnTo>
                  <a:lnTo>
                    <a:pt x="39" y="350"/>
                  </a:lnTo>
                  <a:lnTo>
                    <a:pt x="47" y="362"/>
                  </a:lnTo>
                  <a:lnTo>
                    <a:pt x="57" y="372"/>
                  </a:lnTo>
                  <a:lnTo>
                    <a:pt x="66" y="383"/>
                  </a:lnTo>
                  <a:lnTo>
                    <a:pt x="77" y="393"/>
                  </a:lnTo>
                  <a:lnTo>
                    <a:pt x="88" y="402"/>
                  </a:lnTo>
                  <a:lnTo>
                    <a:pt x="100" y="411"/>
                  </a:lnTo>
                  <a:lnTo>
                    <a:pt x="112" y="419"/>
                  </a:lnTo>
                  <a:lnTo>
                    <a:pt x="125" y="425"/>
                  </a:lnTo>
                  <a:lnTo>
                    <a:pt x="138" y="432"/>
                  </a:lnTo>
                  <a:lnTo>
                    <a:pt x="152" y="437"/>
                  </a:lnTo>
                  <a:lnTo>
                    <a:pt x="166" y="441"/>
                  </a:lnTo>
                  <a:lnTo>
                    <a:pt x="180" y="444"/>
                  </a:lnTo>
                  <a:lnTo>
                    <a:pt x="195" y="447"/>
                  </a:lnTo>
                  <a:lnTo>
                    <a:pt x="209" y="448"/>
                  </a:lnTo>
                  <a:lnTo>
                    <a:pt x="225" y="449"/>
                  </a:lnTo>
                  <a:lnTo>
                    <a:pt x="239" y="448"/>
                  </a:lnTo>
                  <a:lnTo>
                    <a:pt x="255" y="447"/>
                  </a:lnTo>
                  <a:lnTo>
                    <a:pt x="269" y="444"/>
                  </a:lnTo>
                  <a:lnTo>
                    <a:pt x="284" y="441"/>
                  </a:lnTo>
                  <a:lnTo>
                    <a:pt x="297" y="437"/>
                  </a:lnTo>
                  <a:lnTo>
                    <a:pt x="311" y="432"/>
                  </a:lnTo>
                  <a:lnTo>
                    <a:pt x="324" y="425"/>
                  </a:lnTo>
                  <a:lnTo>
                    <a:pt x="338" y="419"/>
                  </a:lnTo>
                  <a:lnTo>
                    <a:pt x="350" y="411"/>
                  </a:lnTo>
                  <a:lnTo>
                    <a:pt x="362" y="402"/>
                  </a:lnTo>
                  <a:lnTo>
                    <a:pt x="374" y="393"/>
                  </a:lnTo>
                  <a:lnTo>
                    <a:pt x="383" y="383"/>
                  </a:lnTo>
                  <a:lnTo>
                    <a:pt x="394" y="372"/>
                  </a:lnTo>
                  <a:lnTo>
                    <a:pt x="402" y="362"/>
                  </a:lnTo>
                  <a:lnTo>
                    <a:pt x="411" y="350"/>
                  </a:lnTo>
                  <a:lnTo>
                    <a:pt x="419" y="336"/>
                  </a:lnTo>
                  <a:lnTo>
                    <a:pt x="426" y="324"/>
                  </a:lnTo>
                  <a:lnTo>
                    <a:pt x="432" y="310"/>
                  </a:lnTo>
                  <a:lnTo>
                    <a:pt x="437" y="297"/>
                  </a:lnTo>
                  <a:lnTo>
                    <a:pt x="442" y="282"/>
                  </a:lnTo>
                  <a:lnTo>
                    <a:pt x="446" y="269"/>
                  </a:lnTo>
                  <a:lnTo>
                    <a:pt x="448" y="254"/>
                  </a:lnTo>
                  <a:lnTo>
                    <a:pt x="449" y="239"/>
                  </a:lnTo>
                  <a:lnTo>
                    <a:pt x="449" y="224"/>
                  </a:lnTo>
                  <a:lnTo>
                    <a:pt x="449" y="209"/>
                  </a:lnTo>
                  <a:lnTo>
                    <a:pt x="448" y="195"/>
                  </a:lnTo>
                  <a:lnTo>
                    <a:pt x="446" y="180"/>
                  </a:lnTo>
                  <a:lnTo>
                    <a:pt x="442" y="166"/>
                  </a:lnTo>
                  <a:lnTo>
                    <a:pt x="437" y="152"/>
                  </a:lnTo>
                  <a:lnTo>
                    <a:pt x="432" y="138"/>
                  </a:lnTo>
                  <a:lnTo>
                    <a:pt x="426" y="125"/>
                  </a:lnTo>
                  <a:lnTo>
                    <a:pt x="419" y="112"/>
                  </a:lnTo>
                  <a:lnTo>
                    <a:pt x="411" y="99"/>
                  </a:lnTo>
                  <a:lnTo>
                    <a:pt x="402" y="88"/>
                  </a:lnTo>
                  <a:lnTo>
                    <a:pt x="394" y="76"/>
                  </a:lnTo>
                  <a:lnTo>
                    <a:pt x="383" y="65"/>
                  </a:lnTo>
                  <a:lnTo>
                    <a:pt x="374" y="56"/>
                  </a:lnTo>
                  <a:lnTo>
                    <a:pt x="362" y="47"/>
                  </a:lnTo>
                  <a:lnTo>
                    <a:pt x="350" y="38"/>
                  </a:lnTo>
                  <a:lnTo>
                    <a:pt x="338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97552" y="4385725"/>
            <a:ext cx="1969117" cy="1430875"/>
          </a:xfrm>
          <a:prstGeom prst="rect">
            <a:avLst/>
          </a:prstGeom>
          <a:noFill/>
        </p:spPr>
        <p:txBody>
          <a:bodyPr wrap="square" lIns="0" tIns="0" rIns="0" bIns="0" numCol="1" spcCol="640080" rtlCol="1">
            <a:noAutofit/>
          </a:bodyPr>
          <a:lstStyle/>
          <a:p>
            <a:pPr algn="ctr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1236" y="4060769"/>
            <a:ext cx="2001749" cy="228945"/>
          </a:xfrm>
          <a:prstGeom prst="rect">
            <a:avLst/>
          </a:prstGeom>
          <a:noFill/>
        </p:spPr>
        <p:txBody>
          <a:bodyPr wrap="square" lIns="0" tIns="0" rIns="0" bIns="0" numCol="1" spcCol="640080" rtlCol="1">
            <a:noAutofit/>
          </a:bodyPr>
          <a:lstStyle/>
          <a:p>
            <a:pPr algn="ctr" defTabSz="1219170"/>
            <a:r>
              <a:rPr lang="zh-CN" altLang="en-US" sz="1467" dirty="0">
                <a:solidFill>
                  <a:srgbClr val="FFFFFF"/>
                </a:solidFill>
                <a:cs typeface="+mn-ea"/>
                <a:sym typeface="+mn-lt"/>
              </a:rPr>
              <a:t>输入您的标题文字</a:t>
            </a:r>
            <a:endParaRPr lang="ar-SA" sz="146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671745" y="2496039"/>
            <a:ext cx="1219200" cy="1219200"/>
            <a:chOff x="7253809" y="1872029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7253809" y="1872029"/>
              <a:ext cx="914400" cy="9144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16"/>
            <p:cNvSpPr>
              <a:spLocks noEditPoints="1"/>
            </p:cNvSpPr>
            <p:nvPr/>
          </p:nvSpPr>
          <p:spPr bwMode="auto">
            <a:xfrm>
              <a:off x="7525292" y="2137751"/>
              <a:ext cx="384048" cy="384048"/>
            </a:xfrm>
            <a:custGeom>
              <a:avLst/>
              <a:gdLst>
                <a:gd name="T0" fmla="*/ 116 w 294"/>
                <a:gd name="T1" fmla="*/ 3 h 293"/>
                <a:gd name="T2" fmla="*/ 63 w 294"/>
                <a:gd name="T3" fmla="*/ 26 h 293"/>
                <a:gd name="T4" fmla="*/ 25 w 294"/>
                <a:gd name="T5" fmla="*/ 66 h 293"/>
                <a:gd name="T6" fmla="*/ 3 w 294"/>
                <a:gd name="T7" fmla="*/ 119 h 293"/>
                <a:gd name="T8" fmla="*/ 1 w 294"/>
                <a:gd name="T9" fmla="*/ 164 h 293"/>
                <a:gd name="T10" fmla="*/ 19 w 294"/>
                <a:gd name="T11" fmla="*/ 219 h 293"/>
                <a:gd name="T12" fmla="*/ 55 w 294"/>
                <a:gd name="T13" fmla="*/ 261 h 293"/>
                <a:gd name="T14" fmla="*/ 105 w 294"/>
                <a:gd name="T15" fmla="*/ 287 h 293"/>
                <a:gd name="T16" fmla="*/ 149 w 294"/>
                <a:gd name="T17" fmla="*/ 293 h 293"/>
                <a:gd name="T18" fmla="*/ 206 w 294"/>
                <a:gd name="T19" fmla="*/ 281 h 293"/>
                <a:gd name="T20" fmla="*/ 252 w 294"/>
                <a:gd name="T21" fmla="*/ 249 h 293"/>
                <a:gd name="T22" fmla="*/ 282 w 294"/>
                <a:gd name="T23" fmla="*/ 202 h 293"/>
                <a:gd name="T24" fmla="*/ 294 w 294"/>
                <a:gd name="T25" fmla="*/ 145 h 293"/>
                <a:gd name="T26" fmla="*/ 286 w 294"/>
                <a:gd name="T27" fmla="*/ 101 h 293"/>
                <a:gd name="T28" fmla="*/ 259 w 294"/>
                <a:gd name="T29" fmla="*/ 52 h 293"/>
                <a:gd name="T30" fmla="*/ 215 w 294"/>
                <a:gd name="T31" fmla="*/ 17 h 293"/>
                <a:gd name="T32" fmla="*/ 160 w 294"/>
                <a:gd name="T33" fmla="*/ 0 h 293"/>
                <a:gd name="T34" fmla="*/ 145 w 294"/>
                <a:gd name="T35" fmla="*/ 19 h 293"/>
                <a:gd name="T36" fmla="*/ 206 w 294"/>
                <a:gd name="T37" fmla="*/ 33 h 293"/>
                <a:gd name="T38" fmla="*/ 168 w 294"/>
                <a:gd name="T39" fmla="*/ 59 h 293"/>
                <a:gd name="T40" fmla="*/ 136 w 294"/>
                <a:gd name="T41" fmla="*/ 58 h 293"/>
                <a:gd name="T42" fmla="*/ 88 w 294"/>
                <a:gd name="T43" fmla="*/ 33 h 293"/>
                <a:gd name="T44" fmla="*/ 130 w 294"/>
                <a:gd name="T45" fmla="*/ 20 h 293"/>
                <a:gd name="T46" fmla="*/ 34 w 294"/>
                <a:gd name="T47" fmla="*/ 205 h 293"/>
                <a:gd name="T48" fmla="*/ 21 w 294"/>
                <a:gd name="T49" fmla="*/ 164 h 293"/>
                <a:gd name="T50" fmla="*/ 23 w 294"/>
                <a:gd name="T51" fmla="*/ 116 h 293"/>
                <a:gd name="T52" fmla="*/ 67 w 294"/>
                <a:gd name="T53" fmla="*/ 108 h 293"/>
                <a:gd name="T54" fmla="*/ 58 w 294"/>
                <a:gd name="T55" fmla="*/ 146 h 293"/>
                <a:gd name="T56" fmla="*/ 63 w 294"/>
                <a:gd name="T57" fmla="*/ 176 h 293"/>
                <a:gd name="T58" fmla="*/ 149 w 294"/>
                <a:gd name="T59" fmla="*/ 274 h 293"/>
                <a:gd name="T60" fmla="*/ 88 w 294"/>
                <a:gd name="T61" fmla="*/ 260 h 293"/>
                <a:gd name="T62" fmla="*/ 126 w 294"/>
                <a:gd name="T63" fmla="*/ 233 h 293"/>
                <a:gd name="T64" fmla="*/ 157 w 294"/>
                <a:gd name="T65" fmla="*/ 235 h 293"/>
                <a:gd name="T66" fmla="*/ 206 w 294"/>
                <a:gd name="T67" fmla="*/ 260 h 293"/>
                <a:gd name="T68" fmla="*/ 163 w 294"/>
                <a:gd name="T69" fmla="*/ 273 h 293"/>
                <a:gd name="T70" fmla="*/ 147 w 294"/>
                <a:gd name="T71" fmla="*/ 216 h 293"/>
                <a:gd name="T72" fmla="*/ 120 w 294"/>
                <a:gd name="T73" fmla="*/ 211 h 293"/>
                <a:gd name="T74" fmla="*/ 97 w 294"/>
                <a:gd name="T75" fmla="*/ 196 h 293"/>
                <a:gd name="T76" fmla="*/ 83 w 294"/>
                <a:gd name="T77" fmla="*/ 174 h 293"/>
                <a:gd name="T78" fmla="*/ 76 w 294"/>
                <a:gd name="T79" fmla="*/ 146 h 293"/>
                <a:gd name="T80" fmla="*/ 80 w 294"/>
                <a:gd name="T81" fmla="*/ 125 h 293"/>
                <a:gd name="T82" fmla="*/ 93 w 294"/>
                <a:gd name="T83" fmla="*/ 102 h 293"/>
                <a:gd name="T84" fmla="*/ 114 w 294"/>
                <a:gd name="T85" fmla="*/ 85 h 293"/>
                <a:gd name="T86" fmla="*/ 140 w 294"/>
                <a:gd name="T87" fmla="*/ 77 h 293"/>
                <a:gd name="T88" fmla="*/ 161 w 294"/>
                <a:gd name="T89" fmla="*/ 78 h 293"/>
                <a:gd name="T90" fmla="*/ 186 w 294"/>
                <a:gd name="T91" fmla="*/ 88 h 293"/>
                <a:gd name="T92" fmla="*/ 205 w 294"/>
                <a:gd name="T93" fmla="*/ 108 h 293"/>
                <a:gd name="T94" fmla="*/ 216 w 294"/>
                <a:gd name="T95" fmla="*/ 133 h 293"/>
                <a:gd name="T96" fmla="*/ 217 w 294"/>
                <a:gd name="T97" fmla="*/ 153 h 293"/>
                <a:gd name="T98" fmla="*/ 209 w 294"/>
                <a:gd name="T99" fmla="*/ 180 h 293"/>
                <a:gd name="T100" fmla="*/ 191 w 294"/>
                <a:gd name="T101" fmla="*/ 201 h 293"/>
                <a:gd name="T102" fmla="*/ 168 w 294"/>
                <a:gd name="T103" fmla="*/ 213 h 293"/>
                <a:gd name="T104" fmla="*/ 147 w 294"/>
                <a:gd name="T105" fmla="*/ 216 h 293"/>
                <a:gd name="T106" fmla="*/ 234 w 294"/>
                <a:gd name="T107" fmla="*/ 167 h 293"/>
                <a:gd name="T108" fmla="*/ 236 w 294"/>
                <a:gd name="T109" fmla="*/ 136 h 293"/>
                <a:gd name="T110" fmla="*/ 260 w 294"/>
                <a:gd name="T111" fmla="*/ 88 h 293"/>
                <a:gd name="T112" fmla="*/ 273 w 294"/>
                <a:gd name="T113" fmla="*/ 130 h 293"/>
                <a:gd name="T114" fmla="*/ 271 w 294"/>
                <a:gd name="T115" fmla="*/ 17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4" h="293">
                  <a:moveTo>
                    <a:pt x="145" y="0"/>
                  </a:moveTo>
                  <a:lnTo>
                    <a:pt x="145" y="0"/>
                  </a:lnTo>
                  <a:lnTo>
                    <a:pt x="130" y="1"/>
                  </a:lnTo>
                  <a:lnTo>
                    <a:pt x="116" y="3"/>
                  </a:lnTo>
                  <a:lnTo>
                    <a:pt x="101" y="8"/>
                  </a:lnTo>
                  <a:lnTo>
                    <a:pt x="88" y="13"/>
                  </a:lnTo>
                  <a:lnTo>
                    <a:pt x="75" y="19"/>
                  </a:lnTo>
                  <a:lnTo>
                    <a:pt x="63" y="26"/>
                  </a:lnTo>
                  <a:lnTo>
                    <a:pt x="53" y="34"/>
                  </a:lnTo>
                  <a:lnTo>
                    <a:pt x="42" y="45"/>
                  </a:lnTo>
                  <a:lnTo>
                    <a:pt x="33" y="55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1"/>
                  </a:lnTo>
                  <a:lnTo>
                    <a:pt x="6" y="105"/>
                  </a:lnTo>
                  <a:lnTo>
                    <a:pt x="3" y="119"/>
                  </a:lnTo>
                  <a:lnTo>
                    <a:pt x="1" y="134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" y="164"/>
                  </a:lnTo>
                  <a:lnTo>
                    <a:pt x="4" y="178"/>
                  </a:lnTo>
                  <a:lnTo>
                    <a:pt x="7" y="192"/>
                  </a:lnTo>
                  <a:lnTo>
                    <a:pt x="12" y="205"/>
                  </a:lnTo>
                  <a:lnTo>
                    <a:pt x="19" y="219"/>
                  </a:lnTo>
                  <a:lnTo>
                    <a:pt x="27" y="230"/>
                  </a:lnTo>
                  <a:lnTo>
                    <a:pt x="35" y="241"/>
                  </a:lnTo>
                  <a:lnTo>
                    <a:pt x="44" y="252"/>
                  </a:lnTo>
                  <a:lnTo>
                    <a:pt x="55" y="261"/>
                  </a:lnTo>
                  <a:lnTo>
                    <a:pt x="66" y="269"/>
                  </a:lnTo>
                  <a:lnTo>
                    <a:pt x="79" y="276"/>
                  </a:lnTo>
                  <a:lnTo>
                    <a:pt x="92" y="283"/>
                  </a:lnTo>
                  <a:lnTo>
                    <a:pt x="105" y="287"/>
                  </a:lnTo>
                  <a:lnTo>
                    <a:pt x="119" y="291"/>
                  </a:lnTo>
                  <a:lnTo>
                    <a:pt x="134" y="293"/>
                  </a:lnTo>
                  <a:lnTo>
                    <a:pt x="149" y="293"/>
                  </a:lnTo>
                  <a:lnTo>
                    <a:pt x="149" y="293"/>
                  </a:lnTo>
                  <a:lnTo>
                    <a:pt x="163" y="292"/>
                  </a:lnTo>
                  <a:lnTo>
                    <a:pt x="179" y="290"/>
                  </a:lnTo>
                  <a:lnTo>
                    <a:pt x="192" y="286"/>
                  </a:lnTo>
                  <a:lnTo>
                    <a:pt x="206" y="281"/>
                  </a:lnTo>
                  <a:lnTo>
                    <a:pt x="218" y="274"/>
                  </a:lnTo>
                  <a:lnTo>
                    <a:pt x="231" y="267"/>
                  </a:lnTo>
                  <a:lnTo>
                    <a:pt x="242" y="259"/>
                  </a:lnTo>
                  <a:lnTo>
                    <a:pt x="252" y="249"/>
                  </a:lnTo>
                  <a:lnTo>
                    <a:pt x="262" y="238"/>
                  </a:lnTo>
                  <a:lnTo>
                    <a:pt x="270" y="227"/>
                  </a:lnTo>
                  <a:lnTo>
                    <a:pt x="277" y="214"/>
                  </a:lnTo>
                  <a:lnTo>
                    <a:pt x="282" y="202"/>
                  </a:lnTo>
                  <a:lnTo>
                    <a:pt x="287" y="189"/>
                  </a:lnTo>
                  <a:lnTo>
                    <a:pt x="291" y="174"/>
                  </a:lnTo>
                  <a:lnTo>
                    <a:pt x="293" y="160"/>
                  </a:lnTo>
                  <a:lnTo>
                    <a:pt x="294" y="145"/>
                  </a:lnTo>
                  <a:lnTo>
                    <a:pt x="294" y="145"/>
                  </a:lnTo>
                  <a:lnTo>
                    <a:pt x="293" y="130"/>
                  </a:lnTo>
                  <a:lnTo>
                    <a:pt x="291" y="115"/>
                  </a:lnTo>
                  <a:lnTo>
                    <a:pt x="286" y="101"/>
                  </a:lnTo>
                  <a:lnTo>
                    <a:pt x="281" y="87"/>
                  </a:lnTo>
                  <a:lnTo>
                    <a:pt x="275" y="75"/>
                  </a:lnTo>
                  <a:lnTo>
                    <a:pt x="268" y="63"/>
                  </a:lnTo>
                  <a:lnTo>
                    <a:pt x="259" y="52"/>
                  </a:lnTo>
                  <a:lnTo>
                    <a:pt x="249" y="42"/>
                  </a:lnTo>
                  <a:lnTo>
                    <a:pt x="239" y="32"/>
                  </a:lnTo>
                  <a:lnTo>
                    <a:pt x="227" y="24"/>
                  </a:lnTo>
                  <a:lnTo>
                    <a:pt x="215" y="17"/>
                  </a:lnTo>
                  <a:lnTo>
                    <a:pt x="203" y="11"/>
                  </a:lnTo>
                  <a:lnTo>
                    <a:pt x="188" y="6"/>
                  </a:lnTo>
                  <a:lnTo>
                    <a:pt x="175" y="2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45" y="0"/>
                  </a:lnTo>
                  <a:close/>
                  <a:moveTo>
                    <a:pt x="145" y="19"/>
                  </a:moveTo>
                  <a:lnTo>
                    <a:pt x="145" y="19"/>
                  </a:lnTo>
                  <a:lnTo>
                    <a:pt x="161" y="20"/>
                  </a:lnTo>
                  <a:lnTo>
                    <a:pt x="177" y="23"/>
                  </a:lnTo>
                  <a:lnTo>
                    <a:pt x="191" y="27"/>
                  </a:lnTo>
                  <a:lnTo>
                    <a:pt x="206" y="33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77" y="62"/>
                  </a:lnTo>
                  <a:lnTo>
                    <a:pt x="168" y="59"/>
                  </a:lnTo>
                  <a:lnTo>
                    <a:pt x="157" y="58"/>
                  </a:lnTo>
                  <a:lnTo>
                    <a:pt x="147" y="57"/>
                  </a:lnTo>
                  <a:lnTo>
                    <a:pt x="147" y="57"/>
                  </a:lnTo>
                  <a:lnTo>
                    <a:pt x="136" y="58"/>
                  </a:lnTo>
                  <a:lnTo>
                    <a:pt x="126" y="59"/>
                  </a:lnTo>
                  <a:lnTo>
                    <a:pt x="117" y="62"/>
                  </a:lnTo>
                  <a:lnTo>
                    <a:pt x="108" y="66"/>
                  </a:lnTo>
                  <a:lnTo>
                    <a:pt x="88" y="33"/>
                  </a:lnTo>
                  <a:lnTo>
                    <a:pt x="88" y="33"/>
                  </a:lnTo>
                  <a:lnTo>
                    <a:pt x="101" y="27"/>
                  </a:lnTo>
                  <a:lnTo>
                    <a:pt x="116" y="23"/>
                  </a:lnTo>
                  <a:lnTo>
                    <a:pt x="130" y="20"/>
                  </a:lnTo>
                  <a:lnTo>
                    <a:pt x="145" y="19"/>
                  </a:lnTo>
                  <a:lnTo>
                    <a:pt x="145" y="19"/>
                  </a:lnTo>
                  <a:close/>
                  <a:moveTo>
                    <a:pt x="67" y="185"/>
                  </a:moveTo>
                  <a:lnTo>
                    <a:pt x="34" y="205"/>
                  </a:lnTo>
                  <a:lnTo>
                    <a:pt x="34" y="205"/>
                  </a:lnTo>
                  <a:lnTo>
                    <a:pt x="28" y="192"/>
                  </a:lnTo>
                  <a:lnTo>
                    <a:pt x="24" y="178"/>
                  </a:lnTo>
                  <a:lnTo>
                    <a:pt x="21" y="164"/>
                  </a:lnTo>
                  <a:lnTo>
                    <a:pt x="20" y="148"/>
                  </a:lnTo>
                  <a:lnTo>
                    <a:pt x="20" y="148"/>
                  </a:lnTo>
                  <a:lnTo>
                    <a:pt x="21" y="132"/>
                  </a:lnTo>
                  <a:lnTo>
                    <a:pt x="23" y="116"/>
                  </a:lnTo>
                  <a:lnTo>
                    <a:pt x="28" y="102"/>
                  </a:lnTo>
                  <a:lnTo>
                    <a:pt x="34" y="88"/>
                  </a:lnTo>
                  <a:lnTo>
                    <a:pt x="67" y="108"/>
                  </a:lnTo>
                  <a:lnTo>
                    <a:pt x="67" y="108"/>
                  </a:lnTo>
                  <a:lnTo>
                    <a:pt x="63" y="116"/>
                  </a:lnTo>
                  <a:lnTo>
                    <a:pt x="60" y="126"/>
                  </a:lnTo>
                  <a:lnTo>
                    <a:pt x="58" y="136"/>
                  </a:lnTo>
                  <a:lnTo>
                    <a:pt x="58" y="146"/>
                  </a:lnTo>
                  <a:lnTo>
                    <a:pt x="58" y="146"/>
                  </a:lnTo>
                  <a:lnTo>
                    <a:pt x="58" y="156"/>
                  </a:lnTo>
                  <a:lnTo>
                    <a:pt x="60" y="167"/>
                  </a:lnTo>
                  <a:lnTo>
                    <a:pt x="63" y="176"/>
                  </a:lnTo>
                  <a:lnTo>
                    <a:pt x="67" y="185"/>
                  </a:lnTo>
                  <a:lnTo>
                    <a:pt x="67" y="185"/>
                  </a:lnTo>
                  <a:close/>
                  <a:moveTo>
                    <a:pt x="149" y="274"/>
                  </a:moveTo>
                  <a:lnTo>
                    <a:pt x="149" y="274"/>
                  </a:lnTo>
                  <a:lnTo>
                    <a:pt x="132" y="273"/>
                  </a:lnTo>
                  <a:lnTo>
                    <a:pt x="117" y="270"/>
                  </a:lnTo>
                  <a:lnTo>
                    <a:pt x="102" y="266"/>
                  </a:lnTo>
                  <a:lnTo>
                    <a:pt x="88" y="260"/>
                  </a:lnTo>
                  <a:lnTo>
                    <a:pt x="108" y="227"/>
                  </a:lnTo>
                  <a:lnTo>
                    <a:pt x="108" y="227"/>
                  </a:lnTo>
                  <a:lnTo>
                    <a:pt x="117" y="231"/>
                  </a:lnTo>
                  <a:lnTo>
                    <a:pt x="126" y="233"/>
                  </a:lnTo>
                  <a:lnTo>
                    <a:pt x="136" y="235"/>
                  </a:lnTo>
                  <a:lnTo>
                    <a:pt x="147" y="236"/>
                  </a:lnTo>
                  <a:lnTo>
                    <a:pt x="147" y="236"/>
                  </a:lnTo>
                  <a:lnTo>
                    <a:pt x="157" y="235"/>
                  </a:lnTo>
                  <a:lnTo>
                    <a:pt x="168" y="233"/>
                  </a:lnTo>
                  <a:lnTo>
                    <a:pt x="177" y="231"/>
                  </a:lnTo>
                  <a:lnTo>
                    <a:pt x="186" y="227"/>
                  </a:lnTo>
                  <a:lnTo>
                    <a:pt x="206" y="260"/>
                  </a:lnTo>
                  <a:lnTo>
                    <a:pt x="206" y="260"/>
                  </a:lnTo>
                  <a:lnTo>
                    <a:pt x="192" y="265"/>
                  </a:lnTo>
                  <a:lnTo>
                    <a:pt x="179" y="270"/>
                  </a:lnTo>
                  <a:lnTo>
                    <a:pt x="163" y="273"/>
                  </a:lnTo>
                  <a:lnTo>
                    <a:pt x="149" y="274"/>
                  </a:lnTo>
                  <a:lnTo>
                    <a:pt x="149" y="274"/>
                  </a:lnTo>
                  <a:close/>
                  <a:moveTo>
                    <a:pt x="147" y="216"/>
                  </a:moveTo>
                  <a:lnTo>
                    <a:pt x="147" y="216"/>
                  </a:lnTo>
                  <a:lnTo>
                    <a:pt x="140" y="216"/>
                  </a:lnTo>
                  <a:lnTo>
                    <a:pt x="132" y="215"/>
                  </a:lnTo>
                  <a:lnTo>
                    <a:pt x="126" y="213"/>
                  </a:lnTo>
                  <a:lnTo>
                    <a:pt x="120" y="211"/>
                  </a:lnTo>
                  <a:lnTo>
                    <a:pt x="114" y="208"/>
                  </a:lnTo>
                  <a:lnTo>
                    <a:pt x="108" y="205"/>
                  </a:lnTo>
                  <a:lnTo>
                    <a:pt x="102" y="201"/>
                  </a:lnTo>
                  <a:lnTo>
                    <a:pt x="97" y="196"/>
                  </a:lnTo>
                  <a:lnTo>
                    <a:pt x="93" y="192"/>
                  </a:lnTo>
                  <a:lnTo>
                    <a:pt x="89" y="185"/>
                  </a:lnTo>
                  <a:lnTo>
                    <a:pt x="86" y="180"/>
                  </a:lnTo>
                  <a:lnTo>
                    <a:pt x="83" y="174"/>
                  </a:lnTo>
                  <a:lnTo>
                    <a:pt x="80" y="168"/>
                  </a:lnTo>
                  <a:lnTo>
                    <a:pt x="79" y="161"/>
                  </a:lnTo>
                  <a:lnTo>
                    <a:pt x="78" y="153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78" y="139"/>
                  </a:lnTo>
                  <a:lnTo>
                    <a:pt x="79" y="133"/>
                  </a:lnTo>
                  <a:lnTo>
                    <a:pt x="80" y="125"/>
                  </a:lnTo>
                  <a:lnTo>
                    <a:pt x="83" y="119"/>
                  </a:lnTo>
                  <a:lnTo>
                    <a:pt x="86" y="113"/>
                  </a:lnTo>
                  <a:lnTo>
                    <a:pt x="89" y="108"/>
                  </a:lnTo>
                  <a:lnTo>
                    <a:pt x="93" y="102"/>
                  </a:lnTo>
                  <a:lnTo>
                    <a:pt x="97" y="96"/>
                  </a:lnTo>
                  <a:lnTo>
                    <a:pt x="102" y="92"/>
                  </a:lnTo>
                  <a:lnTo>
                    <a:pt x="108" y="88"/>
                  </a:lnTo>
                  <a:lnTo>
                    <a:pt x="114" y="85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32" y="78"/>
                  </a:lnTo>
                  <a:lnTo>
                    <a:pt x="140" y="77"/>
                  </a:lnTo>
                  <a:lnTo>
                    <a:pt x="147" y="77"/>
                  </a:lnTo>
                  <a:lnTo>
                    <a:pt x="147" y="77"/>
                  </a:lnTo>
                  <a:lnTo>
                    <a:pt x="154" y="77"/>
                  </a:lnTo>
                  <a:lnTo>
                    <a:pt x="161" y="78"/>
                  </a:lnTo>
                  <a:lnTo>
                    <a:pt x="168" y="80"/>
                  </a:lnTo>
                  <a:lnTo>
                    <a:pt x="174" y="82"/>
                  </a:lnTo>
                  <a:lnTo>
                    <a:pt x="180" y="85"/>
                  </a:lnTo>
                  <a:lnTo>
                    <a:pt x="186" y="88"/>
                  </a:lnTo>
                  <a:lnTo>
                    <a:pt x="191" y="92"/>
                  </a:lnTo>
                  <a:lnTo>
                    <a:pt x="196" y="96"/>
                  </a:lnTo>
                  <a:lnTo>
                    <a:pt x="201" y="102"/>
                  </a:lnTo>
                  <a:lnTo>
                    <a:pt x="205" y="108"/>
                  </a:lnTo>
                  <a:lnTo>
                    <a:pt x="209" y="113"/>
                  </a:lnTo>
                  <a:lnTo>
                    <a:pt x="212" y="119"/>
                  </a:lnTo>
                  <a:lnTo>
                    <a:pt x="214" y="125"/>
                  </a:lnTo>
                  <a:lnTo>
                    <a:pt x="216" y="133"/>
                  </a:lnTo>
                  <a:lnTo>
                    <a:pt x="217" y="139"/>
                  </a:lnTo>
                  <a:lnTo>
                    <a:pt x="217" y="146"/>
                  </a:lnTo>
                  <a:lnTo>
                    <a:pt x="217" y="146"/>
                  </a:lnTo>
                  <a:lnTo>
                    <a:pt x="217" y="153"/>
                  </a:lnTo>
                  <a:lnTo>
                    <a:pt x="216" y="161"/>
                  </a:lnTo>
                  <a:lnTo>
                    <a:pt x="214" y="168"/>
                  </a:lnTo>
                  <a:lnTo>
                    <a:pt x="212" y="174"/>
                  </a:lnTo>
                  <a:lnTo>
                    <a:pt x="209" y="180"/>
                  </a:lnTo>
                  <a:lnTo>
                    <a:pt x="205" y="185"/>
                  </a:lnTo>
                  <a:lnTo>
                    <a:pt x="201" y="192"/>
                  </a:lnTo>
                  <a:lnTo>
                    <a:pt x="196" y="196"/>
                  </a:lnTo>
                  <a:lnTo>
                    <a:pt x="191" y="201"/>
                  </a:lnTo>
                  <a:lnTo>
                    <a:pt x="186" y="205"/>
                  </a:lnTo>
                  <a:lnTo>
                    <a:pt x="180" y="208"/>
                  </a:lnTo>
                  <a:lnTo>
                    <a:pt x="174" y="211"/>
                  </a:lnTo>
                  <a:lnTo>
                    <a:pt x="168" y="213"/>
                  </a:lnTo>
                  <a:lnTo>
                    <a:pt x="161" y="215"/>
                  </a:lnTo>
                  <a:lnTo>
                    <a:pt x="154" y="216"/>
                  </a:lnTo>
                  <a:lnTo>
                    <a:pt x="147" y="216"/>
                  </a:lnTo>
                  <a:lnTo>
                    <a:pt x="147" y="216"/>
                  </a:lnTo>
                  <a:close/>
                  <a:moveTo>
                    <a:pt x="227" y="185"/>
                  </a:moveTo>
                  <a:lnTo>
                    <a:pt x="227" y="185"/>
                  </a:lnTo>
                  <a:lnTo>
                    <a:pt x="231" y="176"/>
                  </a:lnTo>
                  <a:lnTo>
                    <a:pt x="234" y="167"/>
                  </a:lnTo>
                  <a:lnTo>
                    <a:pt x="236" y="156"/>
                  </a:lnTo>
                  <a:lnTo>
                    <a:pt x="236" y="146"/>
                  </a:lnTo>
                  <a:lnTo>
                    <a:pt x="236" y="146"/>
                  </a:lnTo>
                  <a:lnTo>
                    <a:pt x="236" y="136"/>
                  </a:lnTo>
                  <a:lnTo>
                    <a:pt x="234" y="126"/>
                  </a:lnTo>
                  <a:lnTo>
                    <a:pt x="231" y="116"/>
                  </a:lnTo>
                  <a:lnTo>
                    <a:pt x="227" y="108"/>
                  </a:lnTo>
                  <a:lnTo>
                    <a:pt x="260" y="88"/>
                  </a:lnTo>
                  <a:lnTo>
                    <a:pt x="260" y="88"/>
                  </a:lnTo>
                  <a:lnTo>
                    <a:pt x="266" y="101"/>
                  </a:lnTo>
                  <a:lnTo>
                    <a:pt x="271" y="115"/>
                  </a:lnTo>
                  <a:lnTo>
                    <a:pt x="273" y="130"/>
                  </a:lnTo>
                  <a:lnTo>
                    <a:pt x="274" y="145"/>
                  </a:lnTo>
                  <a:lnTo>
                    <a:pt x="274" y="145"/>
                  </a:lnTo>
                  <a:lnTo>
                    <a:pt x="274" y="161"/>
                  </a:lnTo>
                  <a:lnTo>
                    <a:pt x="271" y="176"/>
                  </a:lnTo>
                  <a:lnTo>
                    <a:pt x="266" y="192"/>
                  </a:lnTo>
                  <a:lnTo>
                    <a:pt x="260" y="205"/>
                  </a:lnTo>
                  <a:lnTo>
                    <a:pt x="227" y="1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96787" y="4385725"/>
            <a:ext cx="1969117" cy="1430875"/>
          </a:xfrm>
          <a:prstGeom prst="rect">
            <a:avLst/>
          </a:prstGeom>
          <a:noFill/>
        </p:spPr>
        <p:txBody>
          <a:bodyPr wrap="square" lIns="0" tIns="0" rIns="0" bIns="0" numCol="1" spcCol="640080" rtlCol="1">
            <a:noAutofit/>
          </a:bodyPr>
          <a:lstStyle/>
          <a:p>
            <a:pPr algn="ctr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0471" y="4060769"/>
            <a:ext cx="2001749" cy="228945"/>
          </a:xfrm>
          <a:prstGeom prst="rect">
            <a:avLst/>
          </a:prstGeom>
          <a:noFill/>
        </p:spPr>
        <p:txBody>
          <a:bodyPr wrap="square" lIns="0" tIns="0" rIns="0" bIns="0" numCol="1" spcCol="640080" rtlCol="1">
            <a:noAutofit/>
          </a:bodyPr>
          <a:lstStyle/>
          <a:p>
            <a:pPr algn="ctr" defTabSz="1219170"/>
            <a:r>
              <a:rPr lang="zh-CN" altLang="en-US" sz="1467" dirty="0">
                <a:solidFill>
                  <a:srgbClr val="FFFFFF"/>
                </a:solidFill>
                <a:cs typeface="+mn-ea"/>
                <a:sym typeface="+mn-lt"/>
              </a:rPr>
              <a:t>输入您的标题文字</a:t>
            </a:r>
            <a:endParaRPr lang="ar-SA" sz="1467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876820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竞聘分析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特色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1" y="2183772"/>
            <a:ext cx="3681999" cy="92333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Social Media Marketing</a:t>
            </a:r>
          </a:p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5831" y="2211919"/>
            <a:ext cx="842435" cy="842435"/>
            <a:chOff x="604373" y="1658939"/>
            <a:chExt cx="631826" cy="631826"/>
          </a:xfrm>
        </p:grpSpPr>
        <p:sp>
          <p:nvSpPr>
            <p:cNvPr id="36" name="Oval 35"/>
            <p:cNvSpPr/>
            <p:nvPr/>
          </p:nvSpPr>
          <p:spPr>
            <a:xfrm>
              <a:off x="604373" y="1658939"/>
              <a:ext cx="631826" cy="6318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1"/>
            <p:cNvSpPr>
              <a:spLocks noEditPoints="1"/>
            </p:cNvSpPr>
            <p:nvPr/>
          </p:nvSpPr>
          <p:spPr bwMode="auto">
            <a:xfrm>
              <a:off x="780840" y="1860101"/>
              <a:ext cx="285960" cy="256728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1" y="183"/>
                </a:cxn>
                <a:cxn ang="0">
                  <a:pos x="5" y="181"/>
                </a:cxn>
                <a:cxn ang="0">
                  <a:pos x="67" y="180"/>
                </a:cxn>
                <a:cxn ang="0">
                  <a:pos x="67" y="260"/>
                </a:cxn>
                <a:cxn ang="0">
                  <a:pos x="69" y="274"/>
                </a:cxn>
                <a:cxn ang="0">
                  <a:pos x="75" y="284"/>
                </a:cxn>
                <a:cxn ang="0">
                  <a:pos x="80" y="288"/>
                </a:cxn>
                <a:cxn ang="0">
                  <a:pos x="91" y="292"/>
                </a:cxn>
                <a:cxn ang="0">
                  <a:pos x="99" y="293"/>
                </a:cxn>
                <a:cxn ang="0">
                  <a:pos x="145" y="293"/>
                </a:cxn>
                <a:cxn ang="0">
                  <a:pos x="240" y="292"/>
                </a:cxn>
                <a:cxn ang="0">
                  <a:pos x="240" y="352"/>
                </a:cxn>
                <a:cxn ang="0">
                  <a:pos x="237" y="357"/>
                </a:cxn>
                <a:cxn ang="0">
                  <a:pos x="235" y="359"/>
                </a:cxn>
                <a:cxn ang="0">
                  <a:pos x="89" y="360"/>
                </a:cxn>
                <a:cxn ang="0">
                  <a:pos x="45" y="360"/>
                </a:cxn>
                <a:cxn ang="0">
                  <a:pos x="6" y="360"/>
                </a:cxn>
                <a:cxn ang="0">
                  <a:pos x="1" y="357"/>
                </a:cxn>
                <a:cxn ang="0">
                  <a:pos x="0" y="356"/>
                </a:cxn>
                <a:cxn ang="0">
                  <a:pos x="0" y="188"/>
                </a:cxn>
                <a:cxn ang="0">
                  <a:pos x="89" y="12"/>
                </a:cxn>
                <a:cxn ang="0">
                  <a:pos x="93" y="4"/>
                </a:cxn>
                <a:cxn ang="0">
                  <a:pos x="96" y="2"/>
                </a:cxn>
                <a:cxn ang="0">
                  <a:pos x="438" y="0"/>
                </a:cxn>
                <a:cxn ang="0">
                  <a:pos x="443" y="2"/>
                </a:cxn>
                <a:cxn ang="0">
                  <a:pos x="446" y="4"/>
                </a:cxn>
                <a:cxn ang="0">
                  <a:pos x="449" y="12"/>
                </a:cxn>
                <a:cxn ang="0">
                  <a:pos x="449" y="260"/>
                </a:cxn>
                <a:cxn ang="0">
                  <a:pos x="446" y="268"/>
                </a:cxn>
                <a:cxn ang="0">
                  <a:pos x="443" y="269"/>
                </a:cxn>
                <a:cxn ang="0">
                  <a:pos x="382" y="271"/>
                </a:cxn>
                <a:cxn ang="0">
                  <a:pos x="315" y="271"/>
                </a:cxn>
                <a:cxn ang="0">
                  <a:pos x="101" y="271"/>
                </a:cxn>
                <a:cxn ang="0">
                  <a:pos x="93" y="268"/>
                </a:cxn>
                <a:cxn ang="0">
                  <a:pos x="91" y="263"/>
                </a:cxn>
                <a:cxn ang="0">
                  <a:pos x="89" y="12"/>
                </a:cxn>
              </a:cxnLst>
              <a:rect l="0" t="0" r="r" b="b"/>
              <a:pathLst>
                <a:path w="449" h="405">
                  <a:moveTo>
                    <a:pt x="0" y="188"/>
                  </a:moveTo>
                  <a:lnTo>
                    <a:pt x="0" y="188"/>
                  </a:lnTo>
                  <a:lnTo>
                    <a:pt x="0" y="184"/>
                  </a:lnTo>
                  <a:lnTo>
                    <a:pt x="1" y="183"/>
                  </a:lnTo>
                  <a:lnTo>
                    <a:pt x="1" y="183"/>
                  </a:lnTo>
                  <a:lnTo>
                    <a:pt x="5" y="181"/>
                  </a:lnTo>
                  <a:lnTo>
                    <a:pt x="6" y="180"/>
                  </a:lnTo>
                  <a:lnTo>
                    <a:pt x="67" y="180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7" y="266"/>
                  </a:lnTo>
                  <a:lnTo>
                    <a:pt x="69" y="274"/>
                  </a:lnTo>
                  <a:lnTo>
                    <a:pt x="72" y="279"/>
                  </a:lnTo>
                  <a:lnTo>
                    <a:pt x="75" y="284"/>
                  </a:lnTo>
                  <a:lnTo>
                    <a:pt x="75" y="284"/>
                  </a:lnTo>
                  <a:lnTo>
                    <a:pt x="80" y="288"/>
                  </a:lnTo>
                  <a:lnTo>
                    <a:pt x="85" y="290"/>
                  </a:lnTo>
                  <a:lnTo>
                    <a:pt x="91" y="292"/>
                  </a:lnTo>
                  <a:lnTo>
                    <a:pt x="97" y="293"/>
                  </a:lnTo>
                  <a:lnTo>
                    <a:pt x="99" y="293"/>
                  </a:lnTo>
                  <a:lnTo>
                    <a:pt x="99" y="293"/>
                  </a:lnTo>
                  <a:lnTo>
                    <a:pt x="145" y="293"/>
                  </a:lnTo>
                  <a:lnTo>
                    <a:pt x="145" y="293"/>
                  </a:lnTo>
                  <a:lnTo>
                    <a:pt x="240" y="292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8" y="356"/>
                  </a:lnTo>
                  <a:lnTo>
                    <a:pt x="237" y="357"/>
                  </a:lnTo>
                  <a:lnTo>
                    <a:pt x="237" y="357"/>
                  </a:lnTo>
                  <a:lnTo>
                    <a:pt x="235" y="359"/>
                  </a:lnTo>
                  <a:lnTo>
                    <a:pt x="232" y="360"/>
                  </a:lnTo>
                  <a:lnTo>
                    <a:pt x="89" y="360"/>
                  </a:lnTo>
                  <a:lnTo>
                    <a:pt x="45" y="405"/>
                  </a:lnTo>
                  <a:lnTo>
                    <a:pt x="45" y="360"/>
                  </a:lnTo>
                  <a:lnTo>
                    <a:pt x="6" y="360"/>
                  </a:lnTo>
                  <a:lnTo>
                    <a:pt x="6" y="360"/>
                  </a:lnTo>
                  <a:lnTo>
                    <a:pt x="5" y="359"/>
                  </a:lnTo>
                  <a:lnTo>
                    <a:pt x="1" y="357"/>
                  </a:lnTo>
                  <a:lnTo>
                    <a:pt x="1" y="357"/>
                  </a:lnTo>
                  <a:lnTo>
                    <a:pt x="0" y="356"/>
                  </a:lnTo>
                  <a:lnTo>
                    <a:pt x="0" y="352"/>
                  </a:lnTo>
                  <a:lnTo>
                    <a:pt x="0" y="188"/>
                  </a:lnTo>
                  <a:close/>
                  <a:moveTo>
                    <a:pt x="89" y="12"/>
                  </a:moveTo>
                  <a:lnTo>
                    <a:pt x="89" y="12"/>
                  </a:lnTo>
                  <a:lnTo>
                    <a:pt x="89" y="7"/>
                  </a:lnTo>
                  <a:lnTo>
                    <a:pt x="93" y="4"/>
                  </a:lnTo>
                  <a:lnTo>
                    <a:pt x="93" y="4"/>
                  </a:lnTo>
                  <a:lnTo>
                    <a:pt x="96" y="2"/>
                  </a:lnTo>
                  <a:lnTo>
                    <a:pt x="101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3" y="2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9" y="7"/>
                  </a:lnTo>
                  <a:lnTo>
                    <a:pt x="449" y="12"/>
                  </a:lnTo>
                  <a:lnTo>
                    <a:pt x="449" y="260"/>
                  </a:lnTo>
                  <a:lnTo>
                    <a:pt x="449" y="260"/>
                  </a:lnTo>
                  <a:lnTo>
                    <a:pt x="449" y="263"/>
                  </a:lnTo>
                  <a:lnTo>
                    <a:pt x="446" y="268"/>
                  </a:lnTo>
                  <a:lnTo>
                    <a:pt x="446" y="268"/>
                  </a:lnTo>
                  <a:lnTo>
                    <a:pt x="443" y="269"/>
                  </a:lnTo>
                  <a:lnTo>
                    <a:pt x="438" y="271"/>
                  </a:lnTo>
                  <a:lnTo>
                    <a:pt x="382" y="271"/>
                  </a:lnTo>
                  <a:lnTo>
                    <a:pt x="382" y="338"/>
                  </a:lnTo>
                  <a:lnTo>
                    <a:pt x="315" y="271"/>
                  </a:lnTo>
                  <a:lnTo>
                    <a:pt x="101" y="271"/>
                  </a:lnTo>
                  <a:lnTo>
                    <a:pt x="101" y="271"/>
                  </a:lnTo>
                  <a:lnTo>
                    <a:pt x="96" y="269"/>
                  </a:lnTo>
                  <a:lnTo>
                    <a:pt x="93" y="268"/>
                  </a:lnTo>
                  <a:lnTo>
                    <a:pt x="93" y="268"/>
                  </a:lnTo>
                  <a:lnTo>
                    <a:pt x="91" y="263"/>
                  </a:lnTo>
                  <a:lnTo>
                    <a:pt x="89" y="260"/>
                  </a:lnTo>
                  <a:lnTo>
                    <a:pt x="89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5831" y="3746501"/>
            <a:ext cx="842435" cy="842435"/>
            <a:chOff x="604373" y="2809876"/>
            <a:chExt cx="631826" cy="631826"/>
          </a:xfrm>
        </p:grpSpPr>
        <p:sp>
          <p:nvSpPr>
            <p:cNvPr id="37" name="Oval 36"/>
            <p:cNvSpPr/>
            <p:nvPr/>
          </p:nvSpPr>
          <p:spPr>
            <a:xfrm>
              <a:off x="604373" y="2809876"/>
              <a:ext cx="631826" cy="6318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4"/>
            <p:cNvSpPr>
              <a:spLocks noEditPoints="1"/>
            </p:cNvSpPr>
            <p:nvPr/>
          </p:nvSpPr>
          <p:spPr bwMode="auto">
            <a:xfrm>
              <a:off x="770488" y="2959427"/>
              <a:ext cx="315362" cy="315362"/>
            </a:xfrm>
            <a:custGeom>
              <a:avLst/>
              <a:gdLst/>
              <a:ahLst/>
              <a:cxnLst>
                <a:cxn ang="0">
                  <a:pos x="128" y="113"/>
                </a:cxn>
                <a:cxn ang="0">
                  <a:pos x="305" y="0"/>
                </a:cxn>
                <a:cxn ang="0">
                  <a:pos x="193" y="112"/>
                </a:cxn>
                <a:cxn ang="0">
                  <a:pos x="174" y="110"/>
                </a:cxn>
                <a:cxn ang="0">
                  <a:pos x="166" y="110"/>
                </a:cxn>
                <a:cxn ang="0">
                  <a:pos x="153" y="115"/>
                </a:cxn>
                <a:cxn ang="0">
                  <a:pos x="148" y="120"/>
                </a:cxn>
                <a:cxn ang="0">
                  <a:pos x="147" y="120"/>
                </a:cxn>
                <a:cxn ang="0">
                  <a:pos x="129" y="171"/>
                </a:cxn>
                <a:cxn ang="0">
                  <a:pos x="110" y="227"/>
                </a:cxn>
                <a:cxn ang="0">
                  <a:pos x="94" y="276"/>
                </a:cxn>
                <a:cxn ang="0">
                  <a:pos x="72" y="345"/>
                </a:cxn>
                <a:cxn ang="0">
                  <a:pos x="76" y="345"/>
                </a:cxn>
                <a:cxn ang="0">
                  <a:pos x="83" y="347"/>
                </a:cxn>
                <a:cxn ang="0">
                  <a:pos x="96" y="353"/>
                </a:cxn>
                <a:cxn ang="0">
                  <a:pos x="121" y="374"/>
                </a:cxn>
                <a:cxn ang="0">
                  <a:pos x="132" y="387"/>
                </a:cxn>
                <a:cxn ang="0">
                  <a:pos x="142" y="400"/>
                </a:cxn>
                <a:cxn ang="0">
                  <a:pos x="148" y="412"/>
                </a:cxn>
                <a:cxn ang="0">
                  <a:pos x="152" y="424"/>
                </a:cxn>
                <a:cxn ang="0">
                  <a:pos x="260" y="387"/>
                </a:cxn>
                <a:cxn ang="0">
                  <a:pos x="376" y="348"/>
                </a:cxn>
                <a:cxn ang="0">
                  <a:pos x="377" y="348"/>
                </a:cxn>
                <a:cxn ang="0">
                  <a:pos x="380" y="342"/>
                </a:cxn>
                <a:cxn ang="0">
                  <a:pos x="385" y="329"/>
                </a:cxn>
                <a:cxn ang="0">
                  <a:pos x="385" y="321"/>
                </a:cxn>
                <a:cxn ang="0">
                  <a:pos x="384" y="304"/>
                </a:cxn>
                <a:cxn ang="0">
                  <a:pos x="496" y="254"/>
                </a:cxn>
                <a:cxn ang="0">
                  <a:pos x="0" y="496"/>
                </a:cxn>
                <a:cxn ang="0">
                  <a:pos x="454" y="0"/>
                </a:cxn>
                <a:cxn ang="0">
                  <a:pos x="288" y="166"/>
                </a:cxn>
                <a:cxn ang="0">
                  <a:pos x="251" y="139"/>
                </a:cxn>
                <a:cxn ang="0">
                  <a:pos x="496" y="43"/>
                </a:cxn>
                <a:cxn ang="0">
                  <a:pos x="356" y="244"/>
                </a:cxn>
                <a:cxn ang="0">
                  <a:pos x="345" y="228"/>
                </a:cxn>
                <a:cxn ang="0">
                  <a:pos x="496" y="43"/>
                </a:cxn>
              </a:cxnLst>
              <a:rect l="0" t="0" r="r" b="b"/>
              <a:pathLst>
                <a:path w="496" h="496">
                  <a:moveTo>
                    <a:pt x="0" y="496"/>
                  </a:moveTo>
                  <a:lnTo>
                    <a:pt x="128" y="113"/>
                  </a:lnTo>
                  <a:lnTo>
                    <a:pt x="241" y="0"/>
                  </a:lnTo>
                  <a:lnTo>
                    <a:pt x="305" y="0"/>
                  </a:lnTo>
                  <a:lnTo>
                    <a:pt x="193" y="112"/>
                  </a:lnTo>
                  <a:lnTo>
                    <a:pt x="193" y="112"/>
                  </a:lnTo>
                  <a:lnTo>
                    <a:pt x="182" y="110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66" y="110"/>
                  </a:lnTo>
                  <a:lnTo>
                    <a:pt x="160" y="112"/>
                  </a:lnTo>
                  <a:lnTo>
                    <a:pt x="153" y="115"/>
                  </a:lnTo>
                  <a:lnTo>
                    <a:pt x="148" y="118"/>
                  </a:lnTo>
                  <a:lnTo>
                    <a:pt x="148" y="120"/>
                  </a:lnTo>
                  <a:lnTo>
                    <a:pt x="147" y="120"/>
                  </a:lnTo>
                  <a:lnTo>
                    <a:pt x="147" y="120"/>
                  </a:lnTo>
                  <a:lnTo>
                    <a:pt x="129" y="171"/>
                  </a:lnTo>
                  <a:lnTo>
                    <a:pt x="129" y="171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94" y="276"/>
                  </a:lnTo>
                  <a:lnTo>
                    <a:pt x="94" y="276"/>
                  </a:lnTo>
                  <a:lnTo>
                    <a:pt x="81" y="313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45"/>
                  </a:lnTo>
                  <a:lnTo>
                    <a:pt x="83" y="347"/>
                  </a:lnTo>
                  <a:lnTo>
                    <a:pt x="83" y="347"/>
                  </a:lnTo>
                  <a:lnTo>
                    <a:pt x="96" y="353"/>
                  </a:lnTo>
                  <a:lnTo>
                    <a:pt x="96" y="353"/>
                  </a:lnTo>
                  <a:lnTo>
                    <a:pt x="110" y="363"/>
                  </a:lnTo>
                  <a:lnTo>
                    <a:pt x="121" y="374"/>
                  </a:lnTo>
                  <a:lnTo>
                    <a:pt x="121" y="374"/>
                  </a:lnTo>
                  <a:lnTo>
                    <a:pt x="132" y="387"/>
                  </a:lnTo>
                  <a:lnTo>
                    <a:pt x="132" y="387"/>
                  </a:lnTo>
                  <a:lnTo>
                    <a:pt x="142" y="400"/>
                  </a:lnTo>
                  <a:lnTo>
                    <a:pt x="142" y="400"/>
                  </a:lnTo>
                  <a:lnTo>
                    <a:pt x="148" y="412"/>
                  </a:lnTo>
                  <a:lnTo>
                    <a:pt x="150" y="419"/>
                  </a:lnTo>
                  <a:lnTo>
                    <a:pt x="152" y="424"/>
                  </a:lnTo>
                  <a:lnTo>
                    <a:pt x="152" y="424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376" y="348"/>
                  </a:lnTo>
                  <a:lnTo>
                    <a:pt x="377" y="347"/>
                  </a:lnTo>
                  <a:lnTo>
                    <a:pt x="377" y="348"/>
                  </a:lnTo>
                  <a:lnTo>
                    <a:pt x="377" y="348"/>
                  </a:lnTo>
                  <a:lnTo>
                    <a:pt x="380" y="342"/>
                  </a:lnTo>
                  <a:lnTo>
                    <a:pt x="384" y="336"/>
                  </a:lnTo>
                  <a:lnTo>
                    <a:pt x="385" y="329"/>
                  </a:lnTo>
                  <a:lnTo>
                    <a:pt x="385" y="321"/>
                  </a:lnTo>
                  <a:lnTo>
                    <a:pt x="385" y="321"/>
                  </a:lnTo>
                  <a:lnTo>
                    <a:pt x="385" y="313"/>
                  </a:lnTo>
                  <a:lnTo>
                    <a:pt x="384" y="304"/>
                  </a:lnTo>
                  <a:lnTo>
                    <a:pt x="496" y="190"/>
                  </a:lnTo>
                  <a:lnTo>
                    <a:pt x="496" y="254"/>
                  </a:lnTo>
                  <a:lnTo>
                    <a:pt x="382" y="368"/>
                  </a:lnTo>
                  <a:lnTo>
                    <a:pt x="0" y="496"/>
                  </a:lnTo>
                  <a:close/>
                  <a:moveTo>
                    <a:pt x="390" y="0"/>
                  </a:moveTo>
                  <a:lnTo>
                    <a:pt x="454" y="0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67" y="150"/>
                  </a:lnTo>
                  <a:lnTo>
                    <a:pt x="251" y="139"/>
                  </a:lnTo>
                  <a:lnTo>
                    <a:pt x="390" y="0"/>
                  </a:lnTo>
                  <a:close/>
                  <a:moveTo>
                    <a:pt x="496" y="43"/>
                  </a:moveTo>
                  <a:lnTo>
                    <a:pt x="496" y="105"/>
                  </a:lnTo>
                  <a:lnTo>
                    <a:pt x="356" y="244"/>
                  </a:lnTo>
                  <a:lnTo>
                    <a:pt x="356" y="244"/>
                  </a:lnTo>
                  <a:lnTo>
                    <a:pt x="345" y="228"/>
                  </a:lnTo>
                  <a:lnTo>
                    <a:pt x="329" y="209"/>
                  </a:lnTo>
                  <a:lnTo>
                    <a:pt x="496" y="4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5831" y="5226052"/>
            <a:ext cx="842435" cy="842435"/>
            <a:chOff x="604373" y="3919539"/>
            <a:chExt cx="631826" cy="631826"/>
          </a:xfrm>
        </p:grpSpPr>
        <p:sp>
          <p:nvSpPr>
            <p:cNvPr id="38" name="Oval 37"/>
            <p:cNvSpPr/>
            <p:nvPr/>
          </p:nvSpPr>
          <p:spPr>
            <a:xfrm>
              <a:off x="604373" y="3919539"/>
              <a:ext cx="631826" cy="631826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71"/>
            <p:cNvSpPr>
              <a:spLocks/>
            </p:cNvSpPr>
            <p:nvPr/>
          </p:nvSpPr>
          <p:spPr bwMode="auto">
            <a:xfrm>
              <a:off x="805038" y="4043715"/>
              <a:ext cx="237950" cy="370920"/>
            </a:xfrm>
            <a:custGeom>
              <a:avLst/>
              <a:gdLst/>
              <a:ahLst/>
              <a:cxnLst>
                <a:cxn ang="0">
                  <a:pos x="4" y="215"/>
                </a:cxn>
                <a:cxn ang="0">
                  <a:pos x="66" y="114"/>
                </a:cxn>
                <a:cxn ang="0">
                  <a:pos x="69" y="103"/>
                </a:cxn>
                <a:cxn ang="0">
                  <a:pos x="100" y="71"/>
                </a:cxn>
                <a:cxn ang="0">
                  <a:pos x="116" y="0"/>
                </a:cxn>
                <a:cxn ang="0">
                  <a:pos x="141" y="26"/>
                </a:cxn>
                <a:cxn ang="0">
                  <a:pos x="149" y="43"/>
                </a:cxn>
                <a:cxn ang="0">
                  <a:pos x="175" y="48"/>
                </a:cxn>
                <a:cxn ang="0">
                  <a:pos x="210" y="58"/>
                </a:cxn>
                <a:cxn ang="0">
                  <a:pos x="239" y="76"/>
                </a:cxn>
                <a:cxn ang="0">
                  <a:pos x="282" y="127"/>
                </a:cxn>
                <a:cxn ang="0">
                  <a:pos x="306" y="188"/>
                </a:cxn>
                <a:cxn ang="0">
                  <a:pos x="316" y="226"/>
                </a:cxn>
                <a:cxn ang="0">
                  <a:pos x="261" y="383"/>
                </a:cxn>
                <a:cxn ang="0">
                  <a:pos x="244" y="388"/>
                </a:cxn>
                <a:cxn ang="0">
                  <a:pos x="239" y="392"/>
                </a:cxn>
                <a:cxn ang="0">
                  <a:pos x="242" y="400"/>
                </a:cxn>
                <a:cxn ang="0">
                  <a:pos x="253" y="405"/>
                </a:cxn>
                <a:cxn ang="0">
                  <a:pos x="268" y="408"/>
                </a:cxn>
                <a:cxn ang="0">
                  <a:pos x="271" y="416"/>
                </a:cxn>
                <a:cxn ang="0">
                  <a:pos x="265" y="428"/>
                </a:cxn>
                <a:cxn ang="0">
                  <a:pos x="250" y="429"/>
                </a:cxn>
                <a:cxn ang="0">
                  <a:pos x="241" y="436"/>
                </a:cxn>
                <a:cxn ang="0">
                  <a:pos x="241" y="442"/>
                </a:cxn>
                <a:cxn ang="0">
                  <a:pos x="249" y="448"/>
                </a:cxn>
                <a:cxn ang="0">
                  <a:pos x="306" y="450"/>
                </a:cxn>
                <a:cxn ang="0">
                  <a:pos x="319" y="453"/>
                </a:cxn>
                <a:cxn ang="0">
                  <a:pos x="333" y="463"/>
                </a:cxn>
                <a:cxn ang="0">
                  <a:pos x="341" y="485"/>
                </a:cxn>
                <a:cxn ang="0">
                  <a:pos x="48" y="485"/>
                </a:cxn>
                <a:cxn ang="0">
                  <a:pos x="55" y="463"/>
                </a:cxn>
                <a:cxn ang="0">
                  <a:pos x="69" y="453"/>
                </a:cxn>
                <a:cxn ang="0">
                  <a:pos x="127" y="450"/>
                </a:cxn>
                <a:cxn ang="0">
                  <a:pos x="144" y="447"/>
                </a:cxn>
                <a:cxn ang="0">
                  <a:pos x="149" y="440"/>
                </a:cxn>
                <a:cxn ang="0">
                  <a:pos x="146" y="434"/>
                </a:cxn>
                <a:cxn ang="0">
                  <a:pos x="135" y="429"/>
                </a:cxn>
                <a:cxn ang="0">
                  <a:pos x="120" y="424"/>
                </a:cxn>
                <a:cxn ang="0">
                  <a:pos x="117" y="416"/>
                </a:cxn>
                <a:cxn ang="0">
                  <a:pos x="124" y="407"/>
                </a:cxn>
                <a:cxn ang="0">
                  <a:pos x="138" y="405"/>
                </a:cxn>
                <a:cxn ang="0">
                  <a:pos x="148" y="399"/>
                </a:cxn>
                <a:cxn ang="0">
                  <a:pos x="149" y="391"/>
                </a:cxn>
                <a:cxn ang="0">
                  <a:pos x="140" y="384"/>
                </a:cxn>
                <a:cxn ang="0">
                  <a:pos x="82" y="383"/>
                </a:cxn>
                <a:cxn ang="0">
                  <a:pos x="66" y="375"/>
                </a:cxn>
                <a:cxn ang="0">
                  <a:pos x="60" y="357"/>
                </a:cxn>
                <a:cxn ang="0">
                  <a:pos x="60" y="348"/>
                </a:cxn>
                <a:cxn ang="0">
                  <a:pos x="61" y="341"/>
                </a:cxn>
                <a:cxn ang="0">
                  <a:pos x="72" y="325"/>
                </a:cxn>
                <a:cxn ang="0">
                  <a:pos x="165" y="229"/>
                </a:cxn>
                <a:cxn ang="0">
                  <a:pos x="165" y="212"/>
                </a:cxn>
                <a:cxn ang="0">
                  <a:pos x="156" y="200"/>
                </a:cxn>
                <a:cxn ang="0">
                  <a:pos x="138" y="204"/>
                </a:cxn>
                <a:cxn ang="0">
                  <a:pos x="66" y="263"/>
                </a:cxn>
                <a:cxn ang="0">
                  <a:pos x="55" y="263"/>
                </a:cxn>
                <a:cxn ang="0">
                  <a:pos x="48" y="258"/>
                </a:cxn>
                <a:cxn ang="0">
                  <a:pos x="37" y="260"/>
                </a:cxn>
                <a:cxn ang="0">
                  <a:pos x="26" y="256"/>
                </a:cxn>
                <a:cxn ang="0">
                  <a:pos x="8" y="242"/>
                </a:cxn>
                <a:cxn ang="0">
                  <a:pos x="0" y="223"/>
                </a:cxn>
              </a:cxnLst>
              <a:rect l="0" t="0" r="r" b="b"/>
              <a:pathLst>
                <a:path w="341" h="530">
                  <a:moveTo>
                    <a:pt x="0" y="223"/>
                  </a:moveTo>
                  <a:lnTo>
                    <a:pt x="0" y="223"/>
                  </a:lnTo>
                  <a:lnTo>
                    <a:pt x="2" y="218"/>
                  </a:lnTo>
                  <a:lnTo>
                    <a:pt x="4" y="215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68" y="119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8" y="108"/>
                  </a:lnTo>
                  <a:lnTo>
                    <a:pt x="68" y="108"/>
                  </a:lnTo>
                  <a:lnTo>
                    <a:pt x="69" y="103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87" y="85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116" y="5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5" y="7"/>
                  </a:lnTo>
                  <a:lnTo>
                    <a:pt x="132" y="15"/>
                  </a:lnTo>
                  <a:lnTo>
                    <a:pt x="132" y="15"/>
                  </a:lnTo>
                  <a:lnTo>
                    <a:pt x="141" y="26"/>
                  </a:lnTo>
                  <a:lnTo>
                    <a:pt x="141" y="26"/>
                  </a:lnTo>
                  <a:lnTo>
                    <a:pt x="148" y="37"/>
                  </a:lnTo>
                  <a:lnTo>
                    <a:pt x="148" y="37"/>
                  </a:lnTo>
                  <a:lnTo>
                    <a:pt x="149" y="43"/>
                  </a:lnTo>
                  <a:lnTo>
                    <a:pt x="149" y="45"/>
                  </a:lnTo>
                  <a:lnTo>
                    <a:pt x="149" y="45"/>
                  </a:lnTo>
                  <a:lnTo>
                    <a:pt x="162" y="47"/>
                  </a:lnTo>
                  <a:lnTo>
                    <a:pt x="175" y="48"/>
                  </a:lnTo>
                  <a:lnTo>
                    <a:pt x="188" y="50"/>
                  </a:lnTo>
                  <a:lnTo>
                    <a:pt x="199" y="55"/>
                  </a:lnTo>
                  <a:lnTo>
                    <a:pt x="199" y="55"/>
                  </a:lnTo>
                  <a:lnTo>
                    <a:pt x="210" y="58"/>
                  </a:lnTo>
                  <a:lnTo>
                    <a:pt x="220" y="63"/>
                  </a:lnTo>
                  <a:lnTo>
                    <a:pt x="229" y="69"/>
                  </a:lnTo>
                  <a:lnTo>
                    <a:pt x="239" y="76"/>
                  </a:lnTo>
                  <a:lnTo>
                    <a:pt x="239" y="76"/>
                  </a:lnTo>
                  <a:lnTo>
                    <a:pt x="255" y="90"/>
                  </a:lnTo>
                  <a:lnTo>
                    <a:pt x="269" y="108"/>
                  </a:lnTo>
                  <a:lnTo>
                    <a:pt x="269" y="108"/>
                  </a:lnTo>
                  <a:lnTo>
                    <a:pt x="282" y="127"/>
                  </a:lnTo>
                  <a:lnTo>
                    <a:pt x="292" y="146"/>
                  </a:lnTo>
                  <a:lnTo>
                    <a:pt x="292" y="146"/>
                  </a:lnTo>
                  <a:lnTo>
                    <a:pt x="300" y="167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13" y="207"/>
                  </a:lnTo>
                  <a:lnTo>
                    <a:pt x="316" y="226"/>
                  </a:lnTo>
                  <a:lnTo>
                    <a:pt x="316" y="226"/>
                  </a:lnTo>
                  <a:lnTo>
                    <a:pt x="317" y="244"/>
                  </a:lnTo>
                  <a:lnTo>
                    <a:pt x="317" y="260"/>
                  </a:lnTo>
                  <a:lnTo>
                    <a:pt x="317" y="383"/>
                  </a:lnTo>
                  <a:lnTo>
                    <a:pt x="261" y="383"/>
                  </a:lnTo>
                  <a:lnTo>
                    <a:pt x="261" y="383"/>
                  </a:lnTo>
                  <a:lnTo>
                    <a:pt x="250" y="384"/>
                  </a:lnTo>
                  <a:lnTo>
                    <a:pt x="250" y="384"/>
                  </a:lnTo>
                  <a:lnTo>
                    <a:pt x="244" y="388"/>
                  </a:lnTo>
                  <a:lnTo>
                    <a:pt x="244" y="388"/>
                  </a:lnTo>
                  <a:lnTo>
                    <a:pt x="241" y="391"/>
                  </a:lnTo>
                  <a:lnTo>
                    <a:pt x="241" y="391"/>
                  </a:lnTo>
                  <a:lnTo>
                    <a:pt x="239" y="392"/>
                  </a:lnTo>
                  <a:lnTo>
                    <a:pt x="239" y="394"/>
                  </a:lnTo>
                  <a:lnTo>
                    <a:pt x="239" y="394"/>
                  </a:lnTo>
                  <a:lnTo>
                    <a:pt x="241" y="397"/>
                  </a:lnTo>
                  <a:lnTo>
                    <a:pt x="242" y="400"/>
                  </a:lnTo>
                  <a:lnTo>
                    <a:pt x="242" y="400"/>
                  </a:lnTo>
                  <a:lnTo>
                    <a:pt x="249" y="404"/>
                  </a:lnTo>
                  <a:lnTo>
                    <a:pt x="249" y="404"/>
                  </a:lnTo>
                  <a:lnTo>
                    <a:pt x="253" y="405"/>
                  </a:lnTo>
                  <a:lnTo>
                    <a:pt x="261" y="405"/>
                  </a:lnTo>
                  <a:lnTo>
                    <a:pt x="261" y="405"/>
                  </a:lnTo>
                  <a:lnTo>
                    <a:pt x="266" y="407"/>
                  </a:lnTo>
                  <a:lnTo>
                    <a:pt x="268" y="408"/>
                  </a:lnTo>
                  <a:lnTo>
                    <a:pt x="268" y="408"/>
                  </a:lnTo>
                  <a:lnTo>
                    <a:pt x="269" y="413"/>
                  </a:lnTo>
                  <a:lnTo>
                    <a:pt x="271" y="416"/>
                  </a:lnTo>
                  <a:lnTo>
                    <a:pt x="271" y="416"/>
                  </a:lnTo>
                  <a:lnTo>
                    <a:pt x="269" y="421"/>
                  </a:lnTo>
                  <a:lnTo>
                    <a:pt x="268" y="424"/>
                  </a:lnTo>
                  <a:lnTo>
                    <a:pt x="268" y="424"/>
                  </a:lnTo>
                  <a:lnTo>
                    <a:pt x="265" y="428"/>
                  </a:lnTo>
                  <a:lnTo>
                    <a:pt x="261" y="428"/>
                  </a:lnTo>
                  <a:lnTo>
                    <a:pt x="261" y="428"/>
                  </a:lnTo>
                  <a:lnTo>
                    <a:pt x="250" y="429"/>
                  </a:lnTo>
                  <a:lnTo>
                    <a:pt x="250" y="429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1" y="436"/>
                  </a:lnTo>
                  <a:lnTo>
                    <a:pt x="241" y="436"/>
                  </a:lnTo>
                  <a:lnTo>
                    <a:pt x="239" y="439"/>
                  </a:lnTo>
                  <a:lnTo>
                    <a:pt x="239" y="439"/>
                  </a:lnTo>
                  <a:lnTo>
                    <a:pt x="239" y="439"/>
                  </a:lnTo>
                  <a:lnTo>
                    <a:pt x="241" y="442"/>
                  </a:lnTo>
                  <a:lnTo>
                    <a:pt x="242" y="445"/>
                  </a:lnTo>
                  <a:lnTo>
                    <a:pt x="242" y="445"/>
                  </a:lnTo>
                  <a:lnTo>
                    <a:pt x="249" y="448"/>
                  </a:lnTo>
                  <a:lnTo>
                    <a:pt x="249" y="448"/>
                  </a:lnTo>
                  <a:lnTo>
                    <a:pt x="253" y="450"/>
                  </a:lnTo>
                  <a:lnTo>
                    <a:pt x="261" y="450"/>
                  </a:lnTo>
                  <a:lnTo>
                    <a:pt x="306" y="450"/>
                  </a:lnTo>
                  <a:lnTo>
                    <a:pt x="306" y="450"/>
                  </a:lnTo>
                  <a:lnTo>
                    <a:pt x="311" y="450"/>
                  </a:lnTo>
                  <a:lnTo>
                    <a:pt x="311" y="450"/>
                  </a:lnTo>
                  <a:lnTo>
                    <a:pt x="319" y="453"/>
                  </a:lnTo>
                  <a:lnTo>
                    <a:pt x="319" y="453"/>
                  </a:lnTo>
                  <a:lnTo>
                    <a:pt x="325" y="456"/>
                  </a:lnTo>
                  <a:lnTo>
                    <a:pt x="325" y="456"/>
                  </a:lnTo>
                  <a:lnTo>
                    <a:pt x="333" y="463"/>
                  </a:lnTo>
                  <a:lnTo>
                    <a:pt x="333" y="463"/>
                  </a:lnTo>
                  <a:lnTo>
                    <a:pt x="338" y="471"/>
                  </a:lnTo>
                  <a:lnTo>
                    <a:pt x="338" y="471"/>
                  </a:lnTo>
                  <a:lnTo>
                    <a:pt x="340" y="477"/>
                  </a:lnTo>
                  <a:lnTo>
                    <a:pt x="341" y="485"/>
                  </a:lnTo>
                  <a:lnTo>
                    <a:pt x="341" y="530"/>
                  </a:lnTo>
                  <a:lnTo>
                    <a:pt x="48" y="530"/>
                  </a:lnTo>
                  <a:lnTo>
                    <a:pt x="48" y="485"/>
                  </a:lnTo>
                  <a:lnTo>
                    <a:pt x="48" y="485"/>
                  </a:lnTo>
                  <a:lnTo>
                    <a:pt x="48" y="476"/>
                  </a:lnTo>
                  <a:lnTo>
                    <a:pt x="52" y="468"/>
                  </a:lnTo>
                  <a:lnTo>
                    <a:pt x="52" y="468"/>
                  </a:lnTo>
                  <a:lnTo>
                    <a:pt x="55" y="463"/>
                  </a:lnTo>
                  <a:lnTo>
                    <a:pt x="60" y="458"/>
                  </a:lnTo>
                  <a:lnTo>
                    <a:pt x="60" y="458"/>
                  </a:lnTo>
                  <a:lnTo>
                    <a:pt x="64" y="455"/>
                  </a:lnTo>
                  <a:lnTo>
                    <a:pt x="69" y="453"/>
                  </a:lnTo>
                  <a:lnTo>
                    <a:pt x="69" y="453"/>
                  </a:lnTo>
                  <a:lnTo>
                    <a:pt x="79" y="450"/>
                  </a:lnTo>
                  <a:lnTo>
                    <a:pt x="82" y="450"/>
                  </a:lnTo>
                  <a:lnTo>
                    <a:pt x="127" y="450"/>
                  </a:lnTo>
                  <a:lnTo>
                    <a:pt x="127" y="450"/>
                  </a:lnTo>
                  <a:lnTo>
                    <a:pt x="138" y="450"/>
                  </a:lnTo>
                  <a:lnTo>
                    <a:pt x="138" y="450"/>
                  </a:lnTo>
                  <a:lnTo>
                    <a:pt x="144" y="447"/>
                  </a:lnTo>
                  <a:lnTo>
                    <a:pt x="144" y="447"/>
                  </a:lnTo>
                  <a:lnTo>
                    <a:pt x="148" y="444"/>
                  </a:lnTo>
                  <a:lnTo>
                    <a:pt x="148" y="444"/>
                  </a:lnTo>
                  <a:lnTo>
                    <a:pt x="149" y="440"/>
                  </a:lnTo>
                  <a:lnTo>
                    <a:pt x="149" y="439"/>
                  </a:lnTo>
                  <a:lnTo>
                    <a:pt x="149" y="439"/>
                  </a:lnTo>
                  <a:lnTo>
                    <a:pt x="149" y="436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0" y="431"/>
                  </a:lnTo>
                  <a:lnTo>
                    <a:pt x="140" y="431"/>
                  </a:lnTo>
                  <a:lnTo>
                    <a:pt x="135" y="429"/>
                  </a:lnTo>
                  <a:lnTo>
                    <a:pt x="127" y="428"/>
                  </a:lnTo>
                  <a:lnTo>
                    <a:pt x="127" y="428"/>
                  </a:lnTo>
                  <a:lnTo>
                    <a:pt x="124" y="428"/>
                  </a:lnTo>
                  <a:lnTo>
                    <a:pt x="120" y="424"/>
                  </a:lnTo>
                  <a:lnTo>
                    <a:pt x="120" y="424"/>
                  </a:lnTo>
                  <a:lnTo>
                    <a:pt x="119" y="421"/>
                  </a:lnTo>
                  <a:lnTo>
                    <a:pt x="117" y="416"/>
                  </a:lnTo>
                  <a:lnTo>
                    <a:pt x="117" y="416"/>
                  </a:lnTo>
                  <a:lnTo>
                    <a:pt x="119" y="413"/>
                  </a:lnTo>
                  <a:lnTo>
                    <a:pt x="120" y="408"/>
                  </a:lnTo>
                  <a:lnTo>
                    <a:pt x="120" y="408"/>
                  </a:lnTo>
                  <a:lnTo>
                    <a:pt x="124" y="407"/>
                  </a:lnTo>
                  <a:lnTo>
                    <a:pt x="127" y="405"/>
                  </a:lnTo>
                  <a:lnTo>
                    <a:pt x="127" y="405"/>
                  </a:lnTo>
                  <a:lnTo>
                    <a:pt x="138" y="405"/>
                  </a:lnTo>
                  <a:lnTo>
                    <a:pt x="138" y="405"/>
                  </a:lnTo>
                  <a:lnTo>
                    <a:pt x="144" y="402"/>
                  </a:lnTo>
                  <a:lnTo>
                    <a:pt x="144" y="402"/>
                  </a:lnTo>
                  <a:lnTo>
                    <a:pt x="148" y="399"/>
                  </a:lnTo>
                  <a:lnTo>
                    <a:pt x="148" y="399"/>
                  </a:lnTo>
                  <a:lnTo>
                    <a:pt x="149" y="396"/>
                  </a:lnTo>
                  <a:lnTo>
                    <a:pt x="149" y="394"/>
                  </a:lnTo>
                  <a:lnTo>
                    <a:pt x="149" y="394"/>
                  </a:lnTo>
                  <a:lnTo>
                    <a:pt x="149" y="391"/>
                  </a:lnTo>
                  <a:lnTo>
                    <a:pt x="146" y="389"/>
                  </a:lnTo>
                  <a:lnTo>
                    <a:pt x="146" y="389"/>
                  </a:lnTo>
                  <a:lnTo>
                    <a:pt x="140" y="384"/>
                  </a:lnTo>
                  <a:lnTo>
                    <a:pt x="140" y="384"/>
                  </a:lnTo>
                  <a:lnTo>
                    <a:pt x="135" y="383"/>
                  </a:lnTo>
                  <a:lnTo>
                    <a:pt x="127" y="383"/>
                  </a:lnTo>
                  <a:lnTo>
                    <a:pt x="82" y="383"/>
                  </a:lnTo>
                  <a:lnTo>
                    <a:pt x="82" y="383"/>
                  </a:lnTo>
                  <a:lnTo>
                    <a:pt x="77" y="383"/>
                  </a:lnTo>
                  <a:lnTo>
                    <a:pt x="72" y="381"/>
                  </a:lnTo>
                  <a:lnTo>
                    <a:pt x="69" y="378"/>
                  </a:lnTo>
                  <a:lnTo>
                    <a:pt x="66" y="375"/>
                  </a:lnTo>
                  <a:lnTo>
                    <a:pt x="66" y="375"/>
                  </a:lnTo>
                  <a:lnTo>
                    <a:pt x="61" y="367"/>
                  </a:lnTo>
                  <a:lnTo>
                    <a:pt x="61" y="367"/>
                  </a:lnTo>
                  <a:lnTo>
                    <a:pt x="60" y="357"/>
                  </a:lnTo>
                  <a:lnTo>
                    <a:pt x="60" y="349"/>
                  </a:lnTo>
                  <a:lnTo>
                    <a:pt x="60" y="349"/>
                  </a:lnTo>
                  <a:lnTo>
                    <a:pt x="60" y="348"/>
                  </a:lnTo>
                  <a:lnTo>
                    <a:pt x="60" y="348"/>
                  </a:lnTo>
                  <a:lnTo>
                    <a:pt x="60" y="346"/>
                  </a:lnTo>
                  <a:lnTo>
                    <a:pt x="60" y="346"/>
                  </a:lnTo>
                  <a:lnTo>
                    <a:pt x="61" y="341"/>
                  </a:lnTo>
                  <a:lnTo>
                    <a:pt x="61" y="341"/>
                  </a:lnTo>
                  <a:lnTo>
                    <a:pt x="66" y="335"/>
                  </a:lnTo>
                  <a:lnTo>
                    <a:pt x="66" y="33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82" y="316"/>
                  </a:lnTo>
                  <a:lnTo>
                    <a:pt x="160" y="237"/>
                  </a:lnTo>
                  <a:lnTo>
                    <a:pt x="160" y="237"/>
                  </a:lnTo>
                  <a:lnTo>
                    <a:pt x="165" y="229"/>
                  </a:lnTo>
                  <a:lnTo>
                    <a:pt x="168" y="221"/>
                  </a:lnTo>
                  <a:lnTo>
                    <a:pt x="168" y="221"/>
                  </a:lnTo>
                  <a:lnTo>
                    <a:pt x="165" y="212"/>
                  </a:lnTo>
                  <a:lnTo>
                    <a:pt x="165" y="212"/>
                  </a:lnTo>
                  <a:lnTo>
                    <a:pt x="162" y="205"/>
                  </a:lnTo>
                  <a:lnTo>
                    <a:pt x="160" y="204"/>
                  </a:lnTo>
                  <a:lnTo>
                    <a:pt x="160" y="204"/>
                  </a:lnTo>
                  <a:lnTo>
                    <a:pt x="156" y="200"/>
                  </a:lnTo>
                  <a:lnTo>
                    <a:pt x="149" y="199"/>
                  </a:lnTo>
                  <a:lnTo>
                    <a:pt x="149" y="199"/>
                  </a:lnTo>
                  <a:lnTo>
                    <a:pt x="143" y="200"/>
                  </a:lnTo>
                  <a:lnTo>
                    <a:pt x="138" y="204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3" y="263"/>
                  </a:lnTo>
                  <a:lnTo>
                    <a:pt x="61" y="263"/>
                  </a:lnTo>
                  <a:lnTo>
                    <a:pt x="61" y="263"/>
                  </a:lnTo>
                  <a:lnTo>
                    <a:pt x="55" y="263"/>
                  </a:lnTo>
                  <a:lnTo>
                    <a:pt x="55" y="263"/>
                  </a:lnTo>
                  <a:lnTo>
                    <a:pt x="50" y="260"/>
                  </a:lnTo>
                  <a:lnTo>
                    <a:pt x="50" y="260"/>
                  </a:lnTo>
                  <a:lnTo>
                    <a:pt x="48" y="258"/>
                  </a:lnTo>
                  <a:lnTo>
                    <a:pt x="48" y="255"/>
                  </a:lnTo>
                  <a:lnTo>
                    <a:pt x="48" y="255"/>
                  </a:lnTo>
                  <a:lnTo>
                    <a:pt x="44" y="258"/>
                  </a:lnTo>
                  <a:lnTo>
                    <a:pt x="37" y="260"/>
                  </a:lnTo>
                  <a:lnTo>
                    <a:pt x="37" y="260"/>
                  </a:lnTo>
                  <a:lnTo>
                    <a:pt x="32" y="26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18" y="252"/>
                  </a:lnTo>
                  <a:lnTo>
                    <a:pt x="15" y="248"/>
                  </a:lnTo>
                  <a:lnTo>
                    <a:pt x="15" y="248"/>
                  </a:lnTo>
                  <a:lnTo>
                    <a:pt x="8" y="242"/>
                  </a:lnTo>
                  <a:lnTo>
                    <a:pt x="4" y="236"/>
                  </a:lnTo>
                  <a:lnTo>
                    <a:pt x="2" y="229"/>
                  </a:lnTo>
                  <a:lnTo>
                    <a:pt x="0" y="223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81201" y="5202139"/>
            <a:ext cx="3681999" cy="92333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Policy, Management &amp; Planning</a:t>
            </a:r>
          </a:p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1201" y="3713089"/>
            <a:ext cx="3681999" cy="92333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Copy Writing</a:t>
            </a:r>
          </a:p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89850" y="2183772"/>
            <a:ext cx="3681999" cy="92333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Game Applications</a:t>
            </a:r>
          </a:p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89850" y="5202139"/>
            <a:ext cx="3681999" cy="92333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Business Photography</a:t>
            </a:r>
          </a:p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9850" y="3713089"/>
            <a:ext cx="3681999" cy="92333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Audio Production</a:t>
            </a:r>
          </a:p>
          <a:p>
            <a:pPr algn="just"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6633" y="2211919"/>
            <a:ext cx="842435" cy="842435"/>
            <a:chOff x="4879975" y="1658939"/>
            <a:chExt cx="631826" cy="631826"/>
          </a:xfrm>
        </p:grpSpPr>
        <p:sp>
          <p:nvSpPr>
            <p:cNvPr id="39" name="Oval 38"/>
            <p:cNvSpPr/>
            <p:nvPr/>
          </p:nvSpPr>
          <p:spPr>
            <a:xfrm>
              <a:off x="4879975" y="1658939"/>
              <a:ext cx="631826" cy="631826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5045490" y="1870576"/>
              <a:ext cx="317086" cy="213792"/>
            </a:xfrm>
            <a:custGeom>
              <a:avLst/>
              <a:gdLst/>
              <a:ahLst/>
              <a:cxnLst>
                <a:cxn ang="0">
                  <a:pos x="18" y="152"/>
                </a:cxn>
                <a:cxn ang="0">
                  <a:pos x="58" y="196"/>
                </a:cxn>
                <a:cxn ang="0">
                  <a:pos x="130" y="212"/>
                </a:cxn>
                <a:cxn ang="0">
                  <a:pos x="200" y="164"/>
                </a:cxn>
                <a:cxn ang="0">
                  <a:pos x="191" y="172"/>
                </a:cxn>
                <a:cxn ang="0">
                  <a:pos x="119" y="203"/>
                </a:cxn>
                <a:cxn ang="0">
                  <a:pos x="63" y="185"/>
                </a:cxn>
                <a:cxn ang="0">
                  <a:pos x="26" y="140"/>
                </a:cxn>
                <a:cxn ang="0">
                  <a:pos x="23" y="72"/>
                </a:cxn>
                <a:cxn ang="0">
                  <a:pos x="63" y="17"/>
                </a:cxn>
                <a:cxn ang="0">
                  <a:pos x="119" y="0"/>
                </a:cxn>
                <a:cxn ang="0">
                  <a:pos x="178" y="19"/>
                </a:cxn>
                <a:cxn ang="0">
                  <a:pos x="352" y="19"/>
                </a:cxn>
                <a:cxn ang="0">
                  <a:pos x="412" y="0"/>
                </a:cxn>
                <a:cxn ang="0">
                  <a:pos x="468" y="17"/>
                </a:cxn>
                <a:cxn ang="0">
                  <a:pos x="509" y="72"/>
                </a:cxn>
                <a:cxn ang="0">
                  <a:pos x="509" y="131"/>
                </a:cxn>
                <a:cxn ang="0">
                  <a:pos x="484" y="172"/>
                </a:cxn>
                <a:cxn ang="0">
                  <a:pos x="412" y="203"/>
                </a:cxn>
                <a:cxn ang="0">
                  <a:pos x="354" y="184"/>
                </a:cxn>
                <a:cxn ang="0">
                  <a:pos x="324" y="152"/>
                </a:cxn>
                <a:cxn ang="0">
                  <a:pos x="384" y="206"/>
                </a:cxn>
                <a:cxn ang="0">
                  <a:pos x="461" y="201"/>
                </a:cxn>
                <a:cxn ang="0">
                  <a:pos x="512" y="150"/>
                </a:cxn>
                <a:cxn ang="0">
                  <a:pos x="530" y="294"/>
                </a:cxn>
                <a:cxn ang="0">
                  <a:pos x="503" y="345"/>
                </a:cxn>
                <a:cxn ang="0">
                  <a:pos x="447" y="352"/>
                </a:cxn>
                <a:cxn ang="0">
                  <a:pos x="410" y="326"/>
                </a:cxn>
                <a:cxn ang="0">
                  <a:pos x="133" y="305"/>
                </a:cxn>
                <a:cxn ang="0">
                  <a:pos x="103" y="340"/>
                </a:cxn>
                <a:cxn ang="0">
                  <a:pos x="63" y="355"/>
                </a:cxn>
                <a:cxn ang="0">
                  <a:pos x="20" y="337"/>
                </a:cxn>
                <a:cxn ang="0">
                  <a:pos x="56" y="118"/>
                </a:cxn>
                <a:cxn ang="0">
                  <a:pos x="103" y="73"/>
                </a:cxn>
                <a:cxn ang="0">
                  <a:pos x="103" y="163"/>
                </a:cxn>
                <a:cxn ang="0">
                  <a:pos x="130" y="100"/>
                </a:cxn>
                <a:cxn ang="0">
                  <a:pos x="221" y="100"/>
                </a:cxn>
                <a:cxn ang="0">
                  <a:pos x="256" y="105"/>
                </a:cxn>
                <a:cxn ang="0">
                  <a:pos x="258" y="97"/>
                </a:cxn>
                <a:cxn ang="0">
                  <a:pos x="221" y="100"/>
                </a:cxn>
                <a:cxn ang="0">
                  <a:pos x="311" y="100"/>
                </a:cxn>
                <a:cxn ang="0">
                  <a:pos x="272" y="97"/>
                </a:cxn>
                <a:cxn ang="0">
                  <a:pos x="274" y="105"/>
                </a:cxn>
                <a:cxn ang="0">
                  <a:pos x="388" y="115"/>
                </a:cxn>
                <a:cxn ang="0">
                  <a:pos x="388" y="88"/>
                </a:cxn>
                <a:cxn ang="0">
                  <a:pos x="360" y="88"/>
                </a:cxn>
                <a:cxn ang="0">
                  <a:pos x="360" y="115"/>
                </a:cxn>
                <a:cxn ang="0">
                  <a:pos x="392" y="64"/>
                </a:cxn>
                <a:cxn ang="0">
                  <a:pos x="412" y="81"/>
                </a:cxn>
                <a:cxn ang="0">
                  <a:pos x="431" y="64"/>
                </a:cxn>
                <a:cxn ang="0">
                  <a:pos x="412" y="44"/>
                </a:cxn>
                <a:cxn ang="0">
                  <a:pos x="392" y="64"/>
                </a:cxn>
                <a:cxn ang="0">
                  <a:pos x="405" y="156"/>
                </a:cxn>
                <a:cxn ang="0">
                  <a:pos x="429" y="145"/>
                </a:cxn>
                <a:cxn ang="0">
                  <a:pos x="420" y="121"/>
                </a:cxn>
                <a:cxn ang="0">
                  <a:pos x="394" y="131"/>
                </a:cxn>
                <a:cxn ang="0">
                  <a:pos x="431" y="100"/>
                </a:cxn>
                <a:cxn ang="0">
                  <a:pos x="448" y="120"/>
                </a:cxn>
                <a:cxn ang="0">
                  <a:pos x="468" y="100"/>
                </a:cxn>
                <a:cxn ang="0">
                  <a:pos x="448" y="81"/>
                </a:cxn>
              </a:cxnLst>
              <a:rect l="0" t="0" r="r" b="b"/>
              <a:pathLst>
                <a:path w="530" h="355">
                  <a:moveTo>
                    <a:pt x="0" y="294"/>
                  </a:moveTo>
                  <a:lnTo>
                    <a:pt x="0" y="294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2" y="288"/>
                  </a:lnTo>
                  <a:lnTo>
                    <a:pt x="18" y="152"/>
                  </a:lnTo>
                  <a:lnTo>
                    <a:pt x="18" y="152"/>
                  </a:lnTo>
                  <a:lnTo>
                    <a:pt x="26" y="164"/>
                  </a:lnTo>
                  <a:lnTo>
                    <a:pt x="36" y="176"/>
                  </a:lnTo>
                  <a:lnTo>
                    <a:pt x="45" y="187"/>
                  </a:lnTo>
                  <a:lnTo>
                    <a:pt x="58" y="196"/>
                  </a:lnTo>
                  <a:lnTo>
                    <a:pt x="58" y="196"/>
                  </a:lnTo>
                  <a:lnTo>
                    <a:pt x="71" y="203"/>
                  </a:lnTo>
                  <a:lnTo>
                    <a:pt x="84" y="209"/>
                  </a:lnTo>
                  <a:lnTo>
                    <a:pt x="98" y="212"/>
                  </a:lnTo>
                  <a:lnTo>
                    <a:pt x="111" y="212"/>
                  </a:lnTo>
                  <a:lnTo>
                    <a:pt x="111" y="212"/>
                  </a:lnTo>
                  <a:lnTo>
                    <a:pt x="130" y="212"/>
                  </a:lnTo>
                  <a:lnTo>
                    <a:pt x="146" y="208"/>
                  </a:lnTo>
                  <a:lnTo>
                    <a:pt x="162" y="201"/>
                  </a:lnTo>
                  <a:lnTo>
                    <a:pt x="176" y="190"/>
                  </a:lnTo>
                  <a:lnTo>
                    <a:pt x="176" y="190"/>
                  </a:lnTo>
                  <a:lnTo>
                    <a:pt x="191" y="179"/>
                  </a:lnTo>
                  <a:lnTo>
                    <a:pt x="200" y="164"/>
                  </a:lnTo>
                  <a:lnTo>
                    <a:pt x="210" y="150"/>
                  </a:lnTo>
                  <a:lnTo>
                    <a:pt x="215" y="134"/>
                  </a:lnTo>
                  <a:lnTo>
                    <a:pt x="215" y="134"/>
                  </a:lnTo>
                  <a:lnTo>
                    <a:pt x="208" y="148"/>
                  </a:lnTo>
                  <a:lnTo>
                    <a:pt x="200" y="161"/>
                  </a:lnTo>
                  <a:lnTo>
                    <a:pt x="191" y="17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65" y="192"/>
                  </a:lnTo>
                  <a:lnTo>
                    <a:pt x="151" y="198"/>
                  </a:lnTo>
                  <a:lnTo>
                    <a:pt x="135" y="201"/>
                  </a:lnTo>
                  <a:lnTo>
                    <a:pt x="119" y="203"/>
                  </a:lnTo>
                  <a:lnTo>
                    <a:pt x="119" y="203"/>
                  </a:lnTo>
                  <a:lnTo>
                    <a:pt x="100" y="201"/>
                  </a:lnTo>
                  <a:lnTo>
                    <a:pt x="90" y="198"/>
                  </a:lnTo>
                  <a:lnTo>
                    <a:pt x="80" y="195"/>
                  </a:lnTo>
                  <a:lnTo>
                    <a:pt x="72" y="192"/>
                  </a:lnTo>
                  <a:lnTo>
                    <a:pt x="63" y="185"/>
                  </a:lnTo>
                  <a:lnTo>
                    <a:pt x="48" y="172"/>
                  </a:lnTo>
                  <a:lnTo>
                    <a:pt x="48" y="172"/>
                  </a:lnTo>
                  <a:lnTo>
                    <a:pt x="40" y="166"/>
                  </a:lnTo>
                  <a:lnTo>
                    <a:pt x="36" y="158"/>
                  </a:lnTo>
                  <a:lnTo>
                    <a:pt x="29" y="148"/>
                  </a:lnTo>
                  <a:lnTo>
                    <a:pt x="26" y="140"/>
                  </a:lnTo>
                  <a:lnTo>
                    <a:pt x="23" y="131"/>
                  </a:lnTo>
                  <a:lnTo>
                    <a:pt x="20" y="121"/>
                  </a:lnTo>
                  <a:lnTo>
                    <a:pt x="18" y="100"/>
                  </a:lnTo>
                  <a:lnTo>
                    <a:pt x="18" y="100"/>
                  </a:lnTo>
                  <a:lnTo>
                    <a:pt x="20" y="81"/>
                  </a:lnTo>
                  <a:lnTo>
                    <a:pt x="23" y="72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6" y="4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63" y="17"/>
                  </a:lnTo>
                  <a:lnTo>
                    <a:pt x="72" y="11"/>
                  </a:lnTo>
                  <a:lnTo>
                    <a:pt x="80" y="8"/>
                  </a:lnTo>
                  <a:lnTo>
                    <a:pt x="90" y="4"/>
                  </a:lnTo>
                  <a:lnTo>
                    <a:pt x="100" y="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0" y="1"/>
                  </a:lnTo>
                  <a:lnTo>
                    <a:pt x="141" y="1"/>
                  </a:lnTo>
                  <a:lnTo>
                    <a:pt x="151" y="4"/>
                  </a:lnTo>
                  <a:lnTo>
                    <a:pt x="160" y="8"/>
                  </a:lnTo>
                  <a:lnTo>
                    <a:pt x="170" y="12"/>
                  </a:lnTo>
                  <a:lnTo>
                    <a:pt x="178" y="19"/>
                  </a:lnTo>
                  <a:lnTo>
                    <a:pt x="188" y="25"/>
                  </a:lnTo>
                  <a:lnTo>
                    <a:pt x="196" y="33"/>
                  </a:lnTo>
                  <a:lnTo>
                    <a:pt x="336" y="33"/>
                  </a:lnTo>
                  <a:lnTo>
                    <a:pt x="336" y="33"/>
                  </a:lnTo>
                  <a:lnTo>
                    <a:pt x="344" y="25"/>
                  </a:lnTo>
                  <a:lnTo>
                    <a:pt x="352" y="19"/>
                  </a:lnTo>
                  <a:lnTo>
                    <a:pt x="362" y="12"/>
                  </a:lnTo>
                  <a:lnTo>
                    <a:pt x="370" y="8"/>
                  </a:lnTo>
                  <a:lnTo>
                    <a:pt x="380" y="4"/>
                  </a:lnTo>
                  <a:lnTo>
                    <a:pt x="391" y="1"/>
                  </a:lnTo>
                  <a:lnTo>
                    <a:pt x="400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32" y="1"/>
                  </a:lnTo>
                  <a:lnTo>
                    <a:pt x="442" y="4"/>
                  </a:lnTo>
                  <a:lnTo>
                    <a:pt x="450" y="8"/>
                  </a:lnTo>
                  <a:lnTo>
                    <a:pt x="460" y="11"/>
                  </a:lnTo>
                  <a:lnTo>
                    <a:pt x="468" y="17"/>
                  </a:lnTo>
                  <a:lnTo>
                    <a:pt x="484" y="30"/>
                  </a:lnTo>
                  <a:lnTo>
                    <a:pt x="484" y="30"/>
                  </a:lnTo>
                  <a:lnTo>
                    <a:pt x="496" y="44"/>
                  </a:lnTo>
                  <a:lnTo>
                    <a:pt x="501" y="54"/>
                  </a:lnTo>
                  <a:lnTo>
                    <a:pt x="506" y="62"/>
                  </a:lnTo>
                  <a:lnTo>
                    <a:pt x="509" y="72"/>
                  </a:lnTo>
                  <a:lnTo>
                    <a:pt x="511" y="81"/>
                  </a:lnTo>
                  <a:lnTo>
                    <a:pt x="512" y="100"/>
                  </a:lnTo>
                  <a:lnTo>
                    <a:pt x="512" y="100"/>
                  </a:lnTo>
                  <a:lnTo>
                    <a:pt x="512" y="112"/>
                  </a:lnTo>
                  <a:lnTo>
                    <a:pt x="511" y="121"/>
                  </a:lnTo>
                  <a:lnTo>
                    <a:pt x="509" y="131"/>
                  </a:lnTo>
                  <a:lnTo>
                    <a:pt x="506" y="140"/>
                  </a:lnTo>
                  <a:lnTo>
                    <a:pt x="501" y="148"/>
                  </a:lnTo>
                  <a:lnTo>
                    <a:pt x="496" y="156"/>
                  </a:lnTo>
                  <a:lnTo>
                    <a:pt x="490" y="164"/>
                  </a:lnTo>
                  <a:lnTo>
                    <a:pt x="484" y="172"/>
                  </a:lnTo>
                  <a:lnTo>
                    <a:pt x="484" y="172"/>
                  </a:lnTo>
                  <a:lnTo>
                    <a:pt x="468" y="185"/>
                  </a:lnTo>
                  <a:lnTo>
                    <a:pt x="460" y="192"/>
                  </a:lnTo>
                  <a:lnTo>
                    <a:pt x="450" y="195"/>
                  </a:lnTo>
                  <a:lnTo>
                    <a:pt x="442" y="198"/>
                  </a:lnTo>
                  <a:lnTo>
                    <a:pt x="432" y="201"/>
                  </a:lnTo>
                  <a:lnTo>
                    <a:pt x="412" y="203"/>
                  </a:lnTo>
                  <a:lnTo>
                    <a:pt x="412" y="203"/>
                  </a:lnTo>
                  <a:lnTo>
                    <a:pt x="396" y="201"/>
                  </a:lnTo>
                  <a:lnTo>
                    <a:pt x="381" y="198"/>
                  </a:lnTo>
                  <a:lnTo>
                    <a:pt x="367" y="192"/>
                  </a:lnTo>
                  <a:lnTo>
                    <a:pt x="354" y="184"/>
                  </a:lnTo>
                  <a:lnTo>
                    <a:pt x="354" y="184"/>
                  </a:lnTo>
                  <a:lnTo>
                    <a:pt x="341" y="174"/>
                  </a:lnTo>
                  <a:lnTo>
                    <a:pt x="332" y="163"/>
                  </a:lnTo>
                  <a:lnTo>
                    <a:pt x="324" y="150"/>
                  </a:lnTo>
                  <a:lnTo>
                    <a:pt x="317" y="136"/>
                  </a:lnTo>
                  <a:lnTo>
                    <a:pt x="317" y="136"/>
                  </a:lnTo>
                  <a:lnTo>
                    <a:pt x="324" y="152"/>
                  </a:lnTo>
                  <a:lnTo>
                    <a:pt x="332" y="166"/>
                  </a:lnTo>
                  <a:lnTo>
                    <a:pt x="341" y="179"/>
                  </a:lnTo>
                  <a:lnTo>
                    <a:pt x="356" y="190"/>
                  </a:lnTo>
                  <a:lnTo>
                    <a:pt x="356" y="190"/>
                  </a:lnTo>
                  <a:lnTo>
                    <a:pt x="370" y="200"/>
                  </a:lnTo>
                  <a:lnTo>
                    <a:pt x="384" y="206"/>
                  </a:lnTo>
                  <a:lnTo>
                    <a:pt x="402" y="209"/>
                  </a:lnTo>
                  <a:lnTo>
                    <a:pt x="420" y="211"/>
                  </a:lnTo>
                  <a:lnTo>
                    <a:pt x="420" y="211"/>
                  </a:lnTo>
                  <a:lnTo>
                    <a:pt x="434" y="209"/>
                  </a:lnTo>
                  <a:lnTo>
                    <a:pt x="447" y="206"/>
                  </a:lnTo>
                  <a:lnTo>
                    <a:pt x="461" y="201"/>
                  </a:lnTo>
                  <a:lnTo>
                    <a:pt x="474" y="193"/>
                  </a:lnTo>
                  <a:lnTo>
                    <a:pt x="474" y="193"/>
                  </a:lnTo>
                  <a:lnTo>
                    <a:pt x="485" y="184"/>
                  </a:lnTo>
                  <a:lnTo>
                    <a:pt x="496" y="174"/>
                  </a:lnTo>
                  <a:lnTo>
                    <a:pt x="504" y="163"/>
                  </a:lnTo>
                  <a:lnTo>
                    <a:pt x="512" y="150"/>
                  </a:lnTo>
                  <a:lnTo>
                    <a:pt x="530" y="288"/>
                  </a:lnTo>
                  <a:lnTo>
                    <a:pt x="530" y="288"/>
                  </a:lnTo>
                  <a:lnTo>
                    <a:pt x="530" y="291"/>
                  </a:lnTo>
                  <a:lnTo>
                    <a:pt x="530" y="291"/>
                  </a:lnTo>
                  <a:lnTo>
                    <a:pt x="530" y="294"/>
                  </a:lnTo>
                  <a:lnTo>
                    <a:pt x="530" y="294"/>
                  </a:lnTo>
                  <a:lnTo>
                    <a:pt x="528" y="307"/>
                  </a:lnTo>
                  <a:lnTo>
                    <a:pt x="525" y="318"/>
                  </a:lnTo>
                  <a:lnTo>
                    <a:pt x="520" y="328"/>
                  </a:lnTo>
                  <a:lnTo>
                    <a:pt x="512" y="337"/>
                  </a:lnTo>
                  <a:lnTo>
                    <a:pt x="512" y="337"/>
                  </a:lnTo>
                  <a:lnTo>
                    <a:pt x="503" y="345"/>
                  </a:lnTo>
                  <a:lnTo>
                    <a:pt x="492" y="350"/>
                  </a:lnTo>
                  <a:lnTo>
                    <a:pt x="480" y="353"/>
                  </a:lnTo>
                  <a:lnTo>
                    <a:pt x="468" y="355"/>
                  </a:lnTo>
                  <a:lnTo>
                    <a:pt x="468" y="355"/>
                  </a:lnTo>
                  <a:lnTo>
                    <a:pt x="456" y="353"/>
                  </a:lnTo>
                  <a:lnTo>
                    <a:pt x="447" y="352"/>
                  </a:lnTo>
                  <a:lnTo>
                    <a:pt x="447" y="352"/>
                  </a:lnTo>
                  <a:lnTo>
                    <a:pt x="436" y="347"/>
                  </a:lnTo>
                  <a:lnTo>
                    <a:pt x="428" y="340"/>
                  </a:lnTo>
                  <a:lnTo>
                    <a:pt x="428" y="340"/>
                  </a:lnTo>
                  <a:lnTo>
                    <a:pt x="418" y="334"/>
                  </a:lnTo>
                  <a:lnTo>
                    <a:pt x="410" y="326"/>
                  </a:lnTo>
                  <a:lnTo>
                    <a:pt x="410" y="326"/>
                  </a:lnTo>
                  <a:lnTo>
                    <a:pt x="404" y="315"/>
                  </a:lnTo>
                  <a:lnTo>
                    <a:pt x="397" y="305"/>
                  </a:lnTo>
                  <a:lnTo>
                    <a:pt x="328" y="168"/>
                  </a:lnTo>
                  <a:lnTo>
                    <a:pt x="204" y="168"/>
                  </a:lnTo>
                  <a:lnTo>
                    <a:pt x="133" y="305"/>
                  </a:lnTo>
                  <a:lnTo>
                    <a:pt x="133" y="305"/>
                  </a:lnTo>
                  <a:lnTo>
                    <a:pt x="128" y="315"/>
                  </a:lnTo>
                  <a:lnTo>
                    <a:pt x="122" y="323"/>
                  </a:lnTo>
                  <a:lnTo>
                    <a:pt x="122" y="323"/>
                  </a:lnTo>
                  <a:lnTo>
                    <a:pt x="112" y="332"/>
                  </a:lnTo>
                  <a:lnTo>
                    <a:pt x="103" y="340"/>
                  </a:lnTo>
                  <a:lnTo>
                    <a:pt x="103" y="340"/>
                  </a:lnTo>
                  <a:lnTo>
                    <a:pt x="93" y="347"/>
                  </a:lnTo>
                  <a:lnTo>
                    <a:pt x="84" y="352"/>
                  </a:lnTo>
                  <a:lnTo>
                    <a:pt x="74" y="353"/>
                  </a:lnTo>
                  <a:lnTo>
                    <a:pt x="64" y="355"/>
                  </a:lnTo>
                  <a:lnTo>
                    <a:pt x="63" y="355"/>
                  </a:lnTo>
                  <a:lnTo>
                    <a:pt x="63" y="355"/>
                  </a:lnTo>
                  <a:lnTo>
                    <a:pt x="50" y="353"/>
                  </a:lnTo>
                  <a:lnTo>
                    <a:pt x="39" y="350"/>
                  </a:lnTo>
                  <a:lnTo>
                    <a:pt x="29" y="345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12" y="328"/>
                  </a:lnTo>
                  <a:lnTo>
                    <a:pt x="5" y="318"/>
                  </a:lnTo>
                  <a:lnTo>
                    <a:pt x="2" y="307"/>
                  </a:lnTo>
                  <a:lnTo>
                    <a:pt x="0" y="294"/>
                  </a:lnTo>
                  <a:lnTo>
                    <a:pt x="0" y="294"/>
                  </a:lnTo>
                  <a:close/>
                  <a:moveTo>
                    <a:pt x="56" y="118"/>
                  </a:moveTo>
                  <a:lnTo>
                    <a:pt x="92" y="118"/>
                  </a:lnTo>
                  <a:lnTo>
                    <a:pt x="109" y="100"/>
                  </a:lnTo>
                  <a:lnTo>
                    <a:pt x="92" y="84"/>
                  </a:lnTo>
                  <a:lnTo>
                    <a:pt x="56" y="84"/>
                  </a:lnTo>
                  <a:lnTo>
                    <a:pt x="56" y="118"/>
                  </a:lnTo>
                  <a:close/>
                  <a:moveTo>
                    <a:pt x="103" y="73"/>
                  </a:moveTo>
                  <a:lnTo>
                    <a:pt x="119" y="91"/>
                  </a:lnTo>
                  <a:lnTo>
                    <a:pt x="136" y="73"/>
                  </a:lnTo>
                  <a:lnTo>
                    <a:pt x="136" y="40"/>
                  </a:lnTo>
                  <a:lnTo>
                    <a:pt x="103" y="40"/>
                  </a:lnTo>
                  <a:lnTo>
                    <a:pt x="103" y="73"/>
                  </a:lnTo>
                  <a:close/>
                  <a:moveTo>
                    <a:pt x="103" y="163"/>
                  </a:moveTo>
                  <a:lnTo>
                    <a:pt x="136" y="163"/>
                  </a:lnTo>
                  <a:lnTo>
                    <a:pt x="136" y="129"/>
                  </a:lnTo>
                  <a:lnTo>
                    <a:pt x="119" y="112"/>
                  </a:lnTo>
                  <a:lnTo>
                    <a:pt x="103" y="129"/>
                  </a:lnTo>
                  <a:lnTo>
                    <a:pt x="103" y="163"/>
                  </a:lnTo>
                  <a:close/>
                  <a:moveTo>
                    <a:pt x="130" y="100"/>
                  </a:moveTo>
                  <a:lnTo>
                    <a:pt x="148" y="118"/>
                  </a:lnTo>
                  <a:lnTo>
                    <a:pt x="181" y="118"/>
                  </a:lnTo>
                  <a:lnTo>
                    <a:pt x="181" y="84"/>
                  </a:lnTo>
                  <a:lnTo>
                    <a:pt x="148" y="84"/>
                  </a:lnTo>
                  <a:lnTo>
                    <a:pt x="130" y="100"/>
                  </a:lnTo>
                  <a:close/>
                  <a:moveTo>
                    <a:pt x="221" y="100"/>
                  </a:moveTo>
                  <a:lnTo>
                    <a:pt x="221" y="100"/>
                  </a:lnTo>
                  <a:lnTo>
                    <a:pt x="223" y="105"/>
                  </a:lnTo>
                  <a:lnTo>
                    <a:pt x="226" y="107"/>
                  </a:lnTo>
                  <a:lnTo>
                    <a:pt x="255" y="107"/>
                  </a:lnTo>
                  <a:lnTo>
                    <a:pt x="255" y="107"/>
                  </a:lnTo>
                  <a:lnTo>
                    <a:pt x="256" y="105"/>
                  </a:lnTo>
                  <a:lnTo>
                    <a:pt x="258" y="105"/>
                  </a:lnTo>
                  <a:lnTo>
                    <a:pt x="258" y="105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8" y="97"/>
                  </a:lnTo>
                  <a:lnTo>
                    <a:pt x="258" y="97"/>
                  </a:lnTo>
                  <a:lnTo>
                    <a:pt x="256" y="96"/>
                  </a:lnTo>
                  <a:lnTo>
                    <a:pt x="255" y="96"/>
                  </a:lnTo>
                  <a:lnTo>
                    <a:pt x="226" y="96"/>
                  </a:lnTo>
                  <a:lnTo>
                    <a:pt x="226" y="96"/>
                  </a:lnTo>
                  <a:lnTo>
                    <a:pt x="223" y="97"/>
                  </a:lnTo>
                  <a:lnTo>
                    <a:pt x="221" y="100"/>
                  </a:lnTo>
                  <a:lnTo>
                    <a:pt x="221" y="100"/>
                  </a:lnTo>
                  <a:close/>
                  <a:moveTo>
                    <a:pt x="304" y="107"/>
                  </a:moveTo>
                  <a:lnTo>
                    <a:pt x="304" y="107"/>
                  </a:lnTo>
                  <a:lnTo>
                    <a:pt x="309" y="105"/>
                  </a:lnTo>
                  <a:lnTo>
                    <a:pt x="311" y="100"/>
                  </a:lnTo>
                  <a:lnTo>
                    <a:pt x="311" y="100"/>
                  </a:lnTo>
                  <a:lnTo>
                    <a:pt x="309" y="97"/>
                  </a:lnTo>
                  <a:lnTo>
                    <a:pt x="304" y="96"/>
                  </a:lnTo>
                  <a:lnTo>
                    <a:pt x="277" y="96"/>
                  </a:lnTo>
                  <a:lnTo>
                    <a:pt x="277" y="96"/>
                  </a:lnTo>
                  <a:lnTo>
                    <a:pt x="274" y="96"/>
                  </a:lnTo>
                  <a:lnTo>
                    <a:pt x="272" y="97"/>
                  </a:lnTo>
                  <a:lnTo>
                    <a:pt x="272" y="97"/>
                  </a:lnTo>
                  <a:lnTo>
                    <a:pt x="271" y="100"/>
                  </a:lnTo>
                  <a:lnTo>
                    <a:pt x="271" y="100"/>
                  </a:lnTo>
                  <a:lnTo>
                    <a:pt x="272" y="105"/>
                  </a:lnTo>
                  <a:lnTo>
                    <a:pt x="272" y="105"/>
                  </a:lnTo>
                  <a:lnTo>
                    <a:pt x="274" y="105"/>
                  </a:lnTo>
                  <a:lnTo>
                    <a:pt x="277" y="107"/>
                  </a:lnTo>
                  <a:lnTo>
                    <a:pt x="304" y="107"/>
                  </a:lnTo>
                  <a:close/>
                  <a:moveTo>
                    <a:pt x="375" y="120"/>
                  </a:moveTo>
                  <a:lnTo>
                    <a:pt x="375" y="120"/>
                  </a:lnTo>
                  <a:lnTo>
                    <a:pt x="381" y="118"/>
                  </a:lnTo>
                  <a:lnTo>
                    <a:pt x="388" y="115"/>
                  </a:lnTo>
                  <a:lnTo>
                    <a:pt x="388" y="115"/>
                  </a:lnTo>
                  <a:lnTo>
                    <a:pt x="391" y="108"/>
                  </a:lnTo>
                  <a:lnTo>
                    <a:pt x="392" y="100"/>
                  </a:lnTo>
                  <a:lnTo>
                    <a:pt x="392" y="100"/>
                  </a:lnTo>
                  <a:lnTo>
                    <a:pt x="391" y="94"/>
                  </a:lnTo>
                  <a:lnTo>
                    <a:pt x="388" y="88"/>
                  </a:lnTo>
                  <a:lnTo>
                    <a:pt x="388" y="88"/>
                  </a:lnTo>
                  <a:lnTo>
                    <a:pt x="381" y="83"/>
                  </a:lnTo>
                  <a:lnTo>
                    <a:pt x="375" y="81"/>
                  </a:lnTo>
                  <a:lnTo>
                    <a:pt x="375" y="81"/>
                  </a:lnTo>
                  <a:lnTo>
                    <a:pt x="367" y="83"/>
                  </a:lnTo>
                  <a:lnTo>
                    <a:pt x="360" y="88"/>
                  </a:lnTo>
                  <a:lnTo>
                    <a:pt x="360" y="88"/>
                  </a:lnTo>
                  <a:lnTo>
                    <a:pt x="357" y="9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7" y="108"/>
                  </a:lnTo>
                  <a:lnTo>
                    <a:pt x="360" y="115"/>
                  </a:lnTo>
                  <a:lnTo>
                    <a:pt x="360" y="115"/>
                  </a:lnTo>
                  <a:lnTo>
                    <a:pt x="367" y="118"/>
                  </a:lnTo>
                  <a:lnTo>
                    <a:pt x="375" y="120"/>
                  </a:lnTo>
                  <a:lnTo>
                    <a:pt x="375" y="120"/>
                  </a:lnTo>
                  <a:close/>
                  <a:moveTo>
                    <a:pt x="392" y="64"/>
                  </a:moveTo>
                  <a:lnTo>
                    <a:pt x="392" y="64"/>
                  </a:lnTo>
                  <a:lnTo>
                    <a:pt x="394" y="70"/>
                  </a:lnTo>
                  <a:lnTo>
                    <a:pt x="399" y="76"/>
                  </a:lnTo>
                  <a:lnTo>
                    <a:pt x="399" y="76"/>
                  </a:lnTo>
                  <a:lnTo>
                    <a:pt x="405" y="81"/>
                  </a:lnTo>
                  <a:lnTo>
                    <a:pt x="412" y="81"/>
                  </a:lnTo>
                  <a:lnTo>
                    <a:pt x="412" y="81"/>
                  </a:lnTo>
                  <a:lnTo>
                    <a:pt x="420" y="81"/>
                  </a:lnTo>
                  <a:lnTo>
                    <a:pt x="426" y="76"/>
                  </a:lnTo>
                  <a:lnTo>
                    <a:pt x="426" y="76"/>
                  </a:lnTo>
                  <a:lnTo>
                    <a:pt x="429" y="70"/>
                  </a:lnTo>
                  <a:lnTo>
                    <a:pt x="431" y="64"/>
                  </a:lnTo>
                  <a:lnTo>
                    <a:pt x="431" y="64"/>
                  </a:lnTo>
                  <a:lnTo>
                    <a:pt x="429" y="56"/>
                  </a:lnTo>
                  <a:lnTo>
                    <a:pt x="426" y="51"/>
                  </a:lnTo>
                  <a:lnTo>
                    <a:pt x="426" y="51"/>
                  </a:lnTo>
                  <a:lnTo>
                    <a:pt x="420" y="46"/>
                  </a:lnTo>
                  <a:lnTo>
                    <a:pt x="412" y="44"/>
                  </a:lnTo>
                  <a:lnTo>
                    <a:pt x="412" y="44"/>
                  </a:lnTo>
                  <a:lnTo>
                    <a:pt x="405" y="46"/>
                  </a:lnTo>
                  <a:lnTo>
                    <a:pt x="399" y="51"/>
                  </a:lnTo>
                  <a:lnTo>
                    <a:pt x="399" y="51"/>
                  </a:lnTo>
                  <a:lnTo>
                    <a:pt x="394" y="56"/>
                  </a:lnTo>
                  <a:lnTo>
                    <a:pt x="392" y="64"/>
                  </a:lnTo>
                  <a:lnTo>
                    <a:pt x="392" y="64"/>
                  </a:lnTo>
                  <a:close/>
                  <a:moveTo>
                    <a:pt x="392" y="139"/>
                  </a:moveTo>
                  <a:lnTo>
                    <a:pt x="392" y="139"/>
                  </a:lnTo>
                  <a:lnTo>
                    <a:pt x="394" y="145"/>
                  </a:lnTo>
                  <a:lnTo>
                    <a:pt x="399" y="152"/>
                  </a:lnTo>
                  <a:lnTo>
                    <a:pt x="399" y="152"/>
                  </a:lnTo>
                  <a:lnTo>
                    <a:pt x="405" y="156"/>
                  </a:lnTo>
                  <a:lnTo>
                    <a:pt x="412" y="156"/>
                  </a:lnTo>
                  <a:lnTo>
                    <a:pt x="412" y="156"/>
                  </a:lnTo>
                  <a:lnTo>
                    <a:pt x="420" y="156"/>
                  </a:lnTo>
                  <a:lnTo>
                    <a:pt x="426" y="152"/>
                  </a:lnTo>
                  <a:lnTo>
                    <a:pt x="426" y="152"/>
                  </a:lnTo>
                  <a:lnTo>
                    <a:pt x="429" y="145"/>
                  </a:lnTo>
                  <a:lnTo>
                    <a:pt x="431" y="139"/>
                  </a:lnTo>
                  <a:lnTo>
                    <a:pt x="431" y="139"/>
                  </a:lnTo>
                  <a:lnTo>
                    <a:pt x="429" y="131"/>
                  </a:lnTo>
                  <a:lnTo>
                    <a:pt x="426" y="124"/>
                  </a:lnTo>
                  <a:lnTo>
                    <a:pt x="426" y="124"/>
                  </a:lnTo>
                  <a:lnTo>
                    <a:pt x="420" y="121"/>
                  </a:lnTo>
                  <a:lnTo>
                    <a:pt x="412" y="120"/>
                  </a:lnTo>
                  <a:lnTo>
                    <a:pt x="412" y="120"/>
                  </a:lnTo>
                  <a:lnTo>
                    <a:pt x="405" y="121"/>
                  </a:lnTo>
                  <a:lnTo>
                    <a:pt x="399" y="124"/>
                  </a:lnTo>
                  <a:lnTo>
                    <a:pt x="399" y="124"/>
                  </a:lnTo>
                  <a:lnTo>
                    <a:pt x="394" y="131"/>
                  </a:lnTo>
                  <a:lnTo>
                    <a:pt x="392" y="139"/>
                  </a:lnTo>
                  <a:lnTo>
                    <a:pt x="392" y="139"/>
                  </a:lnTo>
                  <a:close/>
                  <a:moveTo>
                    <a:pt x="436" y="88"/>
                  </a:moveTo>
                  <a:lnTo>
                    <a:pt x="436" y="88"/>
                  </a:lnTo>
                  <a:lnTo>
                    <a:pt x="432" y="94"/>
                  </a:lnTo>
                  <a:lnTo>
                    <a:pt x="431" y="100"/>
                  </a:lnTo>
                  <a:lnTo>
                    <a:pt x="431" y="100"/>
                  </a:lnTo>
                  <a:lnTo>
                    <a:pt x="432" y="108"/>
                  </a:lnTo>
                  <a:lnTo>
                    <a:pt x="436" y="115"/>
                  </a:lnTo>
                  <a:lnTo>
                    <a:pt x="436" y="115"/>
                  </a:lnTo>
                  <a:lnTo>
                    <a:pt x="442" y="118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56" y="118"/>
                  </a:lnTo>
                  <a:lnTo>
                    <a:pt x="463" y="115"/>
                  </a:lnTo>
                  <a:lnTo>
                    <a:pt x="463" y="115"/>
                  </a:lnTo>
                  <a:lnTo>
                    <a:pt x="466" y="108"/>
                  </a:lnTo>
                  <a:lnTo>
                    <a:pt x="468" y="100"/>
                  </a:lnTo>
                  <a:lnTo>
                    <a:pt x="468" y="100"/>
                  </a:lnTo>
                  <a:lnTo>
                    <a:pt x="466" y="94"/>
                  </a:lnTo>
                  <a:lnTo>
                    <a:pt x="463" y="88"/>
                  </a:lnTo>
                  <a:lnTo>
                    <a:pt x="463" y="88"/>
                  </a:lnTo>
                  <a:lnTo>
                    <a:pt x="456" y="83"/>
                  </a:lnTo>
                  <a:lnTo>
                    <a:pt x="448" y="81"/>
                  </a:lnTo>
                  <a:lnTo>
                    <a:pt x="448" y="81"/>
                  </a:lnTo>
                  <a:lnTo>
                    <a:pt x="442" y="83"/>
                  </a:lnTo>
                  <a:lnTo>
                    <a:pt x="436" y="88"/>
                  </a:lnTo>
                  <a:lnTo>
                    <a:pt x="436" y="8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06633" y="5226052"/>
            <a:ext cx="842435" cy="842435"/>
            <a:chOff x="4879975" y="3919539"/>
            <a:chExt cx="631826" cy="631826"/>
          </a:xfrm>
        </p:grpSpPr>
        <p:sp>
          <p:nvSpPr>
            <p:cNvPr id="41" name="Oval 40"/>
            <p:cNvSpPr/>
            <p:nvPr/>
          </p:nvSpPr>
          <p:spPr>
            <a:xfrm>
              <a:off x="4879975" y="3919539"/>
              <a:ext cx="631826" cy="631826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5058227" y="4133641"/>
              <a:ext cx="280536" cy="210712"/>
            </a:xfrm>
            <a:custGeom>
              <a:avLst/>
              <a:gdLst/>
              <a:ahLst/>
              <a:cxnLst>
                <a:cxn ang="0">
                  <a:pos x="3" y="96"/>
                </a:cxn>
                <a:cxn ang="0">
                  <a:pos x="19" y="75"/>
                </a:cxn>
                <a:cxn ang="0">
                  <a:pos x="134" y="67"/>
                </a:cxn>
                <a:cxn ang="0">
                  <a:pos x="169" y="3"/>
                </a:cxn>
                <a:cxn ang="0">
                  <a:pos x="268" y="0"/>
                </a:cxn>
                <a:cxn ang="0">
                  <a:pos x="283" y="6"/>
                </a:cxn>
                <a:cxn ang="0">
                  <a:pos x="291" y="22"/>
                </a:cxn>
                <a:cxn ang="0">
                  <a:pos x="412" y="69"/>
                </a:cxn>
                <a:cxn ang="0">
                  <a:pos x="436" y="81"/>
                </a:cxn>
                <a:cxn ang="0">
                  <a:pos x="449" y="112"/>
                </a:cxn>
                <a:cxn ang="0">
                  <a:pos x="446" y="310"/>
                </a:cxn>
                <a:cxn ang="0">
                  <a:pos x="428" y="329"/>
                </a:cxn>
                <a:cxn ang="0">
                  <a:pos x="44" y="337"/>
                </a:cxn>
                <a:cxn ang="0">
                  <a:pos x="19" y="329"/>
                </a:cxn>
                <a:cxn ang="0">
                  <a:pos x="3" y="310"/>
                </a:cxn>
                <a:cxn ang="0">
                  <a:pos x="123" y="192"/>
                </a:cxn>
                <a:cxn ang="0">
                  <a:pos x="129" y="230"/>
                </a:cxn>
                <a:cxn ang="0">
                  <a:pos x="152" y="262"/>
                </a:cxn>
                <a:cxn ang="0">
                  <a:pos x="185" y="285"/>
                </a:cxn>
                <a:cxn ang="0">
                  <a:pos x="224" y="293"/>
                </a:cxn>
                <a:cxn ang="0">
                  <a:pos x="272" y="281"/>
                </a:cxn>
                <a:cxn ang="0">
                  <a:pos x="308" y="248"/>
                </a:cxn>
                <a:cxn ang="0">
                  <a:pos x="323" y="211"/>
                </a:cxn>
                <a:cxn ang="0">
                  <a:pos x="321" y="161"/>
                </a:cxn>
                <a:cxn ang="0">
                  <a:pos x="302" y="128"/>
                </a:cxn>
                <a:cxn ang="0">
                  <a:pos x="280" y="107"/>
                </a:cxn>
                <a:cxn ang="0">
                  <a:pos x="244" y="91"/>
                </a:cxn>
                <a:cxn ang="0">
                  <a:pos x="214" y="91"/>
                </a:cxn>
                <a:cxn ang="0">
                  <a:pos x="176" y="102"/>
                </a:cxn>
                <a:cxn ang="0">
                  <a:pos x="152" y="120"/>
                </a:cxn>
                <a:cxn ang="0">
                  <a:pos x="129" y="152"/>
                </a:cxn>
                <a:cxn ang="0">
                  <a:pos x="123" y="192"/>
                </a:cxn>
                <a:cxn ang="0">
                  <a:pos x="172" y="169"/>
                </a:cxn>
                <a:cxn ang="0">
                  <a:pos x="193" y="144"/>
                </a:cxn>
                <a:cxn ang="0">
                  <a:pos x="224" y="134"/>
                </a:cxn>
                <a:cxn ang="0">
                  <a:pos x="264" y="152"/>
                </a:cxn>
                <a:cxn ang="0">
                  <a:pos x="280" y="181"/>
                </a:cxn>
                <a:cxn ang="0">
                  <a:pos x="276" y="213"/>
                </a:cxn>
                <a:cxn ang="0">
                  <a:pos x="256" y="238"/>
                </a:cxn>
                <a:cxn ang="0">
                  <a:pos x="224" y="248"/>
                </a:cxn>
                <a:cxn ang="0">
                  <a:pos x="184" y="232"/>
                </a:cxn>
                <a:cxn ang="0">
                  <a:pos x="169" y="203"/>
                </a:cxn>
                <a:cxn ang="0">
                  <a:pos x="366" y="120"/>
                </a:cxn>
                <a:cxn ang="0">
                  <a:pos x="360" y="134"/>
                </a:cxn>
                <a:cxn ang="0">
                  <a:pos x="366" y="150"/>
                </a:cxn>
                <a:cxn ang="0">
                  <a:pos x="382" y="157"/>
                </a:cxn>
                <a:cxn ang="0">
                  <a:pos x="396" y="150"/>
                </a:cxn>
                <a:cxn ang="0">
                  <a:pos x="403" y="126"/>
                </a:cxn>
                <a:cxn ang="0">
                  <a:pos x="382" y="112"/>
                </a:cxn>
                <a:cxn ang="0">
                  <a:pos x="366" y="120"/>
                </a:cxn>
              </a:cxnLst>
              <a:rect l="0" t="0" r="r" b="b"/>
              <a:pathLst>
                <a:path w="449" h="337">
                  <a:moveTo>
                    <a:pt x="0" y="112"/>
                  </a:moveTo>
                  <a:lnTo>
                    <a:pt x="0" y="112"/>
                  </a:lnTo>
                  <a:lnTo>
                    <a:pt x="0" y="104"/>
                  </a:lnTo>
                  <a:lnTo>
                    <a:pt x="3" y="96"/>
                  </a:lnTo>
                  <a:lnTo>
                    <a:pt x="6" y="88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9" y="75"/>
                  </a:lnTo>
                  <a:lnTo>
                    <a:pt x="27" y="70"/>
                  </a:lnTo>
                  <a:lnTo>
                    <a:pt x="35" y="69"/>
                  </a:lnTo>
                  <a:lnTo>
                    <a:pt x="44" y="67"/>
                  </a:lnTo>
                  <a:lnTo>
                    <a:pt x="134" y="67"/>
                  </a:lnTo>
                  <a:lnTo>
                    <a:pt x="156" y="22"/>
                  </a:lnTo>
                  <a:lnTo>
                    <a:pt x="163" y="11"/>
                  </a:lnTo>
                  <a:lnTo>
                    <a:pt x="163" y="11"/>
                  </a:lnTo>
                  <a:lnTo>
                    <a:pt x="169" y="3"/>
                  </a:lnTo>
                  <a:lnTo>
                    <a:pt x="169" y="3"/>
                  </a:lnTo>
                  <a:lnTo>
                    <a:pt x="174" y="1"/>
                  </a:lnTo>
                  <a:lnTo>
                    <a:pt x="179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6" y="1"/>
                  </a:lnTo>
                  <a:lnTo>
                    <a:pt x="276" y="1"/>
                  </a:lnTo>
                  <a:lnTo>
                    <a:pt x="283" y="6"/>
                  </a:lnTo>
                  <a:lnTo>
                    <a:pt x="283" y="6"/>
                  </a:lnTo>
                  <a:lnTo>
                    <a:pt x="288" y="14"/>
                  </a:lnTo>
                  <a:lnTo>
                    <a:pt x="288" y="14"/>
                  </a:lnTo>
                  <a:lnTo>
                    <a:pt x="291" y="22"/>
                  </a:lnTo>
                  <a:lnTo>
                    <a:pt x="315" y="67"/>
                  </a:lnTo>
                  <a:lnTo>
                    <a:pt x="404" y="67"/>
                  </a:lnTo>
                  <a:lnTo>
                    <a:pt x="404" y="67"/>
                  </a:lnTo>
                  <a:lnTo>
                    <a:pt x="412" y="69"/>
                  </a:lnTo>
                  <a:lnTo>
                    <a:pt x="420" y="70"/>
                  </a:lnTo>
                  <a:lnTo>
                    <a:pt x="428" y="75"/>
                  </a:lnTo>
                  <a:lnTo>
                    <a:pt x="436" y="81"/>
                  </a:lnTo>
                  <a:lnTo>
                    <a:pt x="436" y="81"/>
                  </a:lnTo>
                  <a:lnTo>
                    <a:pt x="441" y="88"/>
                  </a:lnTo>
                  <a:lnTo>
                    <a:pt x="446" y="96"/>
                  </a:lnTo>
                  <a:lnTo>
                    <a:pt x="448" y="104"/>
                  </a:lnTo>
                  <a:lnTo>
                    <a:pt x="449" y="112"/>
                  </a:lnTo>
                  <a:lnTo>
                    <a:pt x="449" y="293"/>
                  </a:lnTo>
                  <a:lnTo>
                    <a:pt x="449" y="293"/>
                  </a:lnTo>
                  <a:lnTo>
                    <a:pt x="448" y="301"/>
                  </a:lnTo>
                  <a:lnTo>
                    <a:pt x="446" y="310"/>
                  </a:lnTo>
                  <a:lnTo>
                    <a:pt x="441" y="317"/>
                  </a:lnTo>
                  <a:lnTo>
                    <a:pt x="436" y="325"/>
                  </a:lnTo>
                  <a:lnTo>
                    <a:pt x="436" y="325"/>
                  </a:lnTo>
                  <a:lnTo>
                    <a:pt x="428" y="329"/>
                  </a:lnTo>
                  <a:lnTo>
                    <a:pt x="420" y="334"/>
                  </a:lnTo>
                  <a:lnTo>
                    <a:pt x="412" y="336"/>
                  </a:lnTo>
                  <a:lnTo>
                    <a:pt x="404" y="337"/>
                  </a:lnTo>
                  <a:lnTo>
                    <a:pt x="44" y="337"/>
                  </a:lnTo>
                  <a:lnTo>
                    <a:pt x="44" y="337"/>
                  </a:lnTo>
                  <a:lnTo>
                    <a:pt x="35" y="336"/>
                  </a:lnTo>
                  <a:lnTo>
                    <a:pt x="27" y="334"/>
                  </a:lnTo>
                  <a:lnTo>
                    <a:pt x="19" y="329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6" y="317"/>
                  </a:lnTo>
                  <a:lnTo>
                    <a:pt x="3" y="310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112"/>
                  </a:lnTo>
                  <a:close/>
                  <a:moveTo>
                    <a:pt x="123" y="192"/>
                  </a:moveTo>
                  <a:lnTo>
                    <a:pt x="123" y="192"/>
                  </a:lnTo>
                  <a:lnTo>
                    <a:pt x="124" y="211"/>
                  </a:lnTo>
                  <a:lnTo>
                    <a:pt x="126" y="221"/>
                  </a:lnTo>
                  <a:lnTo>
                    <a:pt x="129" y="230"/>
                  </a:lnTo>
                  <a:lnTo>
                    <a:pt x="134" y="238"/>
                  </a:lnTo>
                  <a:lnTo>
                    <a:pt x="139" y="248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60" y="270"/>
                  </a:lnTo>
                  <a:lnTo>
                    <a:pt x="168" y="275"/>
                  </a:lnTo>
                  <a:lnTo>
                    <a:pt x="176" y="281"/>
                  </a:lnTo>
                  <a:lnTo>
                    <a:pt x="185" y="285"/>
                  </a:lnTo>
                  <a:lnTo>
                    <a:pt x="193" y="288"/>
                  </a:lnTo>
                  <a:lnTo>
                    <a:pt x="203" y="291"/>
                  </a:lnTo>
                  <a:lnTo>
                    <a:pt x="224" y="293"/>
                  </a:lnTo>
                  <a:lnTo>
                    <a:pt x="224" y="293"/>
                  </a:lnTo>
                  <a:lnTo>
                    <a:pt x="244" y="291"/>
                  </a:lnTo>
                  <a:lnTo>
                    <a:pt x="254" y="288"/>
                  </a:lnTo>
                  <a:lnTo>
                    <a:pt x="264" y="285"/>
                  </a:lnTo>
                  <a:lnTo>
                    <a:pt x="272" y="281"/>
                  </a:lnTo>
                  <a:lnTo>
                    <a:pt x="280" y="275"/>
                  </a:lnTo>
                  <a:lnTo>
                    <a:pt x="296" y="262"/>
                  </a:lnTo>
                  <a:lnTo>
                    <a:pt x="296" y="262"/>
                  </a:lnTo>
                  <a:lnTo>
                    <a:pt x="308" y="248"/>
                  </a:lnTo>
                  <a:lnTo>
                    <a:pt x="313" y="238"/>
                  </a:lnTo>
                  <a:lnTo>
                    <a:pt x="318" y="230"/>
                  </a:lnTo>
                  <a:lnTo>
                    <a:pt x="321" y="221"/>
                  </a:lnTo>
                  <a:lnTo>
                    <a:pt x="323" y="211"/>
                  </a:lnTo>
                  <a:lnTo>
                    <a:pt x="324" y="192"/>
                  </a:lnTo>
                  <a:lnTo>
                    <a:pt x="324" y="192"/>
                  </a:lnTo>
                  <a:lnTo>
                    <a:pt x="323" y="171"/>
                  </a:lnTo>
                  <a:lnTo>
                    <a:pt x="321" y="161"/>
                  </a:lnTo>
                  <a:lnTo>
                    <a:pt x="318" y="152"/>
                  </a:lnTo>
                  <a:lnTo>
                    <a:pt x="313" y="144"/>
                  </a:lnTo>
                  <a:lnTo>
                    <a:pt x="308" y="136"/>
                  </a:lnTo>
                  <a:lnTo>
                    <a:pt x="302" y="128"/>
                  </a:lnTo>
                  <a:lnTo>
                    <a:pt x="296" y="120"/>
                  </a:lnTo>
                  <a:lnTo>
                    <a:pt x="296" y="120"/>
                  </a:lnTo>
                  <a:lnTo>
                    <a:pt x="288" y="113"/>
                  </a:lnTo>
                  <a:lnTo>
                    <a:pt x="280" y="107"/>
                  </a:lnTo>
                  <a:lnTo>
                    <a:pt x="272" y="102"/>
                  </a:lnTo>
                  <a:lnTo>
                    <a:pt x="264" y="97"/>
                  </a:lnTo>
                  <a:lnTo>
                    <a:pt x="254" y="94"/>
                  </a:lnTo>
                  <a:lnTo>
                    <a:pt x="244" y="91"/>
                  </a:lnTo>
                  <a:lnTo>
                    <a:pt x="235" y="91"/>
                  </a:lnTo>
                  <a:lnTo>
                    <a:pt x="224" y="89"/>
                  </a:lnTo>
                  <a:lnTo>
                    <a:pt x="224" y="89"/>
                  </a:lnTo>
                  <a:lnTo>
                    <a:pt x="214" y="91"/>
                  </a:lnTo>
                  <a:lnTo>
                    <a:pt x="204" y="91"/>
                  </a:lnTo>
                  <a:lnTo>
                    <a:pt x="195" y="94"/>
                  </a:lnTo>
                  <a:lnTo>
                    <a:pt x="185" y="97"/>
                  </a:lnTo>
                  <a:lnTo>
                    <a:pt x="176" y="102"/>
                  </a:lnTo>
                  <a:lnTo>
                    <a:pt x="168" y="107"/>
                  </a:lnTo>
                  <a:lnTo>
                    <a:pt x="160" y="113"/>
                  </a:lnTo>
                  <a:lnTo>
                    <a:pt x="152" y="120"/>
                  </a:lnTo>
                  <a:lnTo>
                    <a:pt x="152" y="120"/>
                  </a:lnTo>
                  <a:lnTo>
                    <a:pt x="145" y="128"/>
                  </a:lnTo>
                  <a:lnTo>
                    <a:pt x="139" y="136"/>
                  </a:lnTo>
                  <a:lnTo>
                    <a:pt x="134" y="144"/>
                  </a:lnTo>
                  <a:lnTo>
                    <a:pt x="129" y="152"/>
                  </a:lnTo>
                  <a:lnTo>
                    <a:pt x="126" y="161"/>
                  </a:lnTo>
                  <a:lnTo>
                    <a:pt x="124" y="171"/>
                  </a:lnTo>
                  <a:lnTo>
                    <a:pt x="123" y="192"/>
                  </a:lnTo>
                  <a:lnTo>
                    <a:pt x="123" y="192"/>
                  </a:lnTo>
                  <a:close/>
                  <a:moveTo>
                    <a:pt x="168" y="192"/>
                  </a:moveTo>
                  <a:lnTo>
                    <a:pt x="168" y="192"/>
                  </a:lnTo>
                  <a:lnTo>
                    <a:pt x="169" y="181"/>
                  </a:lnTo>
                  <a:lnTo>
                    <a:pt x="172" y="169"/>
                  </a:lnTo>
                  <a:lnTo>
                    <a:pt x="177" y="160"/>
                  </a:lnTo>
                  <a:lnTo>
                    <a:pt x="184" y="152"/>
                  </a:lnTo>
                  <a:lnTo>
                    <a:pt x="184" y="152"/>
                  </a:lnTo>
                  <a:lnTo>
                    <a:pt x="193" y="144"/>
                  </a:lnTo>
                  <a:lnTo>
                    <a:pt x="203" y="139"/>
                  </a:lnTo>
                  <a:lnTo>
                    <a:pt x="212" y="136"/>
                  </a:lnTo>
                  <a:lnTo>
                    <a:pt x="224" y="134"/>
                  </a:lnTo>
                  <a:lnTo>
                    <a:pt x="224" y="134"/>
                  </a:lnTo>
                  <a:lnTo>
                    <a:pt x="235" y="136"/>
                  </a:lnTo>
                  <a:lnTo>
                    <a:pt x="246" y="139"/>
                  </a:lnTo>
                  <a:lnTo>
                    <a:pt x="256" y="144"/>
                  </a:lnTo>
                  <a:lnTo>
                    <a:pt x="264" y="152"/>
                  </a:lnTo>
                  <a:lnTo>
                    <a:pt x="264" y="152"/>
                  </a:lnTo>
                  <a:lnTo>
                    <a:pt x="272" y="160"/>
                  </a:lnTo>
                  <a:lnTo>
                    <a:pt x="276" y="169"/>
                  </a:lnTo>
                  <a:lnTo>
                    <a:pt x="280" y="181"/>
                  </a:lnTo>
                  <a:lnTo>
                    <a:pt x="280" y="192"/>
                  </a:lnTo>
                  <a:lnTo>
                    <a:pt x="280" y="192"/>
                  </a:lnTo>
                  <a:lnTo>
                    <a:pt x="280" y="203"/>
                  </a:lnTo>
                  <a:lnTo>
                    <a:pt x="276" y="213"/>
                  </a:lnTo>
                  <a:lnTo>
                    <a:pt x="272" y="222"/>
                  </a:lnTo>
                  <a:lnTo>
                    <a:pt x="264" y="232"/>
                  </a:lnTo>
                  <a:lnTo>
                    <a:pt x="264" y="232"/>
                  </a:lnTo>
                  <a:lnTo>
                    <a:pt x="256" y="238"/>
                  </a:lnTo>
                  <a:lnTo>
                    <a:pt x="246" y="243"/>
                  </a:lnTo>
                  <a:lnTo>
                    <a:pt x="235" y="246"/>
                  </a:lnTo>
                  <a:lnTo>
                    <a:pt x="224" y="248"/>
                  </a:lnTo>
                  <a:lnTo>
                    <a:pt x="224" y="248"/>
                  </a:lnTo>
                  <a:lnTo>
                    <a:pt x="212" y="246"/>
                  </a:lnTo>
                  <a:lnTo>
                    <a:pt x="203" y="243"/>
                  </a:lnTo>
                  <a:lnTo>
                    <a:pt x="193" y="23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77" y="222"/>
                  </a:lnTo>
                  <a:lnTo>
                    <a:pt x="172" y="213"/>
                  </a:lnTo>
                  <a:lnTo>
                    <a:pt x="169" y="203"/>
                  </a:lnTo>
                  <a:lnTo>
                    <a:pt x="168" y="192"/>
                  </a:lnTo>
                  <a:lnTo>
                    <a:pt x="168" y="192"/>
                  </a:lnTo>
                  <a:close/>
                  <a:moveTo>
                    <a:pt x="366" y="120"/>
                  </a:moveTo>
                  <a:lnTo>
                    <a:pt x="366" y="120"/>
                  </a:lnTo>
                  <a:lnTo>
                    <a:pt x="361" y="126"/>
                  </a:lnTo>
                  <a:lnTo>
                    <a:pt x="361" y="126"/>
                  </a:lnTo>
                  <a:lnTo>
                    <a:pt x="360" y="134"/>
                  </a:lnTo>
                  <a:lnTo>
                    <a:pt x="360" y="134"/>
                  </a:lnTo>
                  <a:lnTo>
                    <a:pt x="361" y="144"/>
                  </a:lnTo>
                  <a:lnTo>
                    <a:pt x="361" y="144"/>
                  </a:lnTo>
                  <a:lnTo>
                    <a:pt x="366" y="150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5"/>
                  </a:lnTo>
                  <a:lnTo>
                    <a:pt x="382" y="157"/>
                  </a:lnTo>
                  <a:lnTo>
                    <a:pt x="382" y="157"/>
                  </a:lnTo>
                  <a:lnTo>
                    <a:pt x="390" y="155"/>
                  </a:lnTo>
                  <a:lnTo>
                    <a:pt x="390" y="155"/>
                  </a:lnTo>
                  <a:lnTo>
                    <a:pt x="396" y="150"/>
                  </a:lnTo>
                  <a:lnTo>
                    <a:pt x="396" y="150"/>
                  </a:lnTo>
                  <a:lnTo>
                    <a:pt x="403" y="144"/>
                  </a:lnTo>
                  <a:lnTo>
                    <a:pt x="404" y="134"/>
                  </a:lnTo>
                  <a:lnTo>
                    <a:pt x="404" y="134"/>
                  </a:lnTo>
                  <a:lnTo>
                    <a:pt x="403" y="126"/>
                  </a:lnTo>
                  <a:lnTo>
                    <a:pt x="396" y="120"/>
                  </a:lnTo>
                  <a:lnTo>
                    <a:pt x="396" y="120"/>
                  </a:lnTo>
                  <a:lnTo>
                    <a:pt x="390" y="113"/>
                  </a:lnTo>
                  <a:lnTo>
                    <a:pt x="382" y="112"/>
                  </a:lnTo>
                  <a:lnTo>
                    <a:pt x="382" y="112"/>
                  </a:lnTo>
                  <a:lnTo>
                    <a:pt x="372" y="113"/>
                  </a:lnTo>
                  <a:lnTo>
                    <a:pt x="366" y="120"/>
                  </a:lnTo>
                  <a:lnTo>
                    <a:pt x="366" y="1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06633" y="3746501"/>
            <a:ext cx="842435" cy="842435"/>
            <a:chOff x="4879975" y="2809876"/>
            <a:chExt cx="631826" cy="631826"/>
          </a:xfrm>
        </p:grpSpPr>
        <p:sp>
          <p:nvSpPr>
            <p:cNvPr id="40" name="Oval 39"/>
            <p:cNvSpPr/>
            <p:nvPr/>
          </p:nvSpPr>
          <p:spPr>
            <a:xfrm>
              <a:off x="4879975" y="2809876"/>
              <a:ext cx="631826" cy="631826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1"/>
            <p:cNvSpPr>
              <a:spLocks noEditPoints="1"/>
            </p:cNvSpPr>
            <p:nvPr/>
          </p:nvSpPr>
          <p:spPr bwMode="auto">
            <a:xfrm>
              <a:off x="5083151" y="2963974"/>
              <a:ext cx="217512" cy="325060"/>
            </a:xfrm>
            <a:custGeom>
              <a:avLst/>
              <a:gdLst/>
              <a:ahLst/>
              <a:cxnLst>
                <a:cxn ang="0">
                  <a:pos x="45" y="292"/>
                </a:cxn>
                <a:cxn ang="0">
                  <a:pos x="48" y="320"/>
                </a:cxn>
                <a:cxn ang="0">
                  <a:pos x="61" y="355"/>
                </a:cxn>
                <a:cxn ang="0">
                  <a:pos x="85" y="387"/>
                </a:cxn>
                <a:cxn ang="0">
                  <a:pos x="105" y="404"/>
                </a:cxn>
                <a:cxn ang="0">
                  <a:pos x="141" y="422"/>
                </a:cxn>
                <a:cxn ang="0">
                  <a:pos x="179" y="427"/>
                </a:cxn>
                <a:cxn ang="0">
                  <a:pos x="206" y="425"/>
                </a:cxn>
                <a:cxn ang="0">
                  <a:pos x="243" y="411"/>
                </a:cxn>
                <a:cxn ang="0">
                  <a:pos x="275" y="387"/>
                </a:cxn>
                <a:cxn ang="0">
                  <a:pos x="293" y="366"/>
                </a:cxn>
                <a:cxn ang="0">
                  <a:pos x="309" y="332"/>
                </a:cxn>
                <a:cxn ang="0">
                  <a:pos x="315" y="292"/>
                </a:cxn>
                <a:cxn ang="0">
                  <a:pos x="360" y="292"/>
                </a:cxn>
                <a:cxn ang="0">
                  <a:pos x="355" y="336"/>
                </a:cxn>
                <a:cxn ang="0">
                  <a:pos x="339" y="376"/>
                </a:cxn>
                <a:cxn ang="0">
                  <a:pos x="299" y="427"/>
                </a:cxn>
                <a:cxn ang="0">
                  <a:pos x="264" y="451"/>
                </a:cxn>
                <a:cxn ang="0">
                  <a:pos x="203" y="470"/>
                </a:cxn>
                <a:cxn ang="0">
                  <a:pos x="229" y="497"/>
                </a:cxn>
                <a:cxn ang="0">
                  <a:pos x="259" y="507"/>
                </a:cxn>
                <a:cxn ang="0">
                  <a:pos x="270" y="516"/>
                </a:cxn>
                <a:cxn ang="0">
                  <a:pos x="89" y="516"/>
                </a:cxn>
                <a:cxn ang="0">
                  <a:pos x="94" y="510"/>
                </a:cxn>
                <a:cxn ang="0">
                  <a:pos x="109" y="504"/>
                </a:cxn>
                <a:cxn ang="0">
                  <a:pos x="157" y="470"/>
                </a:cxn>
                <a:cxn ang="0">
                  <a:pos x="115" y="460"/>
                </a:cxn>
                <a:cxn ang="0">
                  <a:pos x="77" y="440"/>
                </a:cxn>
                <a:cxn ang="0">
                  <a:pos x="32" y="395"/>
                </a:cxn>
                <a:cxn ang="0">
                  <a:pos x="11" y="356"/>
                </a:cxn>
                <a:cxn ang="0">
                  <a:pos x="0" y="292"/>
                </a:cxn>
                <a:cxn ang="0">
                  <a:pos x="89" y="89"/>
                </a:cxn>
                <a:cxn ang="0">
                  <a:pos x="104" y="40"/>
                </a:cxn>
                <a:cxn ang="0">
                  <a:pos x="129" y="14"/>
                </a:cxn>
                <a:cxn ang="0">
                  <a:pos x="179" y="0"/>
                </a:cxn>
                <a:cxn ang="0">
                  <a:pos x="214" y="6"/>
                </a:cxn>
                <a:cxn ang="0">
                  <a:pos x="243" y="27"/>
                </a:cxn>
                <a:cxn ang="0">
                  <a:pos x="269" y="72"/>
                </a:cxn>
                <a:cxn ang="0">
                  <a:pos x="270" y="292"/>
                </a:cxn>
                <a:cxn ang="0">
                  <a:pos x="254" y="342"/>
                </a:cxn>
                <a:cxn ang="0">
                  <a:pos x="229" y="368"/>
                </a:cxn>
                <a:cxn ang="0">
                  <a:pos x="179" y="382"/>
                </a:cxn>
                <a:cxn ang="0">
                  <a:pos x="145" y="376"/>
                </a:cxn>
                <a:cxn ang="0">
                  <a:pos x="117" y="355"/>
                </a:cxn>
                <a:cxn ang="0">
                  <a:pos x="91" y="310"/>
                </a:cxn>
              </a:cxnLst>
              <a:rect l="0" t="0" r="r" b="b"/>
              <a:pathLst>
                <a:path w="360" h="539">
                  <a:moveTo>
                    <a:pt x="0" y="246"/>
                  </a:moveTo>
                  <a:lnTo>
                    <a:pt x="45" y="246"/>
                  </a:lnTo>
                  <a:lnTo>
                    <a:pt x="45" y="292"/>
                  </a:lnTo>
                  <a:lnTo>
                    <a:pt x="45" y="292"/>
                  </a:lnTo>
                  <a:lnTo>
                    <a:pt x="46" y="305"/>
                  </a:lnTo>
                  <a:lnTo>
                    <a:pt x="48" y="320"/>
                  </a:lnTo>
                  <a:lnTo>
                    <a:pt x="51" y="332"/>
                  </a:lnTo>
                  <a:lnTo>
                    <a:pt x="54" y="344"/>
                  </a:lnTo>
                  <a:lnTo>
                    <a:pt x="61" y="355"/>
                  </a:lnTo>
                  <a:lnTo>
                    <a:pt x="67" y="366"/>
                  </a:lnTo>
                  <a:lnTo>
                    <a:pt x="75" y="377"/>
                  </a:lnTo>
                  <a:lnTo>
                    <a:pt x="85" y="387"/>
                  </a:lnTo>
                  <a:lnTo>
                    <a:pt x="85" y="387"/>
                  </a:lnTo>
                  <a:lnTo>
                    <a:pt x="94" y="396"/>
                  </a:lnTo>
                  <a:lnTo>
                    <a:pt x="105" y="404"/>
                  </a:lnTo>
                  <a:lnTo>
                    <a:pt x="117" y="411"/>
                  </a:lnTo>
                  <a:lnTo>
                    <a:pt x="128" y="417"/>
                  </a:lnTo>
                  <a:lnTo>
                    <a:pt x="141" y="422"/>
                  </a:lnTo>
                  <a:lnTo>
                    <a:pt x="153" y="425"/>
                  </a:lnTo>
                  <a:lnTo>
                    <a:pt x="166" y="427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93" y="427"/>
                  </a:lnTo>
                  <a:lnTo>
                    <a:pt x="206" y="425"/>
                  </a:lnTo>
                  <a:lnTo>
                    <a:pt x="219" y="422"/>
                  </a:lnTo>
                  <a:lnTo>
                    <a:pt x="232" y="417"/>
                  </a:lnTo>
                  <a:lnTo>
                    <a:pt x="243" y="411"/>
                  </a:lnTo>
                  <a:lnTo>
                    <a:pt x="254" y="404"/>
                  </a:lnTo>
                  <a:lnTo>
                    <a:pt x="265" y="396"/>
                  </a:lnTo>
                  <a:lnTo>
                    <a:pt x="275" y="387"/>
                  </a:lnTo>
                  <a:lnTo>
                    <a:pt x="275" y="387"/>
                  </a:lnTo>
                  <a:lnTo>
                    <a:pt x="285" y="377"/>
                  </a:lnTo>
                  <a:lnTo>
                    <a:pt x="293" y="366"/>
                  </a:lnTo>
                  <a:lnTo>
                    <a:pt x="299" y="355"/>
                  </a:lnTo>
                  <a:lnTo>
                    <a:pt x="305" y="344"/>
                  </a:lnTo>
                  <a:lnTo>
                    <a:pt x="309" y="332"/>
                  </a:lnTo>
                  <a:lnTo>
                    <a:pt x="312" y="320"/>
                  </a:lnTo>
                  <a:lnTo>
                    <a:pt x="313" y="305"/>
                  </a:lnTo>
                  <a:lnTo>
                    <a:pt x="315" y="292"/>
                  </a:lnTo>
                  <a:lnTo>
                    <a:pt x="315" y="246"/>
                  </a:lnTo>
                  <a:lnTo>
                    <a:pt x="360" y="246"/>
                  </a:lnTo>
                  <a:lnTo>
                    <a:pt x="360" y="292"/>
                  </a:lnTo>
                  <a:lnTo>
                    <a:pt x="360" y="292"/>
                  </a:lnTo>
                  <a:lnTo>
                    <a:pt x="358" y="315"/>
                  </a:lnTo>
                  <a:lnTo>
                    <a:pt x="355" y="336"/>
                  </a:lnTo>
                  <a:lnTo>
                    <a:pt x="349" y="356"/>
                  </a:lnTo>
                  <a:lnTo>
                    <a:pt x="339" y="376"/>
                  </a:lnTo>
                  <a:lnTo>
                    <a:pt x="339" y="376"/>
                  </a:lnTo>
                  <a:lnTo>
                    <a:pt x="328" y="395"/>
                  </a:lnTo>
                  <a:lnTo>
                    <a:pt x="315" y="411"/>
                  </a:lnTo>
                  <a:lnTo>
                    <a:pt x="299" y="427"/>
                  </a:lnTo>
                  <a:lnTo>
                    <a:pt x="281" y="440"/>
                  </a:lnTo>
                  <a:lnTo>
                    <a:pt x="281" y="440"/>
                  </a:lnTo>
                  <a:lnTo>
                    <a:pt x="264" y="451"/>
                  </a:lnTo>
                  <a:lnTo>
                    <a:pt x="245" y="460"/>
                  </a:lnTo>
                  <a:lnTo>
                    <a:pt x="224" y="467"/>
                  </a:lnTo>
                  <a:lnTo>
                    <a:pt x="203" y="470"/>
                  </a:lnTo>
                  <a:lnTo>
                    <a:pt x="203" y="496"/>
                  </a:lnTo>
                  <a:lnTo>
                    <a:pt x="203" y="496"/>
                  </a:lnTo>
                  <a:lnTo>
                    <a:pt x="229" y="497"/>
                  </a:lnTo>
                  <a:lnTo>
                    <a:pt x="251" y="504"/>
                  </a:lnTo>
                  <a:lnTo>
                    <a:pt x="251" y="504"/>
                  </a:lnTo>
                  <a:lnTo>
                    <a:pt x="259" y="507"/>
                  </a:lnTo>
                  <a:lnTo>
                    <a:pt x="265" y="510"/>
                  </a:lnTo>
                  <a:lnTo>
                    <a:pt x="269" y="513"/>
                  </a:lnTo>
                  <a:lnTo>
                    <a:pt x="270" y="516"/>
                  </a:lnTo>
                  <a:lnTo>
                    <a:pt x="270" y="539"/>
                  </a:lnTo>
                  <a:lnTo>
                    <a:pt x="89" y="539"/>
                  </a:lnTo>
                  <a:lnTo>
                    <a:pt x="89" y="516"/>
                  </a:lnTo>
                  <a:lnTo>
                    <a:pt x="89" y="516"/>
                  </a:lnTo>
                  <a:lnTo>
                    <a:pt x="91" y="513"/>
                  </a:lnTo>
                  <a:lnTo>
                    <a:pt x="94" y="510"/>
                  </a:lnTo>
                  <a:lnTo>
                    <a:pt x="101" y="507"/>
                  </a:lnTo>
                  <a:lnTo>
                    <a:pt x="109" y="504"/>
                  </a:lnTo>
                  <a:lnTo>
                    <a:pt x="109" y="504"/>
                  </a:lnTo>
                  <a:lnTo>
                    <a:pt x="131" y="497"/>
                  </a:lnTo>
                  <a:lnTo>
                    <a:pt x="157" y="496"/>
                  </a:lnTo>
                  <a:lnTo>
                    <a:pt x="157" y="470"/>
                  </a:lnTo>
                  <a:lnTo>
                    <a:pt x="157" y="470"/>
                  </a:lnTo>
                  <a:lnTo>
                    <a:pt x="136" y="467"/>
                  </a:lnTo>
                  <a:lnTo>
                    <a:pt x="115" y="460"/>
                  </a:lnTo>
                  <a:lnTo>
                    <a:pt x="96" y="451"/>
                  </a:lnTo>
                  <a:lnTo>
                    <a:pt x="77" y="440"/>
                  </a:lnTo>
                  <a:lnTo>
                    <a:pt x="77" y="440"/>
                  </a:lnTo>
                  <a:lnTo>
                    <a:pt x="61" y="427"/>
                  </a:lnTo>
                  <a:lnTo>
                    <a:pt x="45" y="411"/>
                  </a:lnTo>
                  <a:lnTo>
                    <a:pt x="32" y="395"/>
                  </a:lnTo>
                  <a:lnTo>
                    <a:pt x="21" y="376"/>
                  </a:lnTo>
                  <a:lnTo>
                    <a:pt x="21" y="376"/>
                  </a:lnTo>
                  <a:lnTo>
                    <a:pt x="11" y="356"/>
                  </a:lnTo>
                  <a:lnTo>
                    <a:pt x="5" y="336"/>
                  </a:lnTo>
                  <a:lnTo>
                    <a:pt x="1" y="315"/>
                  </a:lnTo>
                  <a:lnTo>
                    <a:pt x="0" y="292"/>
                  </a:lnTo>
                  <a:lnTo>
                    <a:pt x="0" y="246"/>
                  </a:lnTo>
                  <a:close/>
                  <a:moveTo>
                    <a:pt x="89" y="89"/>
                  </a:moveTo>
                  <a:lnTo>
                    <a:pt x="89" y="89"/>
                  </a:lnTo>
                  <a:lnTo>
                    <a:pt x="91" y="72"/>
                  </a:lnTo>
                  <a:lnTo>
                    <a:pt x="96" y="56"/>
                  </a:lnTo>
                  <a:lnTo>
                    <a:pt x="104" y="40"/>
                  </a:lnTo>
                  <a:lnTo>
                    <a:pt x="117" y="27"/>
                  </a:lnTo>
                  <a:lnTo>
                    <a:pt x="117" y="27"/>
                  </a:lnTo>
                  <a:lnTo>
                    <a:pt x="129" y="14"/>
                  </a:lnTo>
                  <a:lnTo>
                    <a:pt x="145" y="6"/>
                  </a:lnTo>
                  <a:lnTo>
                    <a:pt x="161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98" y="1"/>
                  </a:lnTo>
                  <a:lnTo>
                    <a:pt x="214" y="6"/>
                  </a:lnTo>
                  <a:lnTo>
                    <a:pt x="229" y="14"/>
                  </a:lnTo>
                  <a:lnTo>
                    <a:pt x="243" y="27"/>
                  </a:lnTo>
                  <a:lnTo>
                    <a:pt x="243" y="27"/>
                  </a:lnTo>
                  <a:lnTo>
                    <a:pt x="254" y="40"/>
                  </a:lnTo>
                  <a:lnTo>
                    <a:pt x="264" y="56"/>
                  </a:lnTo>
                  <a:lnTo>
                    <a:pt x="269" y="72"/>
                  </a:lnTo>
                  <a:lnTo>
                    <a:pt x="270" y="89"/>
                  </a:lnTo>
                  <a:lnTo>
                    <a:pt x="270" y="292"/>
                  </a:lnTo>
                  <a:lnTo>
                    <a:pt x="270" y="292"/>
                  </a:lnTo>
                  <a:lnTo>
                    <a:pt x="269" y="310"/>
                  </a:lnTo>
                  <a:lnTo>
                    <a:pt x="264" y="326"/>
                  </a:lnTo>
                  <a:lnTo>
                    <a:pt x="254" y="342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29" y="368"/>
                  </a:lnTo>
                  <a:lnTo>
                    <a:pt x="214" y="376"/>
                  </a:lnTo>
                  <a:lnTo>
                    <a:pt x="198" y="380"/>
                  </a:lnTo>
                  <a:lnTo>
                    <a:pt x="179" y="382"/>
                  </a:lnTo>
                  <a:lnTo>
                    <a:pt x="179" y="382"/>
                  </a:lnTo>
                  <a:lnTo>
                    <a:pt x="161" y="380"/>
                  </a:lnTo>
                  <a:lnTo>
                    <a:pt x="145" y="376"/>
                  </a:lnTo>
                  <a:lnTo>
                    <a:pt x="129" y="368"/>
                  </a:lnTo>
                  <a:lnTo>
                    <a:pt x="117" y="355"/>
                  </a:lnTo>
                  <a:lnTo>
                    <a:pt x="117" y="355"/>
                  </a:lnTo>
                  <a:lnTo>
                    <a:pt x="104" y="342"/>
                  </a:lnTo>
                  <a:lnTo>
                    <a:pt x="96" y="326"/>
                  </a:lnTo>
                  <a:lnTo>
                    <a:pt x="91" y="310"/>
                  </a:lnTo>
                  <a:lnTo>
                    <a:pt x="89" y="292"/>
                  </a:lnTo>
                  <a:lnTo>
                    <a:pt x="89" y="8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62258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0" grpId="0"/>
      <p:bldP spid="24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室内, 墙壁, 餐桌, 办公桌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/>
          <p:cNvGrpSpPr/>
          <p:nvPr/>
        </p:nvGrpSpPr>
        <p:grpSpPr>
          <a:xfrm>
            <a:off x="-960965" y="535519"/>
            <a:ext cx="5786965" cy="5786963"/>
            <a:chOff x="-720724" y="401639"/>
            <a:chExt cx="4340224" cy="4340222"/>
          </a:xfrm>
        </p:grpSpPr>
        <p:sp>
          <p:nvSpPr>
            <p:cNvPr id="13" name="Chord 12"/>
            <p:cNvSpPr/>
            <p:nvPr/>
          </p:nvSpPr>
          <p:spPr>
            <a:xfrm>
              <a:off x="-720724" y="401639"/>
              <a:ext cx="4340224" cy="4340222"/>
            </a:xfrm>
            <a:prstGeom prst="chord">
              <a:avLst>
                <a:gd name="adj1" fmla="val 13667188"/>
                <a:gd name="adj2" fmla="val 7931223"/>
              </a:avLst>
            </a:prstGeom>
            <a:solidFill>
              <a:schemeClr val="bg1">
                <a:alpha val="6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-704850" y="630239"/>
              <a:ext cx="4105275" cy="3883022"/>
            </a:xfrm>
            <a:prstGeom prst="chord">
              <a:avLst>
                <a:gd name="adj1" fmla="val 13626745"/>
                <a:gd name="adj2" fmla="val 7988299"/>
              </a:avLst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 Placeholder 1"/>
            <p:cNvSpPr txBox="1">
              <a:spLocks/>
            </p:cNvSpPr>
            <p:nvPr/>
          </p:nvSpPr>
          <p:spPr>
            <a:xfrm>
              <a:off x="579437" y="1847850"/>
              <a:ext cx="2239963" cy="788988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defTabSz="1219170">
                <a:defRPr/>
              </a:pPr>
              <a:r>
                <a:rPr lang="en-US" sz="8000" dirty="0">
                  <a:solidFill>
                    <a:srgbClr val="FFFFFF"/>
                  </a:solidFill>
                  <a:cs typeface="+mn-ea"/>
                  <a:sym typeface="+mn-lt"/>
                </a:rPr>
                <a:t>PART </a:t>
              </a:r>
              <a:r>
                <a:rPr lang="zh-CN" altLang="en-US" sz="5400" dirty="0" smtClean="0">
                  <a:solidFill>
                    <a:srgbClr val="FFFFFF"/>
                  </a:solidFill>
                  <a:cs typeface="+mn-ea"/>
                  <a:sym typeface="+mn-lt"/>
                </a:rPr>
                <a:t>产品定位</a:t>
              </a:r>
              <a:endParaRPr lang="ar-SA" sz="5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37"/>
            <p:cNvSpPr>
              <a:spLocks noEditPoints="1"/>
            </p:cNvSpPr>
            <p:nvPr/>
          </p:nvSpPr>
          <p:spPr bwMode="auto">
            <a:xfrm>
              <a:off x="593724" y="1173613"/>
              <a:ext cx="530225" cy="463947"/>
            </a:xfrm>
            <a:custGeom>
              <a:avLst/>
              <a:gdLst>
                <a:gd name="T0" fmla="*/ 317 w 319"/>
                <a:gd name="T1" fmla="*/ 226 h 280"/>
                <a:gd name="T2" fmla="*/ 312 w 319"/>
                <a:gd name="T3" fmla="*/ 210 h 280"/>
                <a:gd name="T4" fmla="*/ 273 w 319"/>
                <a:gd name="T5" fmla="*/ 187 h 280"/>
                <a:gd name="T6" fmla="*/ 253 w 319"/>
                <a:gd name="T7" fmla="*/ 177 h 280"/>
                <a:gd name="T8" fmla="*/ 241 w 319"/>
                <a:gd name="T9" fmla="*/ 158 h 280"/>
                <a:gd name="T10" fmla="*/ 243 w 319"/>
                <a:gd name="T11" fmla="*/ 146 h 280"/>
                <a:gd name="T12" fmla="*/ 252 w 319"/>
                <a:gd name="T13" fmla="*/ 125 h 280"/>
                <a:gd name="T14" fmla="*/ 256 w 319"/>
                <a:gd name="T15" fmla="*/ 119 h 280"/>
                <a:gd name="T16" fmla="*/ 261 w 319"/>
                <a:gd name="T17" fmla="*/ 106 h 280"/>
                <a:gd name="T18" fmla="*/ 257 w 319"/>
                <a:gd name="T19" fmla="*/ 97 h 280"/>
                <a:gd name="T20" fmla="*/ 260 w 319"/>
                <a:gd name="T21" fmla="*/ 72 h 280"/>
                <a:gd name="T22" fmla="*/ 249 w 319"/>
                <a:gd name="T23" fmla="*/ 48 h 280"/>
                <a:gd name="T24" fmla="*/ 228 w 319"/>
                <a:gd name="T25" fmla="*/ 40 h 280"/>
                <a:gd name="T26" fmla="*/ 210 w 319"/>
                <a:gd name="T27" fmla="*/ 41 h 280"/>
                <a:gd name="T28" fmla="*/ 190 w 319"/>
                <a:gd name="T29" fmla="*/ 55 h 280"/>
                <a:gd name="T30" fmla="*/ 184 w 319"/>
                <a:gd name="T31" fmla="*/ 77 h 280"/>
                <a:gd name="T32" fmla="*/ 185 w 319"/>
                <a:gd name="T33" fmla="*/ 98 h 280"/>
                <a:gd name="T34" fmla="*/ 184 w 319"/>
                <a:gd name="T35" fmla="*/ 112 h 280"/>
                <a:gd name="T36" fmla="*/ 190 w 319"/>
                <a:gd name="T37" fmla="*/ 121 h 280"/>
                <a:gd name="T38" fmla="*/ 193 w 319"/>
                <a:gd name="T39" fmla="*/ 131 h 280"/>
                <a:gd name="T40" fmla="*/ 201 w 319"/>
                <a:gd name="T41" fmla="*/ 148 h 280"/>
                <a:gd name="T42" fmla="*/ 199 w 319"/>
                <a:gd name="T43" fmla="*/ 166 h 280"/>
                <a:gd name="T44" fmla="*/ 220 w 319"/>
                <a:gd name="T45" fmla="*/ 194 h 280"/>
                <a:gd name="T46" fmla="*/ 246 w 319"/>
                <a:gd name="T47" fmla="*/ 218 h 280"/>
                <a:gd name="T48" fmla="*/ 319 w 319"/>
                <a:gd name="T49" fmla="*/ 280 h 280"/>
                <a:gd name="T50" fmla="*/ 143 w 319"/>
                <a:gd name="T51" fmla="*/ 187 h 280"/>
                <a:gd name="T52" fmla="*/ 124 w 319"/>
                <a:gd name="T53" fmla="*/ 164 h 280"/>
                <a:gd name="T54" fmla="*/ 123 w 319"/>
                <a:gd name="T55" fmla="*/ 144 h 280"/>
                <a:gd name="T56" fmla="*/ 132 w 319"/>
                <a:gd name="T57" fmla="*/ 127 h 280"/>
                <a:gd name="T58" fmla="*/ 136 w 319"/>
                <a:gd name="T59" fmla="*/ 109 h 280"/>
                <a:gd name="T60" fmla="*/ 145 w 319"/>
                <a:gd name="T61" fmla="*/ 100 h 280"/>
                <a:gd name="T62" fmla="*/ 146 w 319"/>
                <a:gd name="T63" fmla="*/ 82 h 280"/>
                <a:gd name="T64" fmla="*/ 143 w 319"/>
                <a:gd name="T65" fmla="*/ 75 h 280"/>
                <a:gd name="T66" fmla="*/ 146 w 319"/>
                <a:gd name="T67" fmla="*/ 43 h 280"/>
                <a:gd name="T68" fmla="*/ 131 w 319"/>
                <a:gd name="T69" fmla="*/ 11 h 280"/>
                <a:gd name="T70" fmla="*/ 110 w 319"/>
                <a:gd name="T71" fmla="*/ 1 h 280"/>
                <a:gd name="T72" fmla="*/ 87 w 319"/>
                <a:gd name="T73" fmla="*/ 0 h 280"/>
                <a:gd name="T74" fmla="*/ 64 w 319"/>
                <a:gd name="T75" fmla="*/ 8 h 280"/>
                <a:gd name="T76" fmla="*/ 46 w 319"/>
                <a:gd name="T77" fmla="*/ 36 h 280"/>
                <a:gd name="T78" fmla="*/ 46 w 319"/>
                <a:gd name="T79" fmla="*/ 67 h 280"/>
                <a:gd name="T80" fmla="*/ 45 w 319"/>
                <a:gd name="T81" fmla="*/ 77 h 280"/>
                <a:gd name="T82" fmla="*/ 44 w 319"/>
                <a:gd name="T83" fmla="*/ 95 h 280"/>
                <a:gd name="T84" fmla="*/ 52 w 319"/>
                <a:gd name="T85" fmla="*/ 107 h 280"/>
                <a:gd name="T86" fmla="*/ 56 w 319"/>
                <a:gd name="T87" fmla="*/ 121 h 280"/>
                <a:gd name="T88" fmla="*/ 68 w 319"/>
                <a:gd name="T89" fmla="*/ 140 h 280"/>
                <a:gd name="T90" fmla="*/ 69 w 319"/>
                <a:gd name="T91" fmla="*/ 157 h 280"/>
                <a:gd name="T92" fmla="*/ 54 w 319"/>
                <a:gd name="T93" fmla="*/ 182 h 280"/>
                <a:gd name="T94" fmla="*/ 27 w 319"/>
                <a:gd name="T95" fmla="*/ 196 h 280"/>
                <a:gd name="T96" fmla="*/ 4 w 319"/>
                <a:gd name="T97" fmla="*/ 212 h 280"/>
                <a:gd name="T98" fmla="*/ 222 w 319"/>
                <a:gd name="T99" fmla="*/ 280 h 280"/>
                <a:gd name="T100" fmla="*/ 221 w 319"/>
                <a:gd name="T101" fmla="*/ 231 h 280"/>
                <a:gd name="T102" fmla="*/ 196 w 319"/>
                <a:gd name="T103" fmla="*/ 21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9" h="280">
                  <a:moveTo>
                    <a:pt x="319" y="280"/>
                  </a:moveTo>
                  <a:lnTo>
                    <a:pt x="319" y="280"/>
                  </a:lnTo>
                  <a:lnTo>
                    <a:pt x="318" y="249"/>
                  </a:lnTo>
                  <a:lnTo>
                    <a:pt x="317" y="226"/>
                  </a:lnTo>
                  <a:lnTo>
                    <a:pt x="316" y="218"/>
                  </a:lnTo>
                  <a:lnTo>
                    <a:pt x="315" y="213"/>
                  </a:lnTo>
                  <a:lnTo>
                    <a:pt x="315" y="213"/>
                  </a:lnTo>
                  <a:lnTo>
                    <a:pt x="312" y="210"/>
                  </a:lnTo>
                  <a:lnTo>
                    <a:pt x="309" y="207"/>
                  </a:lnTo>
                  <a:lnTo>
                    <a:pt x="300" y="200"/>
                  </a:lnTo>
                  <a:lnTo>
                    <a:pt x="288" y="194"/>
                  </a:lnTo>
                  <a:lnTo>
                    <a:pt x="273" y="187"/>
                  </a:lnTo>
                  <a:lnTo>
                    <a:pt x="273" y="187"/>
                  </a:lnTo>
                  <a:lnTo>
                    <a:pt x="264" y="184"/>
                  </a:lnTo>
                  <a:lnTo>
                    <a:pt x="258" y="180"/>
                  </a:lnTo>
                  <a:lnTo>
                    <a:pt x="253" y="177"/>
                  </a:lnTo>
                  <a:lnTo>
                    <a:pt x="249" y="173"/>
                  </a:lnTo>
                  <a:lnTo>
                    <a:pt x="246" y="168"/>
                  </a:lnTo>
                  <a:lnTo>
                    <a:pt x="244" y="163"/>
                  </a:lnTo>
                  <a:lnTo>
                    <a:pt x="241" y="158"/>
                  </a:lnTo>
                  <a:lnTo>
                    <a:pt x="241" y="152"/>
                  </a:lnTo>
                  <a:lnTo>
                    <a:pt x="241" y="152"/>
                  </a:lnTo>
                  <a:lnTo>
                    <a:pt x="241" y="148"/>
                  </a:lnTo>
                  <a:lnTo>
                    <a:pt x="243" y="146"/>
                  </a:lnTo>
                  <a:lnTo>
                    <a:pt x="246" y="141"/>
                  </a:lnTo>
                  <a:lnTo>
                    <a:pt x="249" y="135"/>
                  </a:lnTo>
                  <a:lnTo>
                    <a:pt x="251" y="131"/>
                  </a:lnTo>
                  <a:lnTo>
                    <a:pt x="252" y="125"/>
                  </a:lnTo>
                  <a:lnTo>
                    <a:pt x="252" y="125"/>
                  </a:lnTo>
                  <a:lnTo>
                    <a:pt x="253" y="122"/>
                  </a:lnTo>
                  <a:lnTo>
                    <a:pt x="254" y="121"/>
                  </a:lnTo>
                  <a:lnTo>
                    <a:pt x="256" y="119"/>
                  </a:lnTo>
                  <a:lnTo>
                    <a:pt x="258" y="118"/>
                  </a:lnTo>
                  <a:lnTo>
                    <a:pt x="259" y="116"/>
                  </a:lnTo>
                  <a:lnTo>
                    <a:pt x="260" y="112"/>
                  </a:lnTo>
                  <a:lnTo>
                    <a:pt x="261" y="106"/>
                  </a:lnTo>
                  <a:lnTo>
                    <a:pt x="261" y="106"/>
                  </a:lnTo>
                  <a:lnTo>
                    <a:pt x="260" y="101"/>
                  </a:lnTo>
                  <a:lnTo>
                    <a:pt x="259" y="98"/>
                  </a:lnTo>
                  <a:lnTo>
                    <a:pt x="257" y="97"/>
                  </a:lnTo>
                  <a:lnTo>
                    <a:pt x="257" y="97"/>
                  </a:lnTo>
                  <a:lnTo>
                    <a:pt x="260" y="77"/>
                  </a:lnTo>
                  <a:lnTo>
                    <a:pt x="260" y="77"/>
                  </a:lnTo>
                  <a:lnTo>
                    <a:pt x="260" y="72"/>
                  </a:lnTo>
                  <a:lnTo>
                    <a:pt x="259" y="67"/>
                  </a:lnTo>
                  <a:lnTo>
                    <a:pt x="257" y="61"/>
                  </a:lnTo>
                  <a:lnTo>
                    <a:pt x="254" y="55"/>
                  </a:lnTo>
                  <a:lnTo>
                    <a:pt x="24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3" y="41"/>
                  </a:lnTo>
                  <a:lnTo>
                    <a:pt x="228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6" y="40"/>
                  </a:lnTo>
                  <a:lnTo>
                    <a:pt x="210" y="41"/>
                  </a:lnTo>
                  <a:lnTo>
                    <a:pt x="206" y="42"/>
                  </a:lnTo>
                  <a:lnTo>
                    <a:pt x="202" y="44"/>
                  </a:lnTo>
                  <a:lnTo>
                    <a:pt x="195" y="48"/>
                  </a:lnTo>
                  <a:lnTo>
                    <a:pt x="190" y="55"/>
                  </a:lnTo>
                  <a:lnTo>
                    <a:pt x="187" y="61"/>
                  </a:lnTo>
                  <a:lnTo>
                    <a:pt x="185" y="67"/>
                  </a:lnTo>
                  <a:lnTo>
                    <a:pt x="184" y="72"/>
                  </a:lnTo>
                  <a:lnTo>
                    <a:pt x="184" y="77"/>
                  </a:lnTo>
                  <a:lnTo>
                    <a:pt x="184" y="7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5" y="98"/>
                  </a:lnTo>
                  <a:lnTo>
                    <a:pt x="184" y="101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4" y="112"/>
                  </a:lnTo>
                  <a:lnTo>
                    <a:pt x="185" y="116"/>
                  </a:lnTo>
                  <a:lnTo>
                    <a:pt x="186" y="118"/>
                  </a:lnTo>
                  <a:lnTo>
                    <a:pt x="187" y="119"/>
                  </a:lnTo>
                  <a:lnTo>
                    <a:pt x="190" y="121"/>
                  </a:lnTo>
                  <a:lnTo>
                    <a:pt x="191" y="122"/>
                  </a:lnTo>
                  <a:lnTo>
                    <a:pt x="192" y="125"/>
                  </a:lnTo>
                  <a:lnTo>
                    <a:pt x="192" y="125"/>
                  </a:lnTo>
                  <a:lnTo>
                    <a:pt x="193" y="131"/>
                  </a:lnTo>
                  <a:lnTo>
                    <a:pt x="195" y="135"/>
                  </a:lnTo>
                  <a:lnTo>
                    <a:pt x="198" y="141"/>
                  </a:lnTo>
                  <a:lnTo>
                    <a:pt x="201" y="146"/>
                  </a:lnTo>
                  <a:lnTo>
                    <a:pt x="201" y="148"/>
                  </a:lnTo>
                  <a:lnTo>
                    <a:pt x="202" y="152"/>
                  </a:lnTo>
                  <a:lnTo>
                    <a:pt x="202" y="152"/>
                  </a:lnTo>
                  <a:lnTo>
                    <a:pt x="201" y="160"/>
                  </a:lnTo>
                  <a:lnTo>
                    <a:pt x="199" y="166"/>
                  </a:lnTo>
                  <a:lnTo>
                    <a:pt x="195" y="173"/>
                  </a:lnTo>
                  <a:lnTo>
                    <a:pt x="189" y="178"/>
                  </a:lnTo>
                  <a:lnTo>
                    <a:pt x="189" y="178"/>
                  </a:lnTo>
                  <a:lnTo>
                    <a:pt x="220" y="194"/>
                  </a:lnTo>
                  <a:lnTo>
                    <a:pt x="230" y="200"/>
                  </a:lnTo>
                  <a:lnTo>
                    <a:pt x="237" y="207"/>
                  </a:lnTo>
                  <a:lnTo>
                    <a:pt x="243" y="212"/>
                  </a:lnTo>
                  <a:lnTo>
                    <a:pt x="246" y="218"/>
                  </a:lnTo>
                  <a:lnTo>
                    <a:pt x="247" y="224"/>
                  </a:lnTo>
                  <a:lnTo>
                    <a:pt x="248" y="233"/>
                  </a:lnTo>
                  <a:lnTo>
                    <a:pt x="248" y="280"/>
                  </a:lnTo>
                  <a:lnTo>
                    <a:pt x="319" y="280"/>
                  </a:lnTo>
                  <a:close/>
                  <a:moveTo>
                    <a:pt x="163" y="196"/>
                  </a:moveTo>
                  <a:lnTo>
                    <a:pt x="163" y="196"/>
                  </a:lnTo>
                  <a:lnTo>
                    <a:pt x="153" y="191"/>
                  </a:lnTo>
                  <a:lnTo>
                    <a:pt x="143" y="187"/>
                  </a:lnTo>
                  <a:lnTo>
                    <a:pt x="136" y="182"/>
                  </a:lnTo>
                  <a:lnTo>
                    <a:pt x="131" y="177"/>
                  </a:lnTo>
                  <a:lnTo>
                    <a:pt x="127" y="170"/>
                  </a:lnTo>
                  <a:lnTo>
                    <a:pt x="124" y="164"/>
                  </a:lnTo>
                  <a:lnTo>
                    <a:pt x="123" y="157"/>
                  </a:lnTo>
                  <a:lnTo>
                    <a:pt x="121" y="149"/>
                  </a:lnTo>
                  <a:lnTo>
                    <a:pt x="121" y="149"/>
                  </a:lnTo>
                  <a:lnTo>
                    <a:pt x="123" y="144"/>
                  </a:lnTo>
                  <a:lnTo>
                    <a:pt x="124" y="140"/>
                  </a:lnTo>
                  <a:lnTo>
                    <a:pt x="127" y="135"/>
                  </a:lnTo>
                  <a:lnTo>
                    <a:pt x="130" y="132"/>
                  </a:lnTo>
                  <a:lnTo>
                    <a:pt x="132" y="127"/>
                  </a:lnTo>
                  <a:lnTo>
                    <a:pt x="134" y="121"/>
                  </a:lnTo>
                  <a:lnTo>
                    <a:pt x="136" y="113"/>
                  </a:lnTo>
                  <a:lnTo>
                    <a:pt x="136" y="113"/>
                  </a:lnTo>
                  <a:lnTo>
                    <a:pt x="136" y="109"/>
                  </a:lnTo>
                  <a:lnTo>
                    <a:pt x="138" y="107"/>
                  </a:lnTo>
                  <a:lnTo>
                    <a:pt x="141" y="105"/>
                  </a:lnTo>
                  <a:lnTo>
                    <a:pt x="143" y="103"/>
                  </a:lnTo>
                  <a:lnTo>
                    <a:pt x="145" y="100"/>
                  </a:lnTo>
                  <a:lnTo>
                    <a:pt x="146" y="95"/>
                  </a:lnTo>
                  <a:lnTo>
                    <a:pt x="147" y="88"/>
                  </a:lnTo>
                  <a:lnTo>
                    <a:pt x="147" y="88"/>
                  </a:lnTo>
                  <a:lnTo>
                    <a:pt x="146" y="82"/>
                  </a:lnTo>
                  <a:lnTo>
                    <a:pt x="145" y="77"/>
                  </a:lnTo>
                  <a:lnTo>
                    <a:pt x="143" y="76"/>
                  </a:lnTo>
                  <a:lnTo>
                    <a:pt x="143" y="75"/>
                  </a:lnTo>
                  <a:lnTo>
                    <a:pt x="143" y="75"/>
                  </a:lnTo>
                  <a:lnTo>
                    <a:pt x="144" y="67"/>
                  </a:lnTo>
                  <a:lnTo>
                    <a:pt x="146" y="49"/>
                  </a:lnTo>
                  <a:lnTo>
                    <a:pt x="146" y="49"/>
                  </a:lnTo>
                  <a:lnTo>
                    <a:pt x="146" y="43"/>
                  </a:lnTo>
                  <a:lnTo>
                    <a:pt x="144" y="36"/>
                  </a:lnTo>
                  <a:lnTo>
                    <a:pt x="142" y="28"/>
                  </a:lnTo>
                  <a:lnTo>
                    <a:pt x="137" y="19"/>
                  </a:lnTo>
                  <a:lnTo>
                    <a:pt x="131" y="11"/>
                  </a:lnTo>
                  <a:lnTo>
                    <a:pt x="127" y="8"/>
                  </a:lnTo>
                  <a:lnTo>
                    <a:pt x="121" y="5"/>
                  </a:lnTo>
                  <a:lnTo>
                    <a:pt x="116" y="3"/>
                  </a:lnTo>
                  <a:lnTo>
                    <a:pt x="110" y="1"/>
                  </a:lnTo>
                  <a:lnTo>
                    <a:pt x="103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80" y="1"/>
                  </a:lnTo>
                  <a:lnTo>
                    <a:pt x="74" y="3"/>
                  </a:lnTo>
                  <a:lnTo>
                    <a:pt x="69" y="5"/>
                  </a:lnTo>
                  <a:lnTo>
                    <a:pt x="64" y="8"/>
                  </a:lnTo>
                  <a:lnTo>
                    <a:pt x="59" y="11"/>
                  </a:lnTo>
                  <a:lnTo>
                    <a:pt x="53" y="19"/>
                  </a:lnTo>
                  <a:lnTo>
                    <a:pt x="48" y="28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6" y="67"/>
                  </a:lnTo>
                  <a:lnTo>
                    <a:pt x="48" y="75"/>
                  </a:lnTo>
                  <a:lnTo>
                    <a:pt x="48" y="75"/>
                  </a:lnTo>
                  <a:lnTo>
                    <a:pt x="47" y="76"/>
                  </a:lnTo>
                  <a:lnTo>
                    <a:pt x="45" y="77"/>
                  </a:lnTo>
                  <a:lnTo>
                    <a:pt x="44" y="82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4" y="95"/>
                  </a:lnTo>
                  <a:lnTo>
                    <a:pt x="45" y="100"/>
                  </a:lnTo>
                  <a:lnTo>
                    <a:pt x="47" y="103"/>
                  </a:lnTo>
                  <a:lnTo>
                    <a:pt x="49" y="105"/>
                  </a:lnTo>
                  <a:lnTo>
                    <a:pt x="52" y="107"/>
                  </a:lnTo>
                  <a:lnTo>
                    <a:pt x="54" y="109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6" y="121"/>
                  </a:lnTo>
                  <a:lnTo>
                    <a:pt x="59" y="127"/>
                  </a:lnTo>
                  <a:lnTo>
                    <a:pt x="62" y="132"/>
                  </a:lnTo>
                  <a:lnTo>
                    <a:pt x="64" y="135"/>
                  </a:lnTo>
                  <a:lnTo>
                    <a:pt x="68" y="140"/>
                  </a:lnTo>
                  <a:lnTo>
                    <a:pt x="69" y="144"/>
                  </a:lnTo>
                  <a:lnTo>
                    <a:pt x="69" y="149"/>
                  </a:lnTo>
                  <a:lnTo>
                    <a:pt x="69" y="149"/>
                  </a:lnTo>
                  <a:lnTo>
                    <a:pt x="69" y="157"/>
                  </a:lnTo>
                  <a:lnTo>
                    <a:pt x="67" y="164"/>
                  </a:lnTo>
                  <a:lnTo>
                    <a:pt x="64" y="170"/>
                  </a:lnTo>
                  <a:lnTo>
                    <a:pt x="59" y="177"/>
                  </a:lnTo>
                  <a:lnTo>
                    <a:pt x="54" y="182"/>
                  </a:lnTo>
                  <a:lnTo>
                    <a:pt x="47" y="187"/>
                  </a:lnTo>
                  <a:lnTo>
                    <a:pt x="38" y="191"/>
                  </a:lnTo>
                  <a:lnTo>
                    <a:pt x="27" y="196"/>
                  </a:lnTo>
                  <a:lnTo>
                    <a:pt x="27" y="196"/>
                  </a:lnTo>
                  <a:lnTo>
                    <a:pt x="19" y="200"/>
                  </a:lnTo>
                  <a:lnTo>
                    <a:pt x="10" y="205"/>
                  </a:lnTo>
                  <a:lnTo>
                    <a:pt x="7" y="208"/>
                  </a:lnTo>
                  <a:lnTo>
                    <a:pt x="4" y="212"/>
                  </a:lnTo>
                  <a:lnTo>
                    <a:pt x="2" y="216"/>
                  </a:lnTo>
                  <a:lnTo>
                    <a:pt x="0" y="222"/>
                  </a:lnTo>
                  <a:lnTo>
                    <a:pt x="0" y="280"/>
                  </a:lnTo>
                  <a:lnTo>
                    <a:pt x="222" y="280"/>
                  </a:lnTo>
                  <a:lnTo>
                    <a:pt x="222" y="280"/>
                  </a:lnTo>
                  <a:lnTo>
                    <a:pt x="222" y="237"/>
                  </a:lnTo>
                  <a:lnTo>
                    <a:pt x="222" y="237"/>
                  </a:lnTo>
                  <a:lnTo>
                    <a:pt x="221" y="231"/>
                  </a:lnTo>
                  <a:lnTo>
                    <a:pt x="217" y="226"/>
                  </a:lnTo>
                  <a:lnTo>
                    <a:pt x="211" y="221"/>
                  </a:lnTo>
                  <a:lnTo>
                    <a:pt x="204" y="216"/>
                  </a:lnTo>
                  <a:lnTo>
                    <a:pt x="196" y="211"/>
                  </a:lnTo>
                  <a:lnTo>
                    <a:pt x="186" y="207"/>
                  </a:lnTo>
                  <a:lnTo>
                    <a:pt x="163" y="196"/>
                  </a:lnTo>
                  <a:lnTo>
                    <a:pt x="163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98488" y="2762250"/>
              <a:ext cx="274320" cy="158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97584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产品定位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年龄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10480" y="2457740"/>
            <a:ext cx="1971040" cy="3577536"/>
            <a:chOff x="3838575" y="1972729"/>
            <a:chExt cx="1041400" cy="1890192"/>
          </a:xfrm>
        </p:grpSpPr>
        <p:grpSp>
          <p:nvGrpSpPr>
            <p:cNvPr id="5" name="Group 98"/>
            <p:cNvGrpSpPr/>
            <p:nvPr/>
          </p:nvGrpSpPr>
          <p:grpSpPr>
            <a:xfrm>
              <a:off x="4081370" y="3100638"/>
              <a:ext cx="546286" cy="762283"/>
              <a:chOff x="4499466" y="1718459"/>
              <a:chExt cx="546286" cy="762283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4499466" y="1718459"/>
                <a:ext cx="546286" cy="762283"/>
              </a:xfrm>
              <a:custGeom>
                <a:avLst/>
                <a:gdLst/>
                <a:ahLst/>
                <a:cxnLst>
                  <a:cxn ang="0">
                    <a:pos x="349" y="71"/>
                  </a:cxn>
                  <a:cxn ang="0">
                    <a:pos x="253" y="217"/>
                  </a:cxn>
                  <a:cxn ang="0">
                    <a:pos x="185" y="329"/>
                  </a:cxn>
                  <a:cxn ang="0">
                    <a:pos x="124" y="445"/>
                  </a:cxn>
                  <a:cxn ang="0">
                    <a:pos x="74" y="564"/>
                  </a:cxn>
                  <a:cxn ang="0">
                    <a:pos x="36" y="688"/>
                  </a:cxn>
                  <a:cxn ang="0">
                    <a:pos x="11" y="816"/>
                  </a:cxn>
                  <a:cxn ang="0">
                    <a:pos x="0" y="950"/>
                  </a:cxn>
                  <a:cxn ang="0">
                    <a:pos x="10" y="1088"/>
                  </a:cxn>
                  <a:cxn ang="0">
                    <a:pos x="37" y="1234"/>
                  </a:cxn>
                  <a:cxn ang="0">
                    <a:pos x="255" y="1127"/>
                  </a:cxn>
                  <a:cxn ang="0">
                    <a:pos x="245" y="1251"/>
                  </a:cxn>
                  <a:cxn ang="0">
                    <a:pos x="250" y="1383"/>
                  </a:cxn>
                  <a:cxn ang="0">
                    <a:pos x="271" y="1523"/>
                  </a:cxn>
                  <a:cxn ang="0">
                    <a:pos x="308" y="1672"/>
                  </a:cxn>
                  <a:cxn ang="0">
                    <a:pos x="363" y="1829"/>
                  </a:cxn>
                  <a:cxn ang="0">
                    <a:pos x="436" y="1996"/>
                  </a:cxn>
                  <a:cxn ang="0">
                    <a:pos x="529" y="2173"/>
                  </a:cxn>
                  <a:cxn ang="0">
                    <a:pos x="641" y="2359"/>
                  </a:cxn>
                  <a:cxn ang="0">
                    <a:pos x="774" y="2557"/>
                  </a:cxn>
                  <a:cxn ang="0">
                    <a:pos x="929" y="2764"/>
                  </a:cxn>
                  <a:cxn ang="0">
                    <a:pos x="1103" y="2837"/>
                  </a:cxn>
                  <a:cxn ang="0">
                    <a:pos x="1265" y="2624"/>
                  </a:cxn>
                  <a:cxn ang="0">
                    <a:pos x="1405" y="2424"/>
                  </a:cxn>
                  <a:cxn ang="0">
                    <a:pos x="1524" y="2233"/>
                  </a:cxn>
                  <a:cxn ang="0">
                    <a:pos x="1623" y="2054"/>
                  </a:cxn>
                  <a:cxn ang="0">
                    <a:pos x="1702" y="1883"/>
                  </a:cxn>
                  <a:cxn ang="0">
                    <a:pos x="1763" y="1724"/>
                  </a:cxn>
                  <a:cxn ang="0">
                    <a:pos x="1807" y="1572"/>
                  </a:cxn>
                  <a:cxn ang="0">
                    <a:pos x="1833" y="1429"/>
                  </a:cxn>
                  <a:cxn ang="0">
                    <a:pos x="1842" y="1294"/>
                  </a:cxn>
                  <a:cxn ang="0">
                    <a:pos x="1838" y="1168"/>
                  </a:cxn>
                  <a:cxn ang="0">
                    <a:pos x="2037" y="1284"/>
                  </a:cxn>
                  <a:cxn ang="0">
                    <a:pos x="2072" y="1136"/>
                  </a:cxn>
                  <a:cxn ang="0">
                    <a:pos x="2087" y="995"/>
                  </a:cxn>
                  <a:cxn ang="0">
                    <a:pos x="2083" y="860"/>
                  </a:cxn>
                  <a:cxn ang="0">
                    <a:pos x="2063" y="730"/>
                  </a:cxn>
                  <a:cxn ang="0">
                    <a:pos x="2029" y="605"/>
                  </a:cxn>
                  <a:cxn ang="0">
                    <a:pos x="1981" y="485"/>
                  </a:cxn>
                  <a:cxn ang="0">
                    <a:pos x="1924" y="367"/>
                  </a:cxn>
                  <a:cxn ang="0">
                    <a:pos x="1860" y="254"/>
                  </a:cxn>
                  <a:cxn ang="0">
                    <a:pos x="1788" y="144"/>
                  </a:cxn>
                  <a:cxn ang="0">
                    <a:pos x="1044" y="0"/>
                  </a:cxn>
                </a:cxnLst>
                <a:rect l="0" t="0" r="r" b="b"/>
                <a:pathLst>
                  <a:path w="2087" h="2910">
                    <a:moveTo>
                      <a:pt x="1044" y="0"/>
                    </a:moveTo>
                    <a:lnTo>
                      <a:pt x="400" y="0"/>
                    </a:lnTo>
                    <a:lnTo>
                      <a:pt x="349" y="71"/>
                    </a:lnTo>
                    <a:lnTo>
                      <a:pt x="300" y="144"/>
                    </a:lnTo>
                    <a:lnTo>
                      <a:pt x="275" y="180"/>
                    </a:lnTo>
                    <a:lnTo>
                      <a:pt x="253" y="217"/>
                    </a:lnTo>
                    <a:lnTo>
                      <a:pt x="229" y="254"/>
                    </a:lnTo>
                    <a:lnTo>
                      <a:pt x="206" y="292"/>
                    </a:lnTo>
                    <a:lnTo>
                      <a:pt x="185" y="329"/>
                    </a:lnTo>
                    <a:lnTo>
                      <a:pt x="164" y="367"/>
                    </a:lnTo>
                    <a:lnTo>
                      <a:pt x="144" y="406"/>
                    </a:lnTo>
                    <a:lnTo>
                      <a:pt x="124" y="445"/>
                    </a:lnTo>
                    <a:lnTo>
                      <a:pt x="107" y="485"/>
                    </a:lnTo>
                    <a:lnTo>
                      <a:pt x="90" y="524"/>
                    </a:lnTo>
                    <a:lnTo>
                      <a:pt x="74" y="564"/>
                    </a:lnTo>
                    <a:lnTo>
                      <a:pt x="60" y="605"/>
                    </a:lnTo>
                    <a:lnTo>
                      <a:pt x="47" y="646"/>
                    </a:lnTo>
                    <a:lnTo>
                      <a:pt x="36" y="688"/>
                    </a:lnTo>
                    <a:lnTo>
                      <a:pt x="25" y="730"/>
                    </a:lnTo>
                    <a:lnTo>
                      <a:pt x="18" y="773"/>
                    </a:lnTo>
                    <a:lnTo>
                      <a:pt x="11" y="816"/>
                    </a:lnTo>
                    <a:lnTo>
                      <a:pt x="6" y="860"/>
                    </a:lnTo>
                    <a:lnTo>
                      <a:pt x="2" y="905"/>
                    </a:lnTo>
                    <a:lnTo>
                      <a:pt x="0" y="950"/>
                    </a:lnTo>
                    <a:lnTo>
                      <a:pt x="2" y="995"/>
                    </a:lnTo>
                    <a:lnTo>
                      <a:pt x="4" y="1041"/>
                    </a:lnTo>
                    <a:lnTo>
                      <a:pt x="10" y="1088"/>
                    </a:lnTo>
                    <a:lnTo>
                      <a:pt x="16" y="1136"/>
                    </a:lnTo>
                    <a:lnTo>
                      <a:pt x="25" y="1185"/>
                    </a:lnTo>
                    <a:lnTo>
                      <a:pt x="37" y="1234"/>
                    </a:lnTo>
                    <a:lnTo>
                      <a:pt x="52" y="1284"/>
                    </a:lnTo>
                    <a:lnTo>
                      <a:pt x="68" y="1334"/>
                    </a:lnTo>
                    <a:lnTo>
                      <a:pt x="255" y="1127"/>
                    </a:lnTo>
                    <a:lnTo>
                      <a:pt x="250" y="1168"/>
                    </a:lnTo>
                    <a:lnTo>
                      <a:pt x="246" y="1209"/>
                    </a:lnTo>
                    <a:lnTo>
                      <a:pt x="245" y="1251"/>
                    </a:lnTo>
                    <a:lnTo>
                      <a:pt x="245" y="1294"/>
                    </a:lnTo>
                    <a:lnTo>
                      <a:pt x="247" y="1338"/>
                    </a:lnTo>
                    <a:lnTo>
                      <a:pt x="250" y="1383"/>
                    </a:lnTo>
                    <a:lnTo>
                      <a:pt x="255" y="1429"/>
                    </a:lnTo>
                    <a:lnTo>
                      <a:pt x="262" y="1475"/>
                    </a:lnTo>
                    <a:lnTo>
                      <a:pt x="271" y="1523"/>
                    </a:lnTo>
                    <a:lnTo>
                      <a:pt x="282" y="1572"/>
                    </a:lnTo>
                    <a:lnTo>
                      <a:pt x="294" y="1622"/>
                    </a:lnTo>
                    <a:lnTo>
                      <a:pt x="308" y="1672"/>
                    </a:lnTo>
                    <a:lnTo>
                      <a:pt x="325" y="1724"/>
                    </a:lnTo>
                    <a:lnTo>
                      <a:pt x="344" y="1776"/>
                    </a:lnTo>
                    <a:lnTo>
                      <a:pt x="363" y="1829"/>
                    </a:lnTo>
                    <a:lnTo>
                      <a:pt x="386" y="1883"/>
                    </a:lnTo>
                    <a:lnTo>
                      <a:pt x="410" y="1939"/>
                    </a:lnTo>
                    <a:lnTo>
                      <a:pt x="436" y="1996"/>
                    </a:lnTo>
                    <a:lnTo>
                      <a:pt x="465" y="2054"/>
                    </a:lnTo>
                    <a:lnTo>
                      <a:pt x="496" y="2113"/>
                    </a:lnTo>
                    <a:lnTo>
                      <a:pt x="529" y="2173"/>
                    </a:lnTo>
                    <a:lnTo>
                      <a:pt x="564" y="2233"/>
                    </a:lnTo>
                    <a:lnTo>
                      <a:pt x="601" y="2295"/>
                    </a:lnTo>
                    <a:lnTo>
                      <a:pt x="641" y="2359"/>
                    </a:lnTo>
                    <a:lnTo>
                      <a:pt x="683" y="2424"/>
                    </a:lnTo>
                    <a:lnTo>
                      <a:pt x="727" y="2490"/>
                    </a:lnTo>
                    <a:lnTo>
                      <a:pt x="774" y="2557"/>
                    </a:lnTo>
                    <a:lnTo>
                      <a:pt x="823" y="2624"/>
                    </a:lnTo>
                    <a:lnTo>
                      <a:pt x="875" y="2694"/>
                    </a:lnTo>
                    <a:lnTo>
                      <a:pt x="929" y="2764"/>
                    </a:lnTo>
                    <a:lnTo>
                      <a:pt x="985" y="2837"/>
                    </a:lnTo>
                    <a:lnTo>
                      <a:pt x="1044" y="2910"/>
                    </a:lnTo>
                    <a:lnTo>
                      <a:pt x="1103" y="2837"/>
                    </a:lnTo>
                    <a:lnTo>
                      <a:pt x="1160" y="2764"/>
                    </a:lnTo>
                    <a:lnTo>
                      <a:pt x="1214" y="2694"/>
                    </a:lnTo>
                    <a:lnTo>
                      <a:pt x="1265" y="2624"/>
                    </a:lnTo>
                    <a:lnTo>
                      <a:pt x="1314" y="2557"/>
                    </a:lnTo>
                    <a:lnTo>
                      <a:pt x="1360" y="2490"/>
                    </a:lnTo>
                    <a:lnTo>
                      <a:pt x="1405" y="2424"/>
                    </a:lnTo>
                    <a:lnTo>
                      <a:pt x="1448" y="2359"/>
                    </a:lnTo>
                    <a:lnTo>
                      <a:pt x="1487" y="2295"/>
                    </a:lnTo>
                    <a:lnTo>
                      <a:pt x="1524" y="2233"/>
                    </a:lnTo>
                    <a:lnTo>
                      <a:pt x="1560" y="2173"/>
                    </a:lnTo>
                    <a:lnTo>
                      <a:pt x="1593" y="2113"/>
                    </a:lnTo>
                    <a:lnTo>
                      <a:pt x="1623" y="2054"/>
                    </a:lnTo>
                    <a:lnTo>
                      <a:pt x="1652" y="1996"/>
                    </a:lnTo>
                    <a:lnTo>
                      <a:pt x="1679" y="1939"/>
                    </a:lnTo>
                    <a:lnTo>
                      <a:pt x="1702" y="1883"/>
                    </a:lnTo>
                    <a:lnTo>
                      <a:pt x="1725" y="1829"/>
                    </a:lnTo>
                    <a:lnTo>
                      <a:pt x="1745" y="1776"/>
                    </a:lnTo>
                    <a:lnTo>
                      <a:pt x="1763" y="1724"/>
                    </a:lnTo>
                    <a:lnTo>
                      <a:pt x="1779" y="1672"/>
                    </a:lnTo>
                    <a:lnTo>
                      <a:pt x="1794" y="1622"/>
                    </a:lnTo>
                    <a:lnTo>
                      <a:pt x="1807" y="1572"/>
                    </a:lnTo>
                    <a:lnTo>
                      <a:pt x="1817" y="1523"/>
                    </a:lnTo>
                    <a:lnTo>
                      <a:pt x="1825" y="1475"/>
                    </a:lnTo>
                    <a:lnTo>
                      <a:pt x="1833" y="1429"/>
                    </a:lnTo>
                    <a:lnTo>
                      <a:pt x="1838" y="1383"/>
                    </a:lnTo>
                    <a:lnTo>
                      <a:pt x="1841" y="1338"/>
                    </a:lnTo>
                    <a:lnTo>
                      <a:pt x="1842" y="1294"/>
                    </a:lnTo>
                    <a:lnTo>
                      <a:pt x="1842" y="1251"/>
                    </a:lnTo>
                    <a:lnTo>
                      <a:pt x="1841" y="1209"/>
                    </a:lnTo>
                    <a:lnTo>
                      <a:pt x="1838" y="1168"/>
                    </a:lnTo>
                    <a:lnTo>
                      <a:pt x="1833" y="1127"/>
                    </a:lnTo>
                    <a:lnTo>
                      <a:pt x="2019" y="1334"/>
                    </a:lnTo>
                    <a:lnTo>
                      <a:pt x="2037" y="1284"/>
                    </a:lnTo>
                    <a:lnTo>
                      <a:pt x="2051" y="1234"/>
                    </a:lnTo>
                    <a:lnTo>
                      <a:pt x="2063" y="1185"/>
                    </a:lnTo>
                    <a:lnTo>
                      <a:pt x="2072" y="1136"/>
                    </a:lnTo>
                    <a:lnTo>
                      <a:pt x="2079" y="1088"/>
                    </a:lnTo>
                    <a:lnTo>
                      <a:pt x="2084" y="1041"/>
                    </a:lnTo>
                    <a:lnTo>
                      <a:pt x="2087" y="995"/>
                    </a:lnTo>
                    <a:lnTo>
                      <a:pt x="2087" y="950"/>
                    </a:lnTo>
                    <a:lnTo>
                      <a:pt x="2085" y="905"/>
                    </a:lnTo>
                    <a:lnTo>
                      <a:pt x="2083" y="860"/>
                    </a:lnTo>
                    <a:lnTo>
                      <a:pt x="2078" y="816"/>
                    </a:lnTo>
                    <a:lnTo>
                      <a:pt x="2071" y="773"/>
                    </a:lnTo>
                    <a:lnTo>
                      <a:pt x="2063" y="730"/>
                    </a:lnTo>
                    <a:lnTo>
                      <a:pt x="2052" y="688"/>
                    </a:lnTo>
                    <a:lnTo>
                      <a:pt x="2041" y="646"/>
                    </a:lnTo>
                    <a:lnTo>
                      <a:pt x="2029" y="605"/>
                    </a:lnTo>
                    <a:lnTo>
                      <a:pt x="2014" y="564"/>
                    </a:lnTo>
                    <a:lnTo>
                      <a:pt x="1998" y="524"/>
                    </a:lnTo>
                    <a:lnTo>
                      <a:pt x="1981" y="485"/>
                    </a:lnTo>
                    <a:lnTo>
                      <a:pt x="1964" y="445"/>
                    </a:lnTo>
                    <a:lnTo>
                      <a:pt x="1944" y="406"/>
                    </a:lnTo>
                    <a:lnTo>
                      <a:pt x="1924" y="367"/>
                    </a:lnTo>
                    <a:lnTo>
                      <a:pt x="1903" y="329"/>
                    </a:lnTo>
                    <a:lnTo>
                      <a:pt x="1882" y="292"/>
                    </a:lnTo>
                    <a:lnTo>
                      <a:pt x="1860" y="254"/>
                    </a:lnTo>
                    <a:lnTo>
                      <a:pt x="1836" y="217"/>
                    </a:lnTo>
                    <a:lnTo>
                      <a:pt x="1812" y="180"/>
                    </a:lnTo>
                    <a:lnTo>
                      <a:pt x="1788" y="144"/>
                    </a:lnTo>
                    <a:lnTo>
                      <a:pt x="1738" y="71"/>
                    </a:lnTo>
                    <a:lnTo>
                      <a:pt x="1688" y="0"/>
                    </a:lnTo>
                    <a:lnTo>
                      <a:pt x="1044" y="0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4583349" y="1718459"/>
                <a:ext cx="378521" cy="523218"/>
              </a:xfrm>
              <a:custGeom>
                <a:avLst/>
                <a:gdLst/>
                <a:ahLst/>
                <a:cxnLst>
                  <a:cxn ang="0">
                    <a:pos x="278" y="0"/>
                  </a:cxn>
                  <a:cxn ang="0">
                    <a:pos x="208" y="103"/>
                  </a:cxn>
                  <a:cxn ang="0">
                    <a:pos x="175" y="159"/>
                  </a:cxn>
                  <a:cxn ang="0">
                    <a:pos x="143" y="217"/>
                  </a:cxn>
                  <a:cxn ang="0">
                    <a:pos x="112" y="277"/>
                  </a:cxn>
                  <a:cxn ang="0">
                    <a:pos x="86" y="339"/>
                  </a:cxn>
                  <a:cxn ang="0">
                    <a:pos x="62" y="403"/>
                  </a:cxn>
                  <a:cxn ang="0">
                    <a:pos x="41" y="469"/>
                  </a:cxn>
                  <a:cxn ang="0">
                    <a:pos x="24" y="536"/>
                  </a:cxn>
                  <a:cxn ang="0">
                    <a:pos x="12" y="604"/>
                  </a:cxn>
                  <a:cxn ang="0">
                    <a:pos x="3" y="674"/>
                  </a:cxn>
                  <a:cxn ang="0">
                    <a:pos x="0" y="742"/>
                  </a:cxn>
                  <a:cxn ang="0">
                    <a:pos x="3" y="812"/>
                  </a:cxn>
                  <a:cxn ang="0">
                    <a:pos x="11" y="882"/>
                  </a:cxn>
                  <a:cxn ang="0">
                    <a:pos x="25" y="954"/>
                  </a:cxn>
                  <a:cxn ang="0">
                    <a:pos x="46" y="1024"/>
                  </a:cxn>
                  <a:cxn ang="0">
                    <a:pos x="173" y="800"/>
                  </a:cxn>
                  <a:cxn ang="0">
                    <a:pos x="169" y="859"/>
                  </a:cxn>
                  <a:cxn ang="0">
                    <a:pos x="171" y="918"/>
                  </a:cxn>
                  <a:cxn ang="0">
                    <a:pos x="177" y="980"/>
                  </a:cxn>
                  <a:cxn ang="0">
                    <a:pos x="188" y="1045"/>
                  </a:cxn>
                  <a:cxn ang="0">
                    <a:pos x="204" y="1112"/>
                  </a:cxn>
                  <a:cxn ang="0">
                    <a:pos x="225" y="1182"/>
                  </a:cxn>
                  <a:cxn ang="0">
                    <a:pos x="251" y="1255"/>
                  </a:cxn>
                  <a:cxn ang="0">
                    <a:pos x="284" y="1330"/>
                  </a:cxn>
                  <a:cxn ang="0">
                    <a:pos x="322" y="1408"/>
                  </a:cxn>
                  <a:cxn ang="0">
                    <a:pos x="366" y="1490"/>
                  </a:cxn>
                  <a:cxn ang="0">
                    <a:pos x="416" y="1574"/>
                  </a:cxn>
                  <a:cxn ang="0">
                    <a:pos x="473" y="1662"/>
                  </a:cxn>
                  <a:cxn ang="0">
                    <a:pos x="536" y="1753"/>
                  </a:cxn>
                  <a:cxn ang="0">
                    <a:pos x="605" y="1848"/>
                  </a:cxn>
                  <a:cxn ang="0">
                    <a:pos x="682" y="1945"/>
                  </a:cxn>
                  <a:cxn ang="0">
                    <a:pos x="763" y="1945"/>
                  </a:cxn>
                  <a:cxn ang="0">
                    <a:pos x="840" y="1848"/>
                  </a:cxn>
                  <a:cxn ang="0">
                    <a:pos x="910" y="1753"/>
                  </a:cxn>
                  <a:cxn ang="0">
                    <a:pos x="973" y="1662"/>
                  </a:cxn>
                  <a:cxn ang="0">
                    <a:pos x="1030" y="1574"/>
                  </a:cxn>
                  <a:cxn ang="0">
                    <a:pos x="1080" y="1490"/>
                  </a:cxn>
                  <a:cxn ang="0">
                    <a:pos x="1124" y="1408"/>
                  </a:cxn>
                  <a:cxn ang="0">
                    <a:pos x="1162" y="1330"/>
                  </a:cxn>
                  <a:cxn ang="0">
                    <a:pos x="1195" y="1255"/>
                  </a:cxn>
                  <a:cxn ang="0">
                    <a:pos x="1222" y="1182"/>
                  </a:cxn>
                  <a:cxn ang="0">
                    <a:pos x="1243" y="1112"/>
                  </a:cxn>
                  <a:cxn ang="0">
                    <a:pos x="1259" y="1045"/>
                  </a:cxn>
                  <a:cxn ang="0">
                    <a:pos x="1269" y="980"/>
                  </a:cxn>
                  <a:cxn ang="0">
                    <a:pos x="1276" y="918"/>
                  </a:cxn>
                  <a:cxn ang="0">
                    <a:pos x="1277" y="859"/>
                  </a:cxn>
                  <a:cxn ang="0">
                    <a:pos x="1273" y="800"/>
                  </a:cxn>
                  <a:cxn ang="0">
                    <a:pos x="1399" y="1024"/>
                  </a:cxn>
                  <a:cxn ang="0">
                    <a:pos x="1421" y="954"/>
                  </a:cxn>
                  <a:cxn ang="0">
                    <a:pos x="1436" y="882"/>
                  </a:cxn>
                  <a:cxn ang="0">
                    <a:pos x="1444" y="812"/>
                  </a:cxn>
                  <a:cxn ang="0">
                    <a:pos x="1446" y="742"/>
                  </a:cxn>
                  <a:cxn ang="0">
                    <a:pos x="1442" y="674"/>
                  </a:cxn>
                  <a:cxn ang="0">
                    <a:pos x="1434" y="604"/>
                  </a:cxn>
                  <a:cxn ang="0">
                    <a:pos x="1422" y="536"/>
                  </a:cxn>
                  <a:cxn ang="0">
                    <a:pos x="1405" y="469"/>
                  </a:cxn>
                  <a:cxn ang="0">
                    <a:pos x="1384" y="403"/>
                  </a:cxn>
                  <a:cxn ang="0">
                    <a:pos x="1360" y="339"/>
                  </a:cxn>
                  <a:cxn ang="0">
                    <a:pos x="1333" y="277"/>
                  </a:cxn>
                  <a:cxn ang="0">
                    <a:pos x="1304" y="217"/>
                  </a:cxn>
                  <a:cxn ang="0">
                    <a:pos x="1239" y="103"/>
                  </a:cxn>
                  <a:cxn ang="0">
                    <a:pos x="1169" y="0"/>
                  </a:cxn>
                </a:cxnLst>
                <a:rect l="0" t="0" r="r" b="b"/>
                <a:pathLst>
                  <a:path w="1446" h="1996">
                    <a:moveTo>
                      <a:pt x="723" y="0"/>
                    </a:moveTo>
                    <a:lnTo>
                      <a:pt x="278" y="0"/>
                    </a:lnTo>
                    <a:lnTo>
                      <a:pt x="242" y="50"/>
                    </a:lnTo>
                    <a:lnTo>
                      <a:pt x="208" y="103"/>
                    </a:lnTo>
                    <a:lnTo>
                      <a:pt x="190" y="131"/>
                    </a:lnTo>
                    <a:lnTo>
                      <a:pt x="175" y="159"/>
                    </a:lnTo>
                    <a:lnTo>
                      <a:pt x="159" y="188"/>
                    </a:lnTo>
                    <a:lnTo>
                      <a:pt x="143" y="217"/>
                    </a:lnTo>
                    <a:lnTo>
                      <a:pt x="127" y="247"/>
                    </a:lnTo>
                    <a:lnTo>
                      <a:pt x="112" y="277"/>
                    </a:lnTo>
                    <a:lnTo>
                      <a:pt x="99" y="308"/>
                    </a:lnTo>
                    <a:lnTo>
                      <a:pt x="86" y="339"/>
                    </a:lnTo>
                    <a:lnTo>
                      <a:pt x="74" y="371"/>
                    </a:lnTo>
                    <a:lnTo>
                      <a:pt x="62" y="403"/>
                    </a:lnTo>
                    <a:lnTo>
                      <a:pt x="52" y="436"/>
                    </a:lnTo>
                    <a:lnTo>
                      <a:pt x="41" y="469"/>
                    </a:lnTo>
                    <a:lnTo>
                      <a:pt x="32" y="502"/>
                    </a:lnTo>
                    <a:lnTo>
                      <a:pt x="24" y="536"/>
                    </a:lnTo>
                    <a:lnTo>
                      <a:pt x="17" y="569"/>
                    </a:lnTo>
                    <a:lnTo>
                      <a:pt x="12" y="604"/>
                    </a:lnTo>
                    <a:lnTo>
                      <a:pt x="7" y="638"/>
                    </a:lnTo>
                    <a:lnTo>
                      <a:pt x="3" y="674"/>
                    </a:lnTo>
                    <a:lnTo>
                      <a:pt x="2" y="708"/>
                    </a:lnTo>
                    <a:lnTo>
                      <a:pt x="0" y="742"/>
                    </a:lnTo>
                    <a:lnTo>
                      <a:pt x="0" y="778"/>
                    </a:lnTo>
                    <a:lnTo>
                      <a:pt x="3" y="812"/>
                    </a:lnTo>
                    <a:lnTo>
                      <a:pt x="6" y="848"/>
                    </a:lnTo>
                    <a:lnTo>
                      <a:pt x="11" y="882"/>
                    </a:lnTo>
                    <a:lnTo>
                      <a:pt x="17" y="918"/>
                    </a:lnTo>
                    <a:lnTo>
                      <a:pt x="25" y="954"/>
                    </a:lnTo>
                    <a:lnTo>
                      <a:pt x="36" y="988"/>
                    </a:lnTo>
                    <a:lnTo>
                      <a:pt x="46" y="1024"/>
                    </a:lnTo>
                    <a:lnTo>
                      <a:pt x="176" y="773"/>
                    </a:lnTo>
                    <a:lnTo>
                      <a:pt x="173" y="800"/>
                    </a:lnTo>
                    <a:lnTo>
                      <a:pt x="171" y="829"/>
                    </a:lnTo>
                    <a:lnTo>
                      <a:pt x="169" y="859"/>
                    </a:lnTo>
                    <a:lnTo>
                      <a:pt x="169" y="888"/>
                    </a:lnTo>
                    <a:lnTo>
                      <a:pt x="171" y="918"/>
                    </a:lnTo>
                    <a:lnTo>
                      <a:pt x="173" y="948"/>
                    </a:lnTo>
                    <a:lnTo>
                      <a:pt x="177" y="980"/>
                    </a:lnTo>
                    <a:lnTo>
                      <a:pt x="181" y="1012"/>
                    </a:lnTo>
                    <a:lnTo>
                      <a:pt x="188" y="1045"/>
                    </a:lnTo>
                    <a:lnTo>
                      <a:pt x="194" y="1078"/>
                    </a:lnTo>
                    <a:lnTo>
                      <a:pt x="204" y="1112"/>
                    </a:lnTo>
                    <a:lnTo>
                      <a:pt x="213" y="1146"/>
                    </a:lnTo>
                    <a:lnTo>
                      <a:pt x="225" y="1182"/>
                    </a:lnTo>
                    <a:lnTo>
                      <a:pt x="238" y="1218"/>
                    </a:lnTo>
                    <a:lnTo>
                      <a:pt x="251" y="1255"/>
                    </a:lnTo>
                    <a:lnTo>
                      <a:pt x="267" y="1292"/>
                    </a:lnTo>
                    <a:lnTo>
                      <a:pt x="284" y="1330"/>
                    </a:lnTo>
                    <a:lnTo>
                      <a:pt x="303" y="1368"/>
                    </a:lnTo>
                    <a:lnTo>
                      <a:pt x="322" y="1408"/>
                    </a:lnTo>
                    <a:lnTo>
                      <a:pt x="344" y="1449"/>
                    </a:lnTo>
                    <a:lnTo>
                      <a:pt x="366" y="1490"/>
                    </a:lnTo>
                    <a:lnTo>
                      <a:pt x="390" y="1532"/>
                    </a:lnTo>
                    <a:lnTo>
                      <a:pt x="416" y="1574"/>
                    </a:lnTo>
                    <a:lnTo>
                      <a:pt x="444" y="1618"/>
                    </a:lnTo>
                    <a:lnTo>
                      <a:pt x="473" y="1662"/>
                    </a:lnTo>
                    <a:lnTo>
                      <a:pt x="503" y="1706"/>
                    </a:lnTo>
                    <a:lnTo>
                      <a:pt x="536" y="1753"/>
                    </a:lnTo>
                    <a:lnTo>
                      <a:pt x="569" y="1799"/>
                    </a:lnTo>
                    <a:lnTo>
                      <a:pt x="605" y="1848"/>
                    </a:lnTo>
                    <a:lnTo>
                      <a:pt x="643" y="1895"/>
                    </a:lnTo>
                    <a:lnTo>
                      <a:pt x="682" y="1945"/>
                    </a:lnTo>
                    <a:lnTo>
                      <a:pt x="723" y="1996"/>
                    </a:lnTo>
                    <a:lnTo>
                      <a:pt x="763" y="1945"/>
                    </a:lnTo>
                    <a:lnTo>
                      <a:pt x="803" y="1895"/>
                    </a:lnTo>
                    <a:lnTo>
                      <a:pt x="840" y="1848"/>
                    </a:lnTo>
                    <a:lnTo>
                      <a:pt x="876" y="1799"/>
                    </a:lnTo>
                    <a:lnTo>
                      <a:pt x="910" y="1753"/>
                    </a:lnTo>
                    <a:lnTo>
                      <a:pt x="943" y="1706"/>
                    </a:lnTo>
                    <a:lnTo>
                      <a:pt x="973" y="1662"/>
                    </a:lnTo>
                    <a:lnTo>
                      <a:pt x="1003" y="1618"/>
                    </a:lnTo>
                    <a:lnTo>
                      <a:pt x="1030" y="1574"/>
                    </a:lnTo>
                    <a:lnTo>
                      <a:pt x="1055" y="1532"/>
                    </a:lnTo>
                    <a:lnTo>
                      <a:pt x="1080" y="1490"/>
                    </a:lnTo>
                    <a:lnTo>
                      <a:pt x="1103" y="1449"/>
                    </a:lnTo>
                    <a:lnTo>
                      <a:pt x="1124" y="1408"/>
                    </a:lnTo>
                    <a:lnTo>
                      <a:pt x="1144" y="1368"/>
                    </a:lnTo>
                    <a:lnTo>
                      <a:pt x="1162" y="1330"/>
                    </a:lnTo>
                    <a:lnTo>
                      <a:pt x="1179" y="1292"/>
                    </a:lnTo>
                    <a:lnTo>
                      <a:pt x="1195" y="1255"/>
                    </a:lnTo>
                    <a:lnTo>
                      <a:pt x="1208" y="1218"/>
                    </a:lnTo>
                    <a:lnTo>
                      <a:pt x="1222" y="1182"/>
                    </a:lnTo>
                    <a:lnTo>
                      <a:pt x="1232" y="1146"/>
                    </a:lnTo>
                    <a:lnTo>
                      <a:pt x="1243" y="1112"/>
                    </a:lnTo>
                    <a:lnTo>
                      <a:pt x="1251" y="1078"/>
                    </a:lnTo>
                    <a:lnTo>
                      <a:pt x="1259" y="1045"/>
                    </a:lnTo>
                    <a:lnTo>
                      <a:pt x="1265" y="1012"/>
                    </a:lnTo>
                    <a:lnTo>
                      <a:pt x="1269" y="980"/>
                    </a:lnTo>
                    <a:lnTo>
                      <a:pt x="1273" y="948"/>
                    </a:lnTo>
                    <a:lnTo>
                      <a:pt x="1276" y="918"/>
                    </a:lnTo>
                    <a:lnTo>
                      <a:pt x="1277" y="888"/>
                    </a:lnTo>
                    <a:lnTo>
                      <a:pt x="1277" y="859"/>
                    </a:lnTo>
                    <a:lnTo>
                      <a:pt x="1276" y="829"/>
                    </a:lnTo>
                    <a:lnTo>
                      <a:pt x="1273" y="800"/>
                    </a:lnTo>
                    <a:lnTo>
                      <a:pt x="1271" y="773"/>
                    </a:lnTo>
                    <a:lnTo>
                      <a:pt x="1399" y="1024"/>
                    </a:lnTo>
                    <a:lnTo>
                      <a:pt x="1411" y="988"/>
                    </a:lnTo>
                    <a:lnTo>
                      <a:pt x="1421" y="954"/>
                    </a:lnTo>
                    <a:lnTo>
                      <a:pt x="1429" y="918"/>
                    </a:lnTo>
                    <a:lnTo>
                      <a:pt x="1436" y="882"/>
                    </a:lnTo>
                    <a:lnTo>
                      <a:pt x="1440" y="848"/>
                    </a:lnTo>
                    <a:lnTo>
                      <a:pt x="1444" y="812"/>
                    </a:lnTo>
                    <a:lnTo>
                      <a:pt x="1445" y="778"/>
                    </a:lnTo>
                    <a:lnTo>
                      <a:pt x="1446" y="742"/>
                    </a:lnTo>
                    <a:lnTo>
                      <a:pt x="1445" y="708"/>
                    </a:lnTo>
                    <a:lnTo>
                      <a:pt x="1442" y="674"/>
                    </a:lnTo>
                    <a:lnTo>
                      <a:pt x="1440" y="638"/>
                    </a:lnTo>
                    <a:lnTo>
                      <a:pt x="1434" y="604"/>
                    </a:lnTo>
                    <a:lnTo>
                      <a:pt x="1429" y="569"/>
                    </a:lnTo>
                    <a:lnTo>
                      <a:pt x="1422" y="536"/>
                    </a:lnTo>
                    <a:lnTo>
                      <a:pt x="1414" y="502"/>
                    </a:lnTo>
                    <a:lnTo>
                      <a:pt x="1405" y="469"/>
                    </a:lnTo>
                    <a:lnTo>
                      <a:pt x="1395" y="436"/>
                    </a:lnTo>
                    <a:lnTo>
                      <a:pt x="1384" y="403"/>
                    </a:lnTo>
                    <a:lnTo>
                      <a:pt x="1372" y="371"/>
                    </a:lnTo>
                    <a:lnTo>
                      <a:pt x="1360" y="339"/>
                    </a:lnTo>
                    <a:lnTo>
                      <a:pt x="1347" y="308"/>
                    </a:lnTo>
                    <a:lnTo>
                      <a:pt x="1333" y="277"/>
                    </a:lnTo>
                    <a:lnTo>
                      <a:pt x="1318" y="247"/>
                    </a:lnTo>
                    <a:lnTo>
                      <a:pt x="1304" y="217"/>
                    </a:lnTo>
                    <a:lnTo>
                      <a:pt x="1272" y="159"/>
                    </a:lnTo>
                    <a:lnTo>
                      <a:pt x="1239" y="103"/>
                    </a:lnTo>
                    <a:lnTo>
                      <a:pt x="1205" y="50"/>
                    </a:lnTo>
                    <a:lnTo>
                      <a:pt x="1169" y="0"/>
                    </a:lnTo>
                    <a:lnTo>
                      <a:pt x="723" y="0"/>
                    </a:lnTo>
                  </a:path>
                </a:pathLst>
              </a:custGeom>
              <a:solidFill>
                <a:schemeClr val="accent4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4773133" y="1718459"/>
                <a:ext cx="272619" cy="762283"/>
              </a:xfrm>
              <a:custGeom>
                <a:avLst/>
                <a:gdLst/>
                <a:ahLst/>
                <a:cxnLst>
                  <a:cxn ang="0">
                    <a:pos x="58" y="2837"/>
                  </a:cxn>
                  <a:cxn ang="0">
                    <a:pos x="169" y="2694"/>
                  </a:cxn>
                  <a:cxn ang="0">
                    <a:pos x="269" y="2556"/>
                  </a:cxn>
                  <a:cxn ang="0">
                    <a:pos x="360" y="2424"/>
                  </a:cxn>
                  <a:cxn ang="0">
                    <a:pos x="442" y="2295"/>
                  </a:cxn>
                  <a:cxn ang="0">
                    <a:pos x="515" y="2173"/>
                  </a:cxn>
                  <a:cxn ang="0">
                    <a:pos x="578" y="2054"/>
                  </a:cxn>
                  <a:cxn ang="0">
                    <a:pos x="634" y="1939"/>
                  </a:cxn>
                  <a:cxn ang="0">
                    <a:pos x="680" y="1829"/>
                  </a:cxn>
                  <a:cxn ang="0">
                    <a:pos x="718" y="1724"/>
                  </a:cxn>
                  <a:cxn ang="0">
                    <a:pos x="749" y="1622"/>
                  </a:cxn>
                  <a:cxn ang="0">
                    <a:pos x="772" y="1523"/>
                  </a:cxn>
                  <a:cxn ang="0">
                    <a:pos x="788" y="1429"/>
                  </a:cxn>
                  <a:cxn ang="0">
                    <a:pos x="796" y="1338"/>
                  </a:cxn>
                  <a:cxn ang="0">
                    <a:pos x="797" y="1251"/>
                  </a:cxn>
                  <a:cxn ang="0">
                    <a:pos x="793" y="1168"/>
                  </a:cxn>
                  <a:cxn ang="0">
                    <a:pos x="974" y="1334"/>
                  </a:cxn>
                  <a:cxn ang="0">
                    <a:pos x="1006" y="1234"/>
                  </a:cxn>
                  <a:cxn ang="0">
                    <a:pos x="1027" y="1136"/>
                  </a:cxn>
                  <a:cxn ang="0">
                    <a:pos x="1039" y="1041"/>
                  </a:cxn>
                  <a:cxn ang="0">
                    <a:pos x="1042" y="950"/>
                  </a:cxn>
                  <a:cxn ang="0">
                    <a:pos x="1038" y="860"/>
                  </a:cxn>
                  <a:cxn ang="0">
                    <a:pos x="1026" y="773"/>
                  </a:cxn>
                  <a:cxn ang="0">
                    <a:pos x="1007" y="688"/>
                  </a:cxn>
                  <a:cxn ang="0">
                    <a:pos x="984" y="605"/>
                  </a:cxn>
                  <a:cxn ang="0">
                    <a:pos x="953" y="524"/>
                  </a:cxn>
                  <a:cxn ang="0">
                    <a:pos x="919" y="445"/>
                  </a:cxn>
                  <a:cxn ang="0">
                    <a:pos x="879" y="367"/>
                  </a:cxn>
                  <a:cxn ang="0">
                    <a:pos x="837" y="292"/>
                  </a:cxn>
                  <a:cxn ang="0">
                    <a:pos x="791" y="217"/>
                  </a:cxn>
                  <a:cxn ang="0">
                    <a:pos x="743" y="144"/>
                  </a:cxn>
                  <a:cxn ang="0">
                    <a:pos x="643" y="0"/>
                  </a:cxn>
                  <a:cxn ang="0">
                    <a:pos x="0" y="2910"/>
                  </a:cxn>
                </a:cxnLst>
                <a:rect l="0" t="0" r="r" b="b"/>
                <a:pathLst>
                  <a:path w="1042" h="2910">
                    <a:moveTo>
                      <a:pt x="0" y="2910"/>
                    </a:moveTo>
                    <a:lnTo>
                      <a:pt x="58" y="2837"/>
                    </a:lnTo>
                    <a:lnTo>
                      <a:pt x="115" y="2764"/>
                    </a:lnTo>
                    <a:lnTo>
                      <a:pt x="169" y="2694"/>
                    </a:lnTo>
                    <a:lnTo>
                      <a:pt x="220" y="2624"/>
                    </a:lnTo>
                    <a:lnTo>
                      <a:pt x="269" y="2556"/>
                    </a:lnTo>
                    <a:lnTo>
                      <a:pt x="317" y="2490"/>
                    </a:lnTo>
                    <a:lnTo>
                      <a:pt x="360" y="2424"/>
                    </a:lnTo>
                    <a:lnTo>
                      <a:pt x="403" y="2359"/>
                    </a:lnTo>
                    <a:lnTo>
                      <a:pt x="442" y="2295"/>
                    </a:lnTo>
                    <a:lnTo>
                      <a:pt x="479" y="2233"/>
                    </a:lnTo>
                    <a:lnTo>
                      <a:pt x="515" y="2173"/>
                    </a:lnTo>
                    <a:lnTo>
                      <a:pt x="548" y="2112"/>
                    </a:lnTo>
                    <a:lnTo>
                      <a:pt x="578" y="2054"/>
                    </a:lnTo>
                    <a:lnTo>
                      <a:pt x="607" y="1996"/>
                    </a:lnTo>
                    <a:lnTo>
                      <a:pt x="634" y="1939"/>
                    </a:lnTo>
                    <a:lnTo>
                      <a:pt x="657" y="1883"/>
                    </a:lnTo>
                    <a:lnTo>
                      <a:pt x="680" y="1829"/>
                    </a:lnTo>
                    <a:lnTo>
                      <a:pt x="700" y="1776"/>
                    </a:lnTo>
                    <a:lnTo>
                      <a:pt x="718" y="1724"/>
                    </a:lnTo>
                    <a:lnTo>
                      <a:pt x="734" y="1672"/>
                    </a:lnTo>
                    <a:lnTo>
                      <a:pt x="749" y="1622"/>
                    </a:lnTo>
                    <a:lnTo>
                      <a:pt x="762" y="1572"/>
                    </a:lnTo>
                    <a:lnTo>
                      <a:pt x="772" y="1523"/>
                    </a:lnTo>
                    <a:lnTo>
                      <a:pt x="780" y="1475"/>
                    </a:lnTo>
                    <a:lnTo>
                      <a:pt x="788" y="1429"/>
                    </a:lnTo>
                    <a:lnTo>
                      <a:pt x="793" y="1383"/>
                    </a:lnTo>
                    <a:lnTo>
                      <a:pt x="796" y="1338"/>
                    </a:lnTo>
                    <a:lnTo>
                      <a:pt x="797" y="1294"/>
                    </a:lnTo>
                    <a:lnTo>
                      <a:pt x="797" y="1251"/>
                    </a:lnTo>
                    <a:lnTo>
                      <a:pt x="796" y="1209"/>
                    </a:lnTo>
                    <a:lnTo>
                      <a:pt x="793" y="1168"/>
                    </a:lnTo>
                    <a:lnTo>
                      <a:pt x="788" y="1127"/>
                    </a:lnTo>
                    <a:lnTo>
                      <a:pt x="974" y="1334"/>
                    </a:lnTo>
                    <a:lnTo>
                      <a:pt x="992" y="1284"/>
                    </a:lnTo>
                    <a:lnTo>
                      <a:pt x="1006" y="1234"/>
                    </a:lnTo>
                    <a:lnTo>
                      <a:pt x="1018" y="1185"/>
                    </a:lnTo>
                    <a:lnTo>
                      <a:pt x="1027" y="1136"/>
                    </a:lnTo>
                    <a:lnTo>
                      <a:pt x="1034" y="1088"/>
                    </a:lnTo>
                    <a:lnTo>
                      <a:pt x="1039" y="1041"/>
                    </a:lnTo>
                    <a:lnTo>
                      <a:pt x="1042" y="995"/>
                    </a:lnTo>
                    <a:lnTo>
                      <a:pt x="1042" y="950"/>
                    </a:lnTo>
                    <a:lnTo>
                      <a:pt x="1040" y="905"/>
                    </a:lnTo>
                    <a:lnTo>
                      <a:pt x="1038" y="860"/>
                    </a:lnTo>
                    <a:lnTo>
                      <a:pt x="1033" y="816"/>
                    </a:lnTo>
                    <a:lnTo>
                      <a:pt x="1026" y="773"/>
                    </a:lnTo>
                    <a:lnTo>
                      <a:pt x="1018" y="730"/>
                    </a:lnTo>
                    <a:lnTo>
                      <a:pt x="1007" y="688"/>
                    </a:lnTo>
                    <a:lnTo>
                      <a:pt x="996" y="646"/>
                    </a:lnTo>
                    <a:lnTo>
                      <a:pt x="984" y="605"/>
                    </a:lnTo>
                    <a:lnTo>
                      <a:pt x="969" y="564"/>
                    </a:lnTo>
                    <a:lnTo>
                      <a:pt x="953" y="524"/>
                    </a:lnTo>
                    <a:lnTo>
                      <a:pt x="936" y="485"/>
                    </a:lnTo>
                    <a:lnTo>
                      <a:pt x="919" y="445"/>
                    </a:lnTo>
                    <a:lnTo>
                      <a:pt x="899" y="406"/>
                    </a:lnTo>
                    <a:lnTo>
                      <a:pt x="879" y="367"/>
                    </a:lnTo>
                    <a:lnTo>
                      <a:pt x="858" y="329"/>
                    </a:lnTo>
                    <a:lnTo>
                      <a:pt x="837" y="292"/>
                    </a:lnTo>
                    <a:lnTo>
                      <a:pt x="815" y="254"/>
                    </a:lnTo>
                    <a:lnTo>
                      <a:pt x="791" y="217"/>
                    </a:lnTo>
                    <a:lnTo>
                      <a:pt x="767" y="180"/>
                    </a:lnTo>
                    <a:lnTo>
                      <a:pt x="743" y="144"/>
                    </a:lnTo>
                    <a:lnTo>
                      <a:pt x="693" y="71"/>
                    </a:lnTo>
                    <a:lnTo>
                      <a:pt x="643" y="0"/>
                    </a:lnTo>
                    <a:lnTo>
                      <a:pt x="21" y="0"/>
                    </a:lnTo>
                    <a:lnTo>
                      <a:pt x="0" y="2910"/>
                    </a:ln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>
                <a:off x="4773133" y="1718459"/>
                <a:ext cx="188736" cy="522169"/>
              </a:xfrm>
              <a:custGeom>
                <a:avLst/>
                <a:gdLst/>
                <a:ahLst/>
                <a:cxnLst>
                  <a:cxn ang="0">
                    <a:pos x="41" y="1944"/>
                  </a:cxn>
                  <a:cxn ang="0">
                    <a:pos x="117" y="1846"/>
                  </a:cxn>
                  <a:cxn ang="0">
                    <a:pos x="186" y="1753"/>
                  </a:cxn>
                  <a:cxn ang="0">
                    <a:pos x="249" y="1662"/>
                  </a:cxn>
                  <a:cxn ang="0">
                    <a:pos x="306" y="1574"/>
                  </a:cxn>
                  <a:cxn ang="0">
                    <a:pos x="356" y="1490"/>
                  </a:cxn>
                  <a:cxn ang="0">
                    <a:pos x="400" y="1408"/>
                  </a:cxn>
                  <a:cxn ang="0">
                    <a:pos x="438" y="1330"/>
                  </a:cxn>
                  <a:cxn ang="0">
                    <a:pos x="471" y="1255"/>
                  </a:cxn>
                  <a:cxn ang="0">
                    <a:pos x="498" y="1182"/>
                  </a:cxn>
                  <a:cxn ang="0">
                    <a:pos x="519" y="1112"/>
                  </a:cxn>
                  <a:cxn ang="0">
                    <a:pos x="535" y="1045"/>
                  </a:cxn>
                  <a:cxn ang="0">
                    <a:pos x="545" y="980"/>
                  </a:cxn>
                  <a:cxn ang="0">
                    <a:pos x="552" y="918"/>
                  </a:cxn>
                  <a:cxn ang="0">
                    <a:pos x="553" y="859"/>
                  </a:cxn>
                  <a:cxn ang="0">
                    <a:pos x="549" y="800"/>
                  </a:cxn>
                  <a:cxn ang="0">
                    <a:pos x="675" y="1024"/>
                  </a:cxn>
                  <a:cxn ang="0">
                    <a:pos x="697" y="954"/>
                  </a:cxn>
                  <a:cxn ang="0">
                    <a:pos x="712" y="882"/>
                  </a:cxn>
                  <a:cxn ang="0">
                    <a:pos x="720" y="812"/>
                  </a:cxn>
                  <a:cxn ang="0">
                    <a:pos x="722" y="742"/>
                  </a:cxn>
                  <a:cxn ang="0">
                    <a:pos x="718" y="674"/>
                  </a:cxn>
                  <a:cxn ang="0">
                    <a:pos x="710" y="604"/>
                  </a:cxn>
                  <a:cxn ang="0">
                    <a:pos x="698" y="536"/>
                  </a:cxn>
                  <a:cxn ang="0">
                    <a:pos x="681" y="469"/>
                  </a:cxn>
                  <a:cxn ang="0">
                    <a:pos x="660" y="403"/>
                  </a:cxn>
                  <a:cxn ang="0">
                    <a:pos x="636" y="339"/>
                  </a:cxn>
                  <a:cxn ang="0">
                    <a:pos x="609" y="277"/>
                  </a:cxn>
                  <a:cxn ang="0">
                    <a:pos x="580" y="217"/>
                  </a:cxn>
                  <a:cxn ang="0">
                    <a:pos x="515" y="103"/>
                  </a:cxn>
                  <a:cxn ang="0">
                    <a:pos x="445" y="0"/>
                  </a:cxn>
                  <a:cxn ang="0">
                    <a:pos x="0" y="1994"/>
                  </a:cxn>
                </a:cxnLst>
                <a:rect l="0" t="0" r="r" b="b"/>
                <a:pathLst>
                  <a:path w="722" h="1994">
                    <a:moveTo>
                      <a:pt x="0" y="1994"/>
                    </a:moveTo>
                    <a:lnTo>
                      <a:pt x="41" y="1944"/>
                    </a:lnTo>
                    <a:lnTo>
                      <a:pt x="79" y="1895"/>
                    </a:lnTo>
                    <a:lnTo>
                      <a:pt x="117" y="1846"/>
                    </a:lnTo>
                    <a:lnTo>
                      <a:pt x="153" y="1799"/>
                    </a:lnTo>
                    <a:lnTo>
                      <a:pt x="186" y="1753"/>
                    </a:lnTo>
                    <a:lnTo>
                      <a:pt x="219" y="1706"/>
                    </a:lnTo>
                    <a:lnTo>
                      <a:pt x="249" y="1662"/>
                    </a:lnTo>
                    <a:lnTo>
                      <a:pt x="279" y="1618"/>
                    </a:lnTo>
                    <a:lnTo>
                      <a:pt x="306" y="1574"/>
                    </a:lnTo>
                    <a:lnTo>
                      <a:pt x="333" y="1531"/>
                    </a:lnTo>
                    <a:lnTo>
                      <a:pt x="356" y="1490"/>
                    </a:lnTo>
                    <a:lnTo>
                      <a:pt x="379" y="1449"/>
                    </a:lnTo>
                    <a:lnTo>
                      <a:pt x="400" y="1408"/>
                    </a:lnTo>
                    <a:lnTo>
                      <a:pt x="420" y="1368"/>
                    </a:lnTo>
                    <a:lnTo>
                      <a:pt x="438" y="1330"/>
                    </a:lnTo>
                    <a:lnTo>
                      <a:pt x="455" y="1292"/>
                    </a:lnTo>
                    <a:lnTo>
                      <a:pt x="471" y="1255"/>
                    </a:lnTo>
                    <a:lnTo>
                      <a:pt x="484" y="1218"/>
                    </a:lnTo>
                    <a:lnTo>
                      <a:pt x="498" y="1182"/>
                    </a:lnTo>
                    <a:lnTo>
                      <a:pt x="508" y="1146"/>
                    </a:lnTo>
                    <a:lnTo>
                      <a:pt x="519" y="1112"/>
                    </a:lnTo>
                    <a:lnTo>
                      <a:pt x="527" y="1078"/>
                    </a:lnTo>
                    <a:lnTo>
                      <a:pt x="535" y="1045"/>
                    </a:lnTo>
                    <a:lnTo>
                      <a:pt x="541" y="1012"/>
                    </a:lnTo>
                    <a:lnTo>
                      <a:pt x="545" y="980"/>
                    </a:lnTo>
                    <a:lnTo>
                      <a:pt x="549" y="948"/>
                    </a:lnTo>
                    <a:lnTo>
                      <a:pt x="552" y="918"/>
                    </a:lnTo>
                    <a:lnTo>
                      <a:pt x="553" y="888"/>
                    </a:lnTo>
                    <a:lnTo>
                      <a:pt x="553" y="859"/>
                    </a:lnTo>
                    <a:lnTo>
                      <a:pt x="552" y="829"/>
                    </a:lnTo>
                    <a:lnTo>
                      <a:pt x="549" y="800"/>
                    </a:lnTo>
                    <a:lnTo>
                      <a:pt x="547" y="773"/>
                    </a:lnTo>
                    <a:lnTo>
                      <a:pt x="675" y="1024"/>
                    </a:lnTo>
                    <a:lnTo>
                      <a:pt x="687" y="988"/>
                    </a:lnTo>
                    <a:lnTo>
                      <a:pt x="697" y="954"/>
                    </a:lnTo>
                    <a:lnTo>
                      <a:pt x="705" y="918"/>
                    </a:lnTo>
                    <a:lnTo>
                      <a:pt x="712" y="882"/>
                    </a:lnTo>
                    <a:lnTo>
                      <a:pt x="716" y="848"/>
                    </a:lnTo>
                    <a:lnTo>
                      <a:pt x="720" y="812"/>
                    </a:lnTo>
                    <a:lnTo>
                      <a:pt x="721" y="778"/>
                    </a:lnTo>
                    <a:lnTo>
                      <a:pt x="722" y="742"/>
                    </a:lnTo>
                    <a:lnTo>
                      <a:pt x="721" y="708"/>
                    </a:lnTo>
                    <a:lnTo>
                      <a:pt x="718" y="674"/>
                    </a:lnTo>
                    <a:lnTo>
                      <a:pt x="716" y="638"/>
                    </a:lnTo>
                    <a:lnTo>
                      <a:pt x="710" y="604"/>
                    </a:lnTo>
                    <a:lnTo>
                      <a:pt x="705" y="569"/>
                    </a:lnTo>
                    <a:lnTo>
                      <a:pt x="698" y="536"/>
                    </a:lnTo>
                    <a:lnTo>
                      <a:pt x="690" y="502"/>
                    </a:lnTo>
                    <a:lnTo>
                      <a:pt x="681" y="469"/>
                    </a:lnTo>
                    <a:lnTo>
                      <a:pt x="671" y="436"/>
                    </a:lnTo>
                    <a:lnTo>
                      <a:pt x="660" y="403"/>
                    </a:lnTo>
                    <a:lnTo>
                      <a:pt x="648" y="371"/>
                    </a:lnTo>
                    <a:lnTo>
                      <a:pt x="636" y="339"/>
                    </a:lnTo>
                    <a:lnTo>
                      <a:pt x="623" y="308"/>
                    </a:lnTo>
                    <a:lnTo>
                      <a:pt x="609" y="277"/>
                    </a:lnTo>
                    <a:lnTo>
                      <a:pt x="594" y="247"/>
                    </a:lnTo>
                    <a:lnTo>
                      <a:pt x="580" y="217"/>
                    </a:lnTo>
                    <a:lnTo>
                      <a:pt x="548" y="159"/>
                    </a:lnTo>
                    <a:lnTo>
                      <a:pt x="515" y="103"/>
                    </a:lnTo>
                    <a:lnTo>
                      <a:pt x="481" y="50"/>
                    </a:lnTo>
                    <a:lnTo>
                      <a:pt x="445" y="0"/>
                    </a:lnTo>
                    <a:lnTo>
                      <a:pt x="21" y="0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132"/>
            <p:cNvGrpSpPr/>
            <p:nvPr/>
          </p:nvGrpSpPr>
          <p:grpSpPr>
            <a:xfrm>
              <a:off x="3838575" y="1972729"/>
              <a:ext cx="1041400" cy="1177749"/>
              <a:chOff x="4051300" y="590550"/>
              <a:chExt cx="1041400" cy="1177749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4572000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282" y="238"/>
                  </a:cxn>
                  <a:cxn ang="0">
                    <a:pos x="831" y="758"/>
                  </a:cxn>
                  <a:cxn ang="0">
                    <a:pos x="1354" y="1337"/>
                  </a:cxn>
                  <a:cxn ang="0">
                    <a:pos x="1850" y="1978"/>
                  </a:cxn>
                  <a:cxn ang="0">
                    <a:pos x="2315" y="2677"/>
                  </a:cxn>
                  <a:cxn ang="0">
                    <a:pos x="2752" y="3437"/>
                  </a:cxn>
                  <a:cxn ang="0">
                    <a:pos x="3157" y="4257"/>
                  </a:cxn>
                  <a:cxn ang="0">
                    <a:pos x="3528" y="5137"/>
                  </a:cxn>
                  <a:cxn ang="0">
                    <a:pos x="3863" y="6075"/>
                  </a:cxn>
                  <a:cxn ang="0">
                    <a:pos x="4162" y="7074"/>
                  </a:cxn>
                  <a:cxn ang="0">
                    <a:pos x="4422" y="8132"/>
                  </a:cxn>
                  <a:cxn ang="0">
                    <a:pos x="4643" y="9251"/>
                  </a:cxn>
                  <a:cxn ang="0">
                    <a:pos x="4821" y="10428"/>
                  </a:cxn>
                  <a:cxn ang="0">
                    <a:pos x="4957" y="11665"/>
                  </a:cxn>
                  <a:cxn ang="0">
                    <a:pos x="5048" y="12961"/>
                  </a:cxn>
                  <a:cxn ang="0">
                    <a:pos x="5092" y="14318"/>
                  </a:cxn>
                  <a:cxn ang="0">
                    <a:pos x="5083" y="15116"/>
                  </a:cxn>
                  <a:cxn ang="0">
                    <a:pos x="4980" y="15293"/>
                  </a:cxn>
                  <a:cxn ang="0">
                    <a:pos x="4788" y="15451"/>
                  </a:cxn>
                  <a:cxn ang="0">
                    <a:pos x="4519" y="15588"/>
                  </a:cxn>
                  <a:cxn ang="0">
                    <a:pos x="4186" y="15707"/>
                  </a:cxn>
                  <a:cxn ang="0">
                    <a:pos x="3802" y="15809"/>
                  </a:cxn>
                  <a:cxn ang="0">
                    <a:pos x="3381" y="15895"/>
                  </a:cxn>
                  <a:cxn ang="0">
                    <a:pos x="2937" y="15965"/>
                  </a:cxn>
                  <a:cxn ang="0">
                    <a:pos x="2480" y="16022"/>
                  </a:cxn>
                  <a:cxn ang="0">
                    <a:pos x="2024" y="16068"/>
                  </a:cxn>
                  <a:cxn ang="0">
                    <a:pos x="1583" y="16102"/>
                  </a:cxn>
                  <a:cxn ang="0">
                    <a:pos x="1169" y="16128"/>
                  </a:cxn>
                  <a:cxn ang="0">
                    <a:pos x="796" y="16145"/>
                  </a:cxn>
                  <a:cxn ang="0">
                    <a:pos x="478" y="16155"/>
                  </a:cxn>
                  <a:cxn ang="0">
                    <a:pos x="224" y="16159"/>
                  </a:cxn>
                  <a:cxn ang="0">
                    <a:pos x="52" y="16159"/>
                  </a:cxn>
                  <a:cxn ang="0">
                    <a:pos x="0" y="0"/>
                  </a:cxn>
                </a:cxnLst>
                <a:rect l="0" t="0" r="r" b="b"/>
                <a:pathLst>
                  <a:path w="5096" h="16159">
                    <a:moveTo>
                      <a:pt x="0" y="0"/>
                    </a:moveTo>
                    <a:lnTo>
                      <a:pt x="282" y="238"/>
                    </a:lnTo>
                    <a:lnTo>
                      <a:pt x="559" y="490"/>
                    </a:lnTo>
                    <a:lnTo>
                      <a:pt x="831" y="758"/>
                    </a:lnTo>
                    <a:lnTo>
                      <a:pt x="1096" y="1040"/>
                    </a:lnTo>
                    <a:lnTo>
                      <a:pt x="1354" y="1337"/>
                    </a:lnTo>
                    <a:lnTo>
                      <a:pt x="1605" y="1650"/>
                    </a:lnTo>
                    <a:lnTo>
                      <a:pt x="1850" y="1978"/>
                    </a:lnTo>
                    <a:lnTo>
                      <a:pt x="2086" y="2320"/>
                    </a:lnTo>
                    <a:lnTo>
                      <a:pt x="2315" y="2677"/>
                    </a:lnTo>
                    <a:lnTo>
                      <a:pt x="2538" y="3050"/>
                    </a:lnTo>
                    <a:lnTo>
                      <a:pt x="2752" y="3437"/>
                    </a:lnTo>
                    <a:lnTo>
                      <a:pt x="2959" y="3839"/>
                    </a:lnTo>
                    <a:lnTo>
                      <a:pt x="3157" y="4257"/>
                    </a:lnTo>
                    <a:lnTo>
                      <a:pt x="3347" y="4690"/>
                    </a:lnTo>
                    <a:lnTo>
                      <a:pt x="3528" y="5137"/>
                    </a:lnTo>
                    <a:lnTo>
                      <a:pt x="3700" y="5598"/>
                    </a:lnTo>
                    <a:lnTo>
                      <a:pt x="3863" y="6075"/>
                    </a:lnTo>
                    <a:lnTo>
                      <a:pt x="4017" y="6567"/>
                    </a:lnTo>
                    <a:lnTo>
                      <a:pt x="4162" y="7074"/>
                    </a:lnTo>
                    <a:lnTo>
                      <a:pt x="4297" y="7596"/>
                    </a:lnTo>
                    <a:lnTo>
                      <a:pt x="4422" y="8132"/>
                    </a:lnTo>
                    <a:lnTo>
                      <a:pt x="4538" y="8684"/>
                    </a:lnTo>
                    <a:lnTo>
                      <a:pt x="4643" y="9251"/>
                    </a:lnTo>
                    <a:lnTo>
                      <a:pt x="4738" y="9832"/>
                    </a:lnTo>
                    <a:lnTo>
                      <a:pt x="4821" y="10428"/>
                    </a:lnTo>
                    <a:lnTo>
                      <a:pt x="4895" y="11040"/>
                    </a:lnTo>
                    <a:lnTo>
                      <a:pt x="4957" y="11665"/>
                    </a:lnTo>
                    <a:lnTo>
                      <a:pt x="5008" y="12306"/>
                    </a:lnTo>
                    <a:lnTo>
                      <a:pt x="5048" y="12961"/>
                    </a:lnTo>
                    <a:lnTo>
                      <a:pt x="5076" y="13632"/>
                    </a:lnTo>
                    <a:lnTo>
                      <a:pt x="5092" y="14318"/>
                    </a:lnTo>
                    <a:lnTo>
                      <a:pt x="5096" y="15019"/>
                    </a:lnTo>
                    <a:lnTo>
                      <a:pt x="5083" y="15116"/>
                    </a:lnTo>
                    <a:lnTo>
                      <a:pt x="5044" y="15207"/>
                    </a:lnTo>
                    <a:lnTo>
                      <a:pt x="4980" y="15293"/>
                    </a:lnTo>
                    <a:lnTo>
                      <a:pt x="4894" y="15375"/>
                    </a:lnTo>
                    <a:lnTo>
                      <a:pt x="4788" y="15451"/>
                    </a:lnTo>
                    <a:lnTo>
                      <a:pt x="4662" y="15523"/>
                    </a:lnTo>
                    <a:lnTo>
                      <a:pt x="4519" y="15588"/>
                    </a:lnTo>
                    <a:lnTo>
                      <a:pt x="4359" y="15650"/>
                    </a:lnTo>
                    <a:lnTo>
                      <a:pt x="4186" y="15707"/>
                    </a:lnTo>
                    <a:lnTo>
                      <a:pt x="4000" y="15759"/>
                    </a:lnTo>
                    <a:lnTo>
                      <a:pt x="3802" y="15809"/>
                    </a:lnTo>
                    <a:lnTo>
                      <a:pt x="3596" y="15853"/>
                    </a:lnTo>
                    <a:lnTo>
                      <a:pt x="3381" y="15895"/>
                    </a:lnTo>
                    <a:lnTo>
                      <a:pt x="3161" y="15931"/>
                    </a:lnTo>
                    <a:lnTo>
                      <a:pt x="2937" y="15965"/>
                    </a:lnTo>
                    <a:lnTo>
                      <a:pt x="2709" y="15995"/>
                    </a:lnTo>
                    <a:lnTo>
                      <a:pt x="2480" y="16022"/>
                    </a:lnTo>
                    <a:lnTo>
                      <a:pt x="2251" y="16047"/>
                    </a:lnTo>
                    <a:lnTo>
                      <a:pt x="2024" y="16068"/>
                    </a:lnTo>
                    <a:lnTo>
                      <a:pt x="1800" y="16087"/>
                    </a:lnTo>
                    <a:lnTo>
                      <a:pt x="1583" y="16102"/>
                    </a:lnTo>
                    <a:lnTo>
                      <a:pt x="1371" y="16116"/>
                    </a:lnTo>
                    <a:lnTo>
                      <a:pt x="1169" y="16128"/>
                    </a:lnTo>
                    <a:lnTo>
                      <a:pt x="977" y="16137"/>
                    </a:lnTo>
                    <a:lnTo>
                      <a:pt x="796" y="16145"/>
                    </a:lnTo>
                    <a:lnTo>
                      <a:pt x="630" y="16150"/>
                    </a:lnTo>
                    <a:lnTo>
                      <a:pt x="478" y="16155"/>
                    </a:lnTo>
                    <a:lnTo>
                      <a:pt x="341" y="16157"/>
                    </a:lnTo>
                    <a:lnTo>
                      <a:pt x="224" y="16159"/>
                    </a:lnTo>
                    <a:lnTo>
                      <a:pt x="127" y="16159"/>
                    </a:lnTo>
                    <a:lnTo>
                      <a:pt x="52" y="16159"/>
                    </a:lnTo>
                    <a:lnTo>
                      <a:pt x="0" y="1615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4235348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4814" y="238"/>
                  </a:cxn>
                  <a:cxn ang="0">
                    <a:pos x="4265" y="758"/>
                  </a:cxn>
                  <a:cxn ang="0">
                    <a:pos x="3742" y="1337"/>
                  </a:cxn>
                  <a:cxn ang="0">
                    <a:pos x="3246" y="1978"/>
                  </a:cxn>
                  <a:cxn ang="0">
                    <a:pos x="2781" y="2677"/>
                  </a:cxn>
                  <a:cxn ang="0">
                    <a:pos x="2344" y="3437"/>
                  </a:cxn>
                  <a:cxn ang="0">
                    <a:pos x="1939" y="4257"/>
                  </a:cxn>
                  <a:cxn ang="0">
                    <a:pos x="1568" y="5137"/>
                  </a:cxn>
                  <a:cxn ang="0">
                    <a:pos x="1233" y="6075"/>
                  </a:cxn>
                  <a:cxn ang="0">
                    <a:pos x="934" y="7074"/>
                  </a:cxn>
                  <a:cxn ang="0">
                    <a:pos x="674" y="8132"/>
                  </a:cxn>
                  <a:cxn ang="0">
                    <a:pos x="453" y="9251"/>
                  </a:cxn>
                  <a:cxn ang="0">
                    <a:pos x="275" y="10428"/>
                  </a:cxn>
                  <a:cxn ang="0">
                    <a:pos x="139" y="11665"/>
                  </a:cxn>
                  <a:cxn ang="0">
                    <a:pos x="48" y="12961"/>
                  </a:cxn>
                  <a:cxn ang="0">
                    <a:pos x="4" y="14318"/>
                  </a:cxn>
                  <a:cxn ang="0">
                    <a:pos x="13" y="15116"/>
                  </a:cxn>
                  <a:cxn ang="0">
                    <a:pos x="116" y="15293"/>
                  </a:cxn>
                  <a:cxn ang="0">
                    <a:pos x="308" y="15451"/>
                  </a:cxn>
                  <a:cxn ang="0">
                    <a:pos x="577" y="15588"/>
                  </a:cxn>
                  <a:cxn ang="0">
                    <a:pos x="910" y="15707"/>
                  </a:cxn>
                  <a:cxn ang="0">
                    <a:pos x="1294" y="15809"/>
                  </a:cxn>
                  <a:cxn ang="0">
                    <a:pos x="1715" y="15895"/>
                  </a:cxn>
                  <a:cxn ang="0">
                    <a:pos x="2159" y="15965"/>
                  </a:cxn>
                  <a:cxn ang="0">
                    <a:pos x="2616" y="16022"/>
                  </a:cxn>
                  <a:cxn ang="0">
                    <a:pos x="3072" y="16068"/>
                  </a:cxn>
                  <a:cxn ang="0">
                    <a:pos x="3513" y="16102"/>
                  </a:cxn>
                  <a:cxn ang="0">
                    <a:pos x="3927" y="16128"/>
                  </a:cxn>
                  <a:cxn ang="0">
                    <a:pos x="4300" y="16145"/>
                  </a:cxn>
                  <a:cxn ang="0">
                    <a:pos x="4618" y="16155"/>
                  </a:cxn>
                  <a:cxn ang="0">
                    <a:pos x="4872" y="16159"/>
                  </a:cxn>
                  <a:cxn ang="0">
                    <a:pos x="5044" y="16159"/>
                  </a:cxn>
                  <a:cxn ang="0">
                    <a:pos x="5098" y="0"/>
                  </a:cxn>
                </a:cxnLst>
                <a:rect l="0" t="0" r="r" b="b"/>
                <a:pathLst>
                  <a:path w="5098" h="16159">
                    <a:moveTo>
                      <a:pt x="5098" y="0"/>
                    </a:moveTo>
                    <a:lnTo>
                      <a:pt x="4814" y="238"/>
                    </a:lnTo>
                    <a:lnTo>
                      <a:pt x="4537" y="490"/>
                    </a:lnTo>
                    <a:lnTo>
                      <a:pt x="4265" y="758"/>
                    </a:lnTo>
                    <a:lnTo>
                      <a:pt x="4000" y="1040"/>
                    </a:lnTo>
                    <a:lnTo>
                      <a:pt x="3742" y="1337"/>
                    </a:lnTo>
                    <a:lnTo>
                      <a:pt x="3491" y="1650"/>
                    </a:lnTo>
                    <a:lnTo>
                      <a:pt x="3246" y="1978"/>
                    </a:lnTo>
                    <a:lnTo>
                      <a:pt x="3010" y="2320"/>
                    </a:lnTo>
                    <a:lnTo>
                      <a:pt x="2781" y="2677"/>
                    </a:lnTo>
                    <a:lnTo>
                      <a:pt x="2558" y="3050"/>
                    </a:lnTo>
                    <a:lnTo>
                      <a:pt x="2344" y="3437"/>
                    </a:lnTo>
                    <a:lnTo>
                      <a:pt x="2137" y="3839"/>
                    </a:lnTo>
                    <a:lnTo>
                      <a:pt x="1939" y="4257"/>
                    </a:lnTo>
                    <a:lnTo>
                      <a:pt x="1749" y="4690"/>
                    </a:lnTo>
                    <a:lnTo>
                      <a:pt x="1568" y="5137"/>
                    </a:lnTo>
                    <a:lnTo>
                      <a:pt x="1396" y="5598"/>
                    </a:lnTo>
                    <a:lnTo>
                      <a:pt x="1233" y="6075"/>
                    </a:lnTo>
                    <a:lnTo>
                      <a:pt x="1079" y="6567"/>
                    </a:lnTo>
                    <a:lnTo>
                      <a:pt x="934" y="7074"/>
                    </a:lnTo>
                    <a:lnTo>
                      <a:pt x="799" y="7596"/>
                    </a:lnTo>
                    <a:lnTo>
                      <a:pt x="674" y="8132"/>
                    </a:lnTo>
                    <a:lnTo>
                      <a:pt x="558" y="8684"/>
                    </a:lnTo>
                    <a:lnTo>
                      <a:pt x="453" y="9251"/>
                    </a:lnTo>
                    <a:lnTo>
                      <a:pt x="358" y="9832"/>
                    </a:lnTo>
                    <a:lnTo>
                      <a:pt x="275" y="10428"/>
                    </a:lnTo>
                    <a:lnTo>
                      <a:pt x="201" y="11040"/>
                    </a:lnTo>
                    <a:lnTo>
                      <a:pt x="139" y="11665"/>
                    </a:lnTo>
                    <a:lnTo>
                      <a:pt x="88" y="12306"/>
                    </a:lnTo>
                    <a:lnTo>
                      <a:pt x="48" y="12961"/>
                    </a:lnTo>
                    <a:lnTo>
                      <a:pt x="20" y="13632"/>
                    </a:lnTo>
                    <a:lnTo>
                      <a:pt x="4" y="14318"/>
                    </a:lnTo>
                    <a:lnTo>
                      <a:pt x="0" y="15019"/>
                    </a:lnTo>
                    <a:lnTo>
                      <a:pt x="13" y="15116"/>
                    </a:lnTo>
                    <a:lnTo>
                      <a:pt x="52" y="15207"/>
                    </a:lnTo>
                    <a:lnTo>
                      <a:pt x="116" y="15293"/>
                    </a:lnTo>
                    <a:lnTo>
                      <a:pt x="202" y="15375"/>
                    </a:lnTo>
                    <a:lnTo>
                      <a:pt x="308" y="15451"/>
                    </a:lnTo>
                    <a:lnTo>
                      <a:pt x="434" y="15523"/>
                    </a:lnTo>
                    <a:lnTo>
                      <a:pt x="577" y="15588"/>
                    </a:lnTo>
                    <a:lnTo>
                      <a:pt x="737" y="15650"/>
                    </a:lnTo>
                    <a:lnTo>
                      <a:pt x="910" y="15707"/>
                    </a:lnTo>
                    <a:lnTo>
                      <a:pt x="1096" y="15759"/>
                    </a:lnTo>
                    <a:lnTo>
                      <a:pt x="1294" y="15809"/>
                    </a:lnTo>
                    <a:lnTo>
                      <a:pt x="1500" y="15853"/>
                    </a:lnTo>
                    <a:lnTo>
                      <a:pt x="1715" y="15895"/>
                    </a:lnTo>
                    <a:lnTo>
                      <a:pt x="1935" y="15931"/>
                    </a:lnTo>
                    <a:lnTo>
                      <a:pt x="2159" y="15965"/>
                    </a:lnTo>
                    <a:lnTo>
                      <a:pt x="2387" y="15995"/>
                    </a:lnTo>
                    <a:lnTo>
                      <a:pt x="2616" y="16022"/>
                    </a:lnTo>
                    <a:lnTo>
                      <a:pt x="2845" y="16047"/>
                    </a:lnTo>
                    <a:lnTo>
                      <a:pt x="3072" y="16068"/>
                    </a:lnTo>
                    <a:lnTo>
                      <a:pt x="3296" y="16087"/>
                    </a:lnTo>
                    <a:lnTo>
                      <a:pt x="3513" y="16102"/>
                    </a:lnTo>
                    <a:lnTo>
                      <a:pt x="3725" y="16116"/>
                    </a:lnTo>
                    <a:lnTo>
                      <a:pt x="3927" y="16128"/>
                    </a:lnTo>
                    <a:lnTo>
                      <a:pt x="4119" y="16137"/>
                    </a:lnTo>
                    <a:lnTo>
                      <a:pt x="4300" y="16145"/>
                    </a:lnTo>
                    <a:lnTo>
                      <a:pt x="4466" y="16150"/>
                    </a:lnTo>
                    <a:lnTo>
                      <a:pt x="4618" y="16155"/>
                    </a:lnTo>
                    <a:lnTo>
                      <a:pt x="4755" y="16157"/>
                    </a:lnTo>
                    <a:lnTo>
                      <a:pt x="4872" y="16159"/>
                    </a:lnTo>
                    <a:lnTo>
                      <a:pt x="4969" y="16159"/>
                    </a:lnTo>
                    <a:lnTo>
                      <a:pt x="5044" y="16159"/>
                    </a:lnTo>
                    <a:lnTo>
                      <a:pt x="5098" y="16158"/>
                    </a:lnTo>
                    <a:lnTo>
                      <a:pt x="5098" y="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4383327" y="786159"/>
                <a:ext cx="377346" cy="78614"/>
              </a:xfrm>
              <a:custGeom>
                <a:avLst/>
                <a:gdLst/>
                <a:ahLst/>
                <a:cxnLst>
                  <a:cxn ang="0">
                    <a:pos x="5556" y="733"/>
                  </a:cxn>
                  <a:cxn ang="0">
                    <a:pos x="5313" y="816"/>
                  </a:cxn>
                  <a:cxn ang="0">
                    <a:pos x="5064" y="891"/>
                  </a:cxn>
                  <a:cxn ang="0">
                    <a:pos x="4807" y="959"/>
                  </a:cxn>
                  <a:cxn ang="0">
                    <a:pos x="4545" y="1018"/>
                  </a:cxn>
                  <a:cxn ang="0">
                    <a:pos x="4275" y="1068"/>
                  </a:cxn>
                  <a:cxn ang="0">
                    <a:pos x="4002" y="1111"/>
                  </a:cxn>
                  <a:cxn ang="0">
                    <a:pos x="3722" y="1144"/>
                  </a:cxn>
                  <a:cxn ang="0">
                    <a:pos x="3437" y="1168"/>
                  </a:cxn>
                  <a:cxn ang="0">
                    <a:pos x="3149" y="1183"/>
                  </a:cxn>
                  <a:cxn ang="0">
                    <a:pos x="2858" y="1188"/>
                  </a:cxn>
                  <a:cxn ang="0">
                    <a:pos x="2565" y="1183"/>
                  </a:cxn>
                  <a:cxn ang="0">
                    <a:pos x="2277" y="1168"/>
                  </a:cxn>
                  <a:cxn ang="0">
                    <a:pos x="1992" y="1144"/>
                  </a:cxn>
                  <a:cxn ang="0">
                    <a:pos x="1712" y="1111"/>
                  </a:cxn>
                  <a:cxn ang="0">
                    <a:pos x="1439" y="1068"/>
                  </a:cxn>
                  <a:cxn ang="0">
                    <a:pos x="1169" y="1018"/>
                  </a:cxn>
                  <a:cxn ang="0">
                    <a:pos x="907" y="959"/>
                  </a:cxn>
                  <a:cxn ang="0">
                    <a:pos x="650" y="891"/>
                  </a:cxn>
                  <a:cxn ang="0">
                    <a:pos x="401" y="816"/>
                  </a:cxn>
                  <a:cxn ang="0">
                    <a:pos x="158" y="733"/>
                  </a:cxn>
                  <a:cxn ang="0">
                    <a:pos x="46" y="587"/>
                  </a:cxn>
                  <a:cxn ang="0">
                    <a:pos x="182" y="331"/>
                  </a:cxn>
                  <a:cxn ang="0">
                    <a:pos x="322" y="82"/>
                  </a:cxn>
                  <a:cxn ang="0">
                    <a:pos x="510" y="45"/>
                  </a:cxn>
                  <a:cxn ang="0">
                    <a:pos x="726" y="106"/>
                  </a:cxn>
                  <a:cxn ang="0">
                    <a:pos x="947" y="163"/>
                  </a:cxn>
                  <a:cxn ang="0">
                    <a:pos x="1173" y="212"/>
                  </a:cxn>
                  <a:cxn ang="0">
                    <a:pos x="1402" y="257"/>
                  </a:cxn>
                  <a:cxn ang="0">
                    <a:pos x="1635" y="294"/>
                  </a:cxn>
                  <a:cxn ang="0">
                    <a:pos x="1873" y="325"/>
                  </a:cxn>
                  <a:cxn ang="0">
                    <a:pos x="2115" y="350"/>
                  </a:cxn>
                  <a:cxn ang="0">
                    <a:pos x="2359" y="368"/>
                  </a:cxn>
                  <a:cxn ang="0">
                    <a:pos x="2606" y="379"/>
                  </a:cxn>
                  <a:cxn ang="0">
                    <a:pos x="2858" y="382"/>
                  </a:cxn>
                  <a:cxn ang="0">
                    <a:pos x="3108" y="379"/>
                  </a:cxn>
                  <a:cxn ang="0">
                    <a:pos x="3355" y="368"/>
                  </a:cxn>
                  <a:cxn ang="0">
                    <a:pos x="3599" y="350"/>
                  </a:cxn>
                  <a:cxn ang="0">
                    <a:pos x="3841" y="325"/>
                  </a:cxn>
                  <a:cxn ang="0">
                    <a:pos x="4079" y="294"/>
                  </a:cxn>
                  <a:cxn ang="0">
                    <a:pos x="4312" y="257"/>
                  </a:cxn>
                  <a:cxn ang="0">
                    <a:pos x="4541" y="212"/>
                  </a:cxn>
                  <a:cxn ang="0">
                    <a:pos x="4767" y="162"/>
                  </a:cxn>
                  <a:cxn ang="0">
                    <a:pos x="4988" y="106"/>
                  </a:cxn>
                  <a:cxn ang="0">
                    <a:pos x="5204" y="45"/>
                  </a:cxn>
                  <a:cxn ang="0">
                    <a:pos x="5392" y="82"/>
                  </a:cxn>
                  <a:cxn ang="0">
                    <a:pos x="5532" y="331"/>
                  </a:cxn>
                  <a:cxn ang="0">
                    <a:pos x="5668" y="587"/>
                  </a:cxn>
                </a:cxnLst>
                <a:rect l="0" t="0" r="r" b="b"/>
                <a:pathLst>
                  <a:path w="5714" h="1188">
                    <a:moveTo>
                      <a:pt x="5714" y="673"/>
                    </a:moveTo>
                    <a:lnTo>
                      <a:pt x="5635" y="703"/>
                    </a:lnTo>
                    <a:lnTo>
                      <a:pt x="5556" y="733"/>
                    </a:lnTo>
                    <a:lnTo>
                      <a:pt x="5476" y="761"/>
                    </a:lnTo>
                    <a:lnTo>
                      <a:pt x="5395" y="789"/>
                    </a:lnTo>
                    <a:lnTo>
                      <a:pt x="5313" y="816"/>
                    </a:lnTo>
                    <a:lnTo>
                      <a:pt x="5230" y="841"/>
                    </a:lnTo>
                    <a:lnTo>
                      <a:pt x="5148" y="867"/>
                    </a:lnTo>
                    <a:lnTo>
                      <a:pt x="5064" y="891"/>
                    </a:lnTo>
                    <a:lnTo>
                      <a:pt x="4979" y="914"/>
                    </a:lnTo>
                    <a:lnTo>
                      <a:pt x="4893" y="936"/>
                    </a:lnTo>
                    <a:lnTo>
                      <a:pt x="4807" y="959"/>
                    </a:lnTo>
                    <a:lnTo>
                      <a:pt x="4720" y="979"/>
                    </a:lnTo>
                    <a:lnTo>
                      <a:pt x="4633" y="999"/>
                    </a:lnTo>
                    <a:lnTo>
                      <a:pt x="4545" y="1018"/>
                    </a:lnTo>
                    <a:lnTo>
                      <a:pt x="4455" y="1036"/>
                    </a:lnTo>
                    <a:lnTo>
                      <a:pt x="4366" y="1053"/>
                    </a:lnTo>
                    <a:lnTo>
                      <a:pt x="4275" y="1068"/>
                    </a:lnTo>
                    <a:lnTo>
                      <a:pt x="4185" y="1084"/>
                    </a:lnTo>
                    <a:lnTo>
                      <a:pt x="4093" y="1097"/>
                    </a:lnTo>
                    <a:lnTo>
                      <a:pt x="4002" y="1111"/>
                    </a:lnTo>
                    <a:lnTo>
                      <a:pt x="3909" y="1123"/>
                    </a:lnTo>
                    <a:lnTo>
                      <a:pt x="3816" y="1134"/>
                    </a:lnTo>
                    <a:lnTo>
                      <a:pt x="3722" y="1144"/>
                    </a:lnTo>
                    <a:lnTo>
                      <a:pt x="3627" y="1153"/>
                    </a:lnTo>
                    <a:lnTo>
                      <a:pt x="3533" y="1161"/>
                    </a:lnTo>
                    <a:lnTo>
                      <a:pt x="3437" y="1168"/>
                    </a:lnTo>
                    <a:lnTo>
                      <a:pt x="3342" y="1174"/>
                    </a:lnTo>
                    <a:lnTo>
                      <a:pt x="3246" y="1179"/>
                    </a:lnTo>
                    <a:lnTo>
                      <a:pt x="3149" y="1183"/>
                    </a:lnTo>
                    <a:lnTo>
                      <a:pt x="3052" y="1186"/>
                    </a:lnTo>
                    <a:lnTo>
                      <a:pt x="2955" y="1187"/>
                    </a:lnTo>
                    <a:lnTo>
                      <a:pt x="2858" y="1188"/>
                    </a:lnTo>
                    <a:lnTo>
                      <a:pt x="2759" y="1187"/>
                    </a:lnTo>
                    <a:lnTo>
                      <a:pt x="2662" y="1186"/>
                    </a:lnTo>
                    <a:lnTo>
                      <a:pt x="2565" y="1183"/>
                    </a:lnTo>
                    <a:lnTo>
                      <a:pt x="2468" y="1179"/>
                    </a:lnTo>
                    <a:lnTo>
                      <a:pt x="2372" y="1174"/>
                    </a:lnTo>
                    <a:lnTo>
                      <a:pt x="2277" y="1168"/>
                    </a:lnTo>
                    <a:lnTo>
                      <a:pt x="2181" y="1161"/>
                    </a:lnTo>
                    <a:lnTo>
                      <a:pt x="2087" y="1153"/>
                    </a:lnTo>
                    <a:lnTo>
                      <a:pt x="1992" y="1144"/>
                    </a:lnTo>
                    <a:lnTo>
                      <a:pt x="1898" y="1134"/>
                    </a:lnTo>
                    <a:lnTo>
                      <a:pt x="1805" y="1123"/>
                    </a:lnTo>
                    <a:lnTo>
                      <a:pt x="1712" y="1111"/>
                    </a:lnTo>
                    <a:lnTo>
                      <a:pt x="1621" y="1097"/>
                    </a:lnTo>
                    <a:lnTo>
                      <a:pt x="1529" y="1084"/>
                    </a:lnTo>
                    <a:lnTo>
                      <a:pt x="1439" y="1068"/>
                    </a:lnTo>
                    <a:lnTo>
                      <a:pt x="1348" y="1053"/>
                    </a:lnTo>
                    <a:lnTo>
                      <a:pt x="1259" y="1036"/>
                    </a:lnTo>
                    <a:lnTo>
                      <a:pt x="1169" y="1018"/>
                    </a:lnTo>
                    <a:lnTo>
                      <a:pt x="1081" y="999"/>
                    </a:lnTo>
                    <a:lnTo>
                      <a:pt x="994" y="979"/>
                    </a:lnTo>
                    <a:lnTo>
                      <a:pt x="907" y="959"/>
                    </a:lnTo>
                    <a:lnTo>
                      <a:pt x="821" y="936"/>
                    </a:lnTo>
                    <a:lnTo>
                      <a:pt x="735" y="914"/>
                    </a:lnTo>
                    <a:lnTo>
                      <a:pt x="650" y="891"/>
                    </a:lnTo>
                    <a:lnTo>
                      <a:pt x="566" y="867"/>
                    </a:lnTo>
                    <a:lnTo>
                      <a:pt x="484" y="841"/>
                    </a:lnTo>
                    <a:lnTo>
                      <a:pt x="401" y="816"/>
                    </a:lnTo>
                    <a:lnTo>
                      <a:pt x="319" y="789"/>
                    </a:lnTo>
                    <a:lnTo>
                      <a:pt x="238" y="761"/>
                    </a:lnTo>
                    <a:lnTo>
                      <a:pt x="158" y="733"/>
                    </a:lnTo>
                    <a:lnTo>
                      <a:pt x="79" y="703"/>
                    </a:lnTo>
                    <a:lnTo>
                      <a:pt x="0" y="673"/>
                    </a:lnTo>
                    <a:lnTo>
                      <a:pt x="46" y="587"/>
                    </a:lnTo>
                    <a:lnTo>
                      <a:pt x="90" y="501"/>
                    </a:lnTo>
                    <a:lnTo>
                      <a:pt x="136" y="416"/>
                    </a:lnTo>
                    <a:lnTo>
                      <a:pt x="182" y="331"/>
                    </a:lnTo>
                    <a:lnTo>
                      <a:pt x="228" y="247"/>
                    </a:lnTo>
                    <a:lnTo>
                      <a:pt x="275" y="164"/>
                    </a:lnTo>
                    <a:lnTo>
                      <a:pt x="322" y="82"/>
                    </a:lnTo>
                    <a:lnTo>
                      <a:pt x="370" y="0"/>
                    </a:lnTo>
                    <a:lnTo>
                      <a:pt x="440" y="22"/>
                    </a:lnTo>
                    <a:lnTo>
                      <a:pt x="510" y="45"/>
                    </a:lnTo>
                    <a:lnTo>
                      <a:pt x="582" y="66"/>
                    </a:lnTo>
                    <a:lnTo>
                      <a:pt x="654" y="86"/>
                    </a:lnTo>
                    <a:lnTo>
                      <a:pt x="726" y="106"/>
                    </a:lnTo>
                    <a:lnTo>
                      <a:pt x="800" y="126"/>
                    </a:lnTo>
                    <a:lnTo>
                      <a:pt x="873" y="144"/>
                    </a:lnTo>
                    <a:lnTo>
                      <a:pt x="947" y="163"/>
                    </a:lnTo>
                    <a:lnTo>
                      <a:pt x="1022" y="180"/>
                    </a:lnTo>
                    <a:lnTo>
                      <a:pt x="1097" y="197"/>
                    </a:lnTo>
                    <a:lnTo>
                      <a:pt x="1173" y="212"/>
                    </a:lnTo>
                    <a:lnTo>
                      <a:pt x="1249" y="228"/>
                    </a:lnTo>
                    <a:lnTo>
                      <a:pt x="1325" y="243"/>
                    </a:lnTo>
                    <a:lnTo>
                      <a:pt x="1402" y="257"/>
                    </a:lnTo>
                    <a:lnTo>
                      <a:pt x="1480" y="271"/>
                    </a:lnTo>
                    <a:lnTo>
                      <a:pt x="1557" y="283"/>
                    </a:lnTo>
                    <a:lnTo>
                      <a:pt x="1635" y="294"/>
                    </a:lnTo>
                    <a:lnTo>
                      <a:pt x="1715" y="305"/>
                    </a:lnTo>
                    <a:lnTo>
                      <a:pt x="1794" y="316"/>
                    </a:lnTo>
                    <a:lnTo>
                      <a:pt x="1873" y="325"/>
                    </a:lnTo>
                    <a:lnTo>
                      <a:pt x="1954" y="334"/>
                    </a:lnTo>
                    <a:lnTo>
                      <a:pt x="2034" y="343"/>
                    </a:lnTo>
                    <a:lnTo>
                      <a:pt x="2115" y="350"/>
                    </a:lnTo>
                    <a:lnTo>
                      <a:pt x="2195" y="357"/>
                    </a:lnTo>
                    <a:lnTo>
                      <a:pt x="2277" y="363"/>
                    </a:lnTo>
                    <a:lnTo>
                      <a:pt x="2359" y="368"/>
                    </a:lnTo>
                    <a:lnTo>
                      <a:pt x="2441" y="372"/>
                    </a:lnTo>
                    <a:lnTo>
                      <a:pt x="2524" y="376"/>
                    </a:lnTo>
                    <a:lnTo>
                      <a:pt x="2606" y="379"/>
                    </a:lnTo>
                    <a:lnTo>
                      <a:pt x="2690" y="380"/>
                    </a:lnTo>
                    <a:lnTo>
                      <a:pt x="2774" y="382"/>
                    </a:lnTo>
                    <a:lnTo>
                      <a:pt x="2858" y="382"/>
                    </a:lnTo>
                    <a:lnTo>
                      <a:pt x="2940" y="382"/>
                    </a:lnTo>
                    <a:lnTo>
                      <a:pt x="3024" y="380"/>
                    </a:lnTo>
                    <a:lnTo>
                      <a:pt x="3108" y="379"/>
                    </a:lnTo>
                    <a:lnTo>
                      <a:pt x="3190" y="376"/>
                    </a:lnTo>
                    <a:lnTo>
                      <a:pt x="3273" y="372"/>
                    </a:lnTo>
                    <a:lnTo>
                      <a:pt x="3355" y="368"/>
                    </a:lnTo>
                    <a:lnTo>
                      <a:pt x="3437" y="363"/>
                    </a:lnTo>
                    <a:lnTo>
                      <a:pt x="3518" y="357"/>
                    </a:lnTo>
                    <a:lnTo>
                      <a:pt x="3599" y="350"/>
                    </a:lnTo>
                    <a:lnTo>
                      <a:pt x="3680" y="343"/>
                    </a:lnTo>
                    <a:lnTo>
                      <a:pt x="3760" y="334"/>
                    </a:lnTo>
                    <a:lnTo>
                      <a:pt x="3841" y="325"/>
                    </a:lnTo>
                    <a:lnTo>
                      <a:pt x="3920" y="316"/>
                    </a:lnTo>
                    <a:lnTo>
                      <a:pt x="3999" y="305"/>
                    </a:lnTo>
                    <a:lnTo>
                      <a:pt x="4079" y="294"/>
                    </a:lnTo>
                    <a:lnTo>
                      <a:pt x="4157" y="283"/>
                    </a:lnTo>
                    <a:lnTo>
                      <a:pt x="4234" y="271"/>
                    </a:lnTo>
                    <a:lnTo>
                      <a:pt x="4312" y="257"/>
                    </a:lnTo>
                    <a:lnTo>
                      <a:pt x="4389" y="243"/>
                    </a:lnTo>
                    <a:lnTo>
                      <a:pt x="4465" y="228"/>
                    </a:lnTo>
                    <a:lnTo>
                      <a:pt x="4541" y="212"/>
                    </a:lnTo>
                    <a:lnTo>
                      <a:pt x="4617" y="197"/>
                    </a:lnTo>
                    <a:lnTo>
                      <a:pt x="4692" y="180"/>
                    </a:lnTo>
                    <a:lnTo>
                      <a:pt x="4767" y="162"/>
                    </a:lnTo>
                    <a:lnTo>
                      <a:pt x="4841" y="144"/>
                    </a:lnTo>
                    <a:lnTo>
                      <a:pt x="4914" y="126"/>
                    </a:lnTo>
                    <a:lnTo>
                      <a:pt x="4988" y="106"/>
                    </a:lnTo>
                    <a:lnTo>
                      <a:pt x="5060" y="86"/>
                    </a:lnTo>
                    <a:lnTo>
                      <a:pt x="5132" y="66"/>
                    </a:lnTo>
                    <a:lnTo>
                      <a:pt x="5204" y="45"/>
                    </a:lnTo>
                    <a:lnTo>
                      <a:pt x="5274" y="22"/>
                    </a:lnTo>
                    <a:lnTo>
                      <a:pt x="5344" y="0"/>
                    </a:lnTo>
                    <a:lnTo>
                      <a:pt x="5392" y="82"/>
                    </a:lnTo>
                    <a:lnTo>
                      <a:pt x="5439" y="164"/>
                    </a:lnTo>
                    <a:lnTo>
                      <a:pt x="5486" y="247"/>
                    </a:lnTo>
                    <a:lnTo>
                      <a:pt x="5532" y="331"/>
                    </a:lnTo>
                    <a:lnTo>
                      <a:pt x="5578" y="416"/>
                    </a:lnTo>
                    <a:lnTo>
                      <a:pt x="5624" y="501"/>
                    </a:lnTo>
                    <a:lnTo>
                      <a:pt x="5668" y="587"/>
                    </a:lnTo>
                    <a:lnTo>
                      <a:pt x="5714" y="673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4572000" y="786159"/>
                <a:ext cx="188673" cy="78614"/>
              </a:xfrm>
              <a:custGeom>
                <a:avLst/>
                <a:gdLst/>
                <a:ahLst/>
                <a:cxnLst>
                  <a:cxn ang="0">
                    <a:pos x="0" y="1188"/>
                  </a:cxn>
                  <a:cxn ang="0">
                    <a:pos x="97" y="1187"/>
                  </a:cxn>
                  <a:cxn ang="0">
                    <a:pos x="291" y="1183"/>
                  </a:cxn>
                  <a:cxn ang="0">
                    <a:pos x="484" y="1174"/>
                  </a:cxn>
                  <a:cxn ang="0">
                    <a:pos x="675" y="1161"/>
                  </a:cxn>
                  <a:cxn ang="0">
                    <a:pos x="864" y="1144"/>
                  </a:cxn>
                  <a:cxn ang="0">
                    <a:pos x="1051" y="1123"/>
                  </a:cxn>
                  <a:cxn ang="0">
                    <a:pos x="1235" y="1097"/>
                  </a:cxn>
                  <a:cxn ang="0">
                    <a:pos x="1417" y="1068"/>
                  </a:cxn>
                  <a:cxn ang="0">
                    <a:pos x="1597" y="1036"/>
                  </a:cxn>
                  <a:cxn ang="0">
                    <a:pos x="1775" y="999"/>
                  </a:cxn>
                  <a:cxn ang="0">
                    <a:pos x="1949" y="959"/>
                  </a:cxn>
                  <a:cxn ang="0">
                    <a:pos x="2121" y="914"/>
                  </a:cxn>
                  <a:cxn ang="0">
                    <a:pos x="2290" y="867"/>
                  </a:cxn>
                  <a:cxn ang="0">
                    <a:pos x="2455" y="816"/>
                  </a:cxn>
                  <a:cxn ang="0">
                    <a:pos x="2618" y="761"/>
                  </a:cxn>
                  <a:cxn ang="0">
                    <a:pos x="2777" y="703"/>
                  </a:cxn>
                  <a:cxn ang="0">
                    <a:pos x="2810" y="587"/>
                  </a:cxn>
                  <a:cxn ang="0">
                    <a:pos x="2720" y="416"/>
                  </a:cxn>
                  <a:cxn ang="0">
                    <a:pos x="2628" y="247"/>
                  </a:cxn>
                  <a:cxn ang="0">
                    <a:pos x="2534" y="82"/>
                  </a:cxn>
                  <a:cxn ang="0">
                    <a:pos x="2416" y="22"/>
                  </a:cxn>
                  <a:cxn ang="0">
                    <a:pos x="2274" y="66"/>
                  </a:cxn>
                  <a:cxn ang="0">
                    <a:pos x="2130" y="106"/>
                  </a:cxn>
                  <a:cxn ang="0">
                    <a:pos x="1983" y="144"/>
                  </a:cxn>
                  <a:cxn ang="0">
                    <a:pos x="1834" y="180"/>
                  </a:cxn>
                  <a:cxn ang="0">
                    <a:pos x="1683" y="212"/>
                  </a:cxn>
                  <a:cxn ang="0">
                    <a:pos x="1531" y="243"/>
                  </a:cxn>
                  <a:cxn ang="0">
                    <a:pos x="1376" y="271"/>
                  </a:cxn>
                  <a:cxn ang="0">
                    <a:pos x="1221" y="294"/>
                  </a:cxn>
                  <a:cxn ang="0">
                    <a:pos x="1062" y="316"/>
                  </a:cxn>
                  <a:cxn ang="0">
                    <a:pos x="902" y="334"/>
                  </a:cxn>
                  <a:cxn ang="0">
                    <a:pos x="741" y="350"/>
                  </a:cxn>
                  <a:cxn ang="0">
                    <a:pos x="579" y="363"/>
                  </a:cxn>
                  <a:cxn ang="0">
                    <a:pos x="415" y="372"/>
                  </a:cxn>
                  <a:cxn ang="0">
                    <a:pos x="250" y="379"/>
                  </a:cxn>
                  <a:cxn ang="0">
                    <a:pos x="83" y="382"/>
                  </a:cxn>
                  <a:cxn ang="0">
                    <a:pos x="0" y="382"/>
                  </a:cxn>
                  <a:cxn ang="0">
                    <a:pos x="0" y="1188"/>
                  </a:cxn>
                </a:cxnLst>
                <a:rect l="0" t="0" r="r" b="b"/>
                <a:pathLst>
                  <a:path w="2856" h="1188">
                    <a:moveTo>
                      <a:pt x="0" y="1188"/>
                    </a:moveTo>
                    <a:lnTo>
                      <a:pt x="0" y="1188"/>
                    </a:lnTo>
                    <a:lnTo>
                      <a:pt x="0" y="1188"/>
                    </a:lnTo>
                    <a:lnTo>
                      <a:pt x="97" y="1187"/>
                    </a:lnTo>
                    <a:lnTo>
                      <a:pt x="194" y="1186"/>
                    </a:lnTo>
                    <a:lnTo>
                      <a:pt x="291" y="1183"/>
                    </a:lnTo>
                    <a:lnTo>
                      <a:pt x="388" y="1179"/>
                    </a:lnTo>
                    <a:lnTo>
                      <a:pt x="484" y="1174"/>
                    </a:lnTo>
                    <a:lnTo>
                      <a:pt x="579" y="1168"/>
                    </a:lnTo>
                    <a:lnTo>
                      <a:pt x="675" y="1161"/>
                    </a:lnTo>
                    <a:lnTo>
                      <a:pt x="770" y="1153"/>
                    </a:lnTo>
                    <a:lnTo>
                      <a:pt x="864" y="1144"/>
                    </a:lnTo>
                    <a:lnTo>
                      <a:pt x="958" y="1134"/>
                    </a:lnTo>
                    <a:lnTo>
                      <a:pt x="1051" y="1123"/>
                    </a:lnTo>
                    <a:lnTo>
                      <a:pt x="1144" y="1111"/>
                    </a:lnTo>
                    <a:lnTo>
                      <a:pt x="1235" y="1097"/>
                    </a:lnTo>
                    <a:lnTo>
                      <a:pt x="1327" y="1084"/>
                    </a:lnTo>
                    <a:lnTo>
                      <a:pt x="1417" y="1068"/>
                    </a:lnTo>
                    <a:lnTo>
                      <a:pt x="1508" y="1053"/>
                    </a:lnTo>
                    <a:lnTo>
                      <a:pt x="1597" y="1036"/>
                    </a:lnTo>
                    <a:lnTo>
                      <a:pt x="1687" y="1018"/>
                    </a:lnTo>
                    <a:lnTo>
                      <a:pt x="1775" y="999"/>
                    </a:lnTo>
                    <a:lnTo>
                      <a:pt x="1862" y="979"/>
                    </a:lnTo>
                    <a:lnTo>
                      <a:pt x="1949" y="959"/>
                    </a:lnTo>
                    <a:lnTo>
                      <a:pt x="2035" y="936"/>
                    </a:lnTo>
                    <a:lnTo>
                      <a:pt x="2121" y="914"/>
                    </a:lnTo>
                    <a:lnTo>
                      <a:pt x="2206" y="891"/>
                    </a:lnTo>
                    <a:lnTo>
                      <a:pt x="2290" y="867"/>
                    </a:lnTo>
                    <a:lnTo>
                      <a:pt x="2372" y="841"/>
                    </a:lnTo>
                    <a:lnTo>
                      <a:pt x="2455" y="816"/>
                    </a:lnTo>
                    <a:lnTo>
                      <a:pt x="2537" y="789"/>
                    </a:lnTo>
                    <a:lnTo>
                      <a:pt x="2618" y="761"/>
                    </a:lnTo>
                    <a:lnTo>
                      <a:pt x="2699" y="733"/>
                    </a:lnTo>
                    <a:lnTo>
                      <a:pt x="2777" y="703"/>
                    </a:lnTo>
                    <a:lnTo>
                      <a:pt x="2856" y="673"/>
                    </a:lnTo>
                    <a:lnTo>
                      <a:pt x="2810" y="587"/>
                    </a:lnTo>
                    <a:lnTo>
                      <a:pt x="2766" y="501"/>
                    </a:lnTo>
                    <a:lnTo>
                      <a:pt x="2720" y="416"/>
                    </a:lnTo>
                    <a:lnTo>
                      <a:pt x="2674" y="331"/>
                    </a:lnTo>
                    <a:lnTo>
                      <a:pt x="2628" y="247"/>
                    </a:lnTo>
                    <a:lnTo>
                      <a:pt x="2581" y="164"/>
                    </a:lnTo>
                    <a:lnTo>
                      <a:pt x="2534" y="82"/>
                    </a:lnTo>
                    <a:lnTo>
                      <a:pt x="2486" y="0"/>
                    </a:lnTo>
                    <a:lnTo>
                      <a:pt x="2416" y="22"/>
                    </a:lnTo>
                    <a:lnTo>
                      <a:pt x="2346" y="45"/>
                    </a:lnTo>
                    <a:lnTo>
                      <a:pt x="2274" y="66"/>
                    </a:lnTo>
                    <a:lnTo>
                      <a:pt x="2203" y="86"/>
                    </a:lnTo>
                    <a:lnTo>
                      <a:pt x="2130" y="106"/>
                    </a:lnTo>
                    <a:lnTo>
                      <a:pt x="2056" y="126"/>
                    </a:lnTo>
                    <a:lnTo>
                      <a:pt x="1983" y="144"/>
                    </a:lnTo>
                    <a:lnTo>
                      <a:pt x="1909" y="163"/>
                    </a:lnTo>
                    <a:lnTo>
                      <a:pt x="1834" y="180"/>
                    </a:lnTo>
                    <a:lnTo>
                      <a:pt x="1759" y="197"/>
                    </a:lnTo>
                    <a:lnTo>
                      <a:pt x="1683" y="212"/>
                    </a:lnTo>
                    <a:lnTo>
                      <a:pt x="1607" y="228"/>
                    </a:lnTo>
                    <a:lnTo>
                      <a:pt x="1531" y="243"/>
                    </a:lnTo>
                    <a:lnTo>
                      <a:pt x="1454" y="257"/>
                    </a:lnTo>
                    <a:lnTo>
                      <a:pt x="1376" y="271"/>
                    </a:lnTo>
                    <a:lnTo>
                      <a:pt x="1299" y="283"/>
                    </a:lnTo>
                    <a:lnTo>
                      <a:pt x="1221" y="294"/>
                    </a:lnTo>
                    <a:lnTo>
                      <a:pt x="1141" y="305"/>
                    </a:lnTo>
                    <a:lnTo>
                      <a:pt x="1062" y="316"/>
                    </a:lnTo>
                    <a:lnTo>
                      <a:pt x="983" y="325"/>
                    </a:lnTo>
                    <a:lnTo>
                      <a:pt x="902" y="334"/>
                    </a:lnTo>
                    <a:lnTo>
                      <a:pt x="822" y="343"/>
                    </a:lnTo>
                    <a:lnTo>
                      <a:pt x="741" y="350"/>
                    </a:lnTo>
                    <a:lnTo>
                      <a:pt x="661" y="357"/>
                    </a:lnTo>
                    <a:lnTo>
                      <a:pt x="579" y="363"/>
                    </a:lnTo>
                    <a:lnTo>
                      <a:pt x="497" y="368"/>
                    </a:lnTo>
                    <a:lnTo>
                      <a:pt x="415" y="372"/>
                    </a:lnTo>
                    <a:lnTo>
                      <a:pt x="332" y="376"/>
                    </a:lnTo>
                    <a:lnTo>
                      <a:pt x="250" y="379"/>
                    </a:lnTo>
                    <a:lnTo>
                      <a:pt x="166" y="380"/>
                    </a:lnTo>
                    <a:lnTo>
                      <a:pt x="83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118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4051300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3021" y="0"/>
                  </a:cxn>
                  <a:cxn ang="0">
                    <a:pos x="0" y="1815"/>
                  </a:cxn>
                  <a:cxn ang="0">
                    <a:pos x="386" y="6345"/>
                  </a:cxn>
                  <a:cxn ang="0">
                    <a:pos x="1350" y="6762"/>
                  </a:cxn>
                  <a:cxn ang="0">
                    <a:pos x="1387" y="6675"/>
                  </a:cxn>
                  <a:cxn ang="0">
                    <a:pos x="1424" y="6589"/>
                  </a:cxn>
                  <a:cxn ang="0">
                    <a:pos x="1461" y="6503"/>
                  </a:cxn>
                  <a:cxn ang="0">
                    <a:pos x="1499" y="6418"/>
                  </a:cxn>
                  <a:cxn ang="0">
                    <a:pos x="1537" y="6333"/>
                  </a:cxn>
                  <a:cxn ang="0">
                    <a:pos x="1576" y="6249"/>
                  </a:cxn>
                  <a:cxn ang="0">
                    <a:pos x="1615" y="6166"/>
                  </a:cxn>
                  <a:cxn ang="0">
                    <a:pos x="1654" y="6083"/>
                  </a:cxn>
                  <a:cxn ang="0">
                    <a:pos x="1694" y="6000"/>
                  </a:cxn>
                  <a:cxn ang="0">
                    <a:pos x="1735" y="5919"/>
                  </a:cxn>
                  <a:cxn ang="0">
                    <a:pos x="1777" y="5838"/>
                  </a:cxn>
                  <a:cxn ang="0">
                    <a:pos x="1818" y="5759"/>
                  </a:cxn>
                  <a:cxn ang="0">
                    <a:pos x="1861" y="5680"/>
                  </a:cxn>
                  <a:cxn ang="0">
                    <a:pos x="1904" y="5601"/>
                  </a:cxn>
                  <a:cxn ang="0">
                    <a:pos x="1948" y="5523"/>
                  </a:cxn>
                  <a:cxn ang="0">
                    <a:pos x="1992" y="5447"/>
                  </a:cxn>
                  <a:cxn ang="0">
                    <a:pos x="2037" y="5371"/>
                  </a:cxn>
                  <a:cxn ang="0">
                    <a:pos x="2083" y="5295"/>
                  </a:cxn>
                  <a:cxn ang="0">
                    <a:pos x="2129" y="5221"/>
                  </a:cxn>
                  <a:cxn ang="0">
                    <a:pos x="2176" y="5148"/>
                  </a:cxn>
                  <a:cxn ang="0">
                    <a:pos x="2224" y="5076"/>
                  </a:cxn>
                  <a:cxn ang="0">
                    <a:pos x="2272" y="5005"/>
                  </a:cxn>
                  <a:cxn ang="0">
                    <a:pos x="2321" y="4934"/>
                  </a:cxn>
                  <a:cxn ang="0">
                    <a:pos x="2371" y="4864"/>
                  </a:cxn>
                  <a:cxn ang="0">
                    <a:pos x="2421" y="4796"/>
                  </a:cxn>
                  <a:cxn ang="0">
                    <a:pos x="2473" y="4729"/>
                  </a:cxn>
                  <a:cxn ang="0">
                    <a:pos x="2525" y="4662"/>
                  </a:cxn>
                  <a:cxn ang="0">
                    <a:pos x="2579" y="4596"/>
                  </a:cxn>
                  <a:cxn ang="0">
                    <a:pos x="2633" y="4532"/>
                  </a:cxn>
                  <a:cxn ang="0">
                    <a:pos x="2687" y="4468"/>
                  </a:cxn>
                  <a:cxn ang="0">
                    <a:pos x="2742" y="4406"/>
                  </a:cxn>
                  <a:cxn ang="0">
                    <a:pos x="2799" y="4345"/>
                  </a:cxn>
                  <a:cxn ang="0">
                    <a:pos x="2795" y="4324"/>
                  </a:cxn>
                  <a:cxn ang="0">
                    <a:pos x="2791" y="4304"/>
                  </a:cxn>
                  <a:cxn ang="0">
                    <a:pos x="2789" y="4283"/>
                  </a:cxn>
                  <a:cxn ang="0">
                    <a:pos x="2788" y="4262"/>
                  </a:cxn>
                  <a:cxn ang="0">
                    <a:pos x="2788" y="3977"/>
                  </a:cxn>
                  <a:cxn ang="0">
                    <a:pos x="2790" y="3695"/>
                  </a:cxn>
                  <a:cxn ang="0">
                    <a:pos x="2795" y="3415"/>
                  </a:cxn>
                  <a:cxn ang="0">
                    <a:pos x="2800" y="3137"/>
                  </a:cxn>
                  <a:cxn ang="0">
                    <a:pos x="2809" y="2863"/>
                  </a:cxn>
                  <a:cxn ang="0">
                    <a:pos x="2819" y="2591"/>
                  </a:cxn>
                  <a:cxn ang="0">
                    <a:pos x="2830" y="2321"/>
                  </a:cxn>
                  <a:cxn ang="0">
                    <a:pos x="2845" y="2054"/>
                  </a:cxn>
                  <a:cxn ang="0">
                    <a:pos x="2860" y="1788"/>
                  </a:cxn>
                  <a:cxn ang="0">
                    <a:pos x="2877" y="1525"/>
                  </a:cxn>
                  <a:cxn ang="0">
                    <a:pos x="2897" y="1265"/>
                  </a:cxn>
                  <a:cxn ang="0">
                    <a:pos x="2919" y="1008"/>
                  </a:cxn>
                  <a:cxn ang="0">
                    <a:pos x="2942" y="752"/>
                  </a:cxn>
                  <a:cxn ang="0">
                    <a:pos x="2967" y="499"/>
                  </a:cxn>
                  <a:cxn ang="0">
                    <a:pos x="2993" y="248"/>
                  </a:cxn>
                  <a:cxn ang="0">
                    <a:pos x="3021" y="0"/>
                  </a:cxn>
                </a:cxnLst>
                <a:rect l="0" t="0" r="r" b="b"/>
                <a:pathLst>
                  <a:path w="3021" h="6762">
                    <a:moveTo>
                      <a:pt x="3021" y="0"/>
                    </a:moveTo>
                    <a:lnTo>
                      <a:pt x="0" y="1815"/>
                    </a:lnTo>
                    <a:lnTo>
                      <a:pt x="386" y="6345"/>
                    </a:lnTo>
                    <a:lnTo>
                      <a:pt x="1350" y="6762"/>
                    </a:lnTo>
                    <a:lnTo>
                      <a:pt x="1387" y="6675"/>
                    </a:lnTo>
                    <a:lnTo>
                      <a:pt x="1424" y="6589"/>
                    </a:lnTo>
                    <a:lnTo>
                      <a:pt x="1461" y="6503"/>
                    </a:lnTo>
                    <a:lnTo>
                      <a:pt x="1499" y="6418"/>
                    </a:lnTo>
                    <a:lnTo>
                      <a:pt x="1537" y="6333"/>
                    </a:lnTo>
                    <a:lnTo>
                      <a:pt x="1576" y="6249"/>
                    </a:lnTo>
                    <a:lnTo>
                      <a:pt x="1615" y="6166"/>
                    </a:lnTo>
                    <a:lnTo>
                      <a:pt x="1654" y="6083"/>
                    </a:lnTo>
                    <a:lnTo>
                      <a:pt x="1694" y="6000"/>
                    </a:lnTo>
                    <a:lnTo>
                      <a:pt x="1735" y="5919"/>
                    </a:lnTo>
                    <a:lnTo>
                      <a:pt x="1777" y="5838"/>
                    </a:lnTo>
                    <a:lnTo>
                      <a:pt x="1818" y="5759"/>
                    </a:lnTo>
                    <a:lnTo>
                      <a:pt x="1861" y="5680"/>
                    </a:lnTo>
                    <a:lnTo>
                      <a:pt x="1904" y="5601"/>
                    </a:lnTo>
                    <a:lnTo>
                      <a:pt x="1948" y="5523"/>
                    </a:lnTo>
                    <a:lnTo>
                      <a:pt x="1992" y="5447"/>
                    </a:lnTo>
                    <a:lnTo>
                      <a:pt x="2037" y="5371"/>
                    </a:lnTo>
                    <a:lnTo>
                      <a:pt x="2083" y="5295"/>
                    </a:lnTo>
                    <a:lnTo>
                      <a:pt x="2129" y="5221"/>
                    </a:lnTo>
                    <a:lnTo>
                      <a:pt x="2176" y="5148"/>
                    </a:lnTo>
                    <a:lnTo>
                      <a:pt x="2224" y="5076"/>
                    </a:lnTo>
                    <a:lnTo>
                      <a:pt x="2272" y="5005"/>
                    </a:lnTo>
                    <a:lnTo>
                      <a:pt x="2321" y="4934"/>
                    </a:lnTo>
                    <a:lnTo>
                      <a:pt x="2371" y="4864"/>
                    </a:lnTo>
                    <a:lnTo>
                      <a:pt x="2421" y="4796"/>
                    </a:lnTo>
                    <a:lnTo>
                      <a:pt x="2473" y="4729"/>
                    </a:lnTo>
                    <a:lnTo>
                      <a:pt x="2525" y="4662"/>
                    </a:lnTo>
                    <a:lnTo>
                      <a:pt x="2579" y="4596"/>
                    </a:lnTo>
                    <a:lnTo>
                      <a:pt x="2633" y="4532"/>
                    </a:lnTo>
                    <a:lnTo>
                      <a:pt x="2687" y="4468"/>
                    </a:lnTo>
                    <a:lnTo>
                      <a:pt x="2742" y="4406"/>
                    </a:lnTo>
                    <a:lnTo>
                      <a:pt x="2799" y="4345"/>
                    </a:lnTo>
                    <a:lnTo>
                      <a:pt x="2795" y="4324"/>
                    </a:lnTo>
                    <a:lnTo>
                      <a:pt x="2791" y="4304"/>
                    </a:lnTo>
                    <a:lnTo>
                      <a:pt x="2789" y="4283"/>
                    </a:lnTo>
                    <a:lnTo>
                      <a:pt x="2788" y="4262"/>
                    </a:lnTo>
                    <a:lnTo>
                      <a:pt x="2788" y="3977"/>
                    </a:lnTo>
                    <a:lnTo>
                      <a:pt x="2790" y="3695"/>
                    </a:lnTo>
                    <a:lnTo>
                      <a:pt x="2795" y="3415"/>
                    </a:lnTo>
                    <a:lnTo>
                      <a:pt x="2800" y="3137"/>
                    </a:lnTo>
                    <a:lnTo>
                      <a:pt x="2809" y="2863"/>
                    </a:lnTo>
                    <a:lnTo>
                      <a:pt x="2819" y="2591"/>
                    </a:lnTo>
                    <a:lnTo>
                      <a:pt x="2830" y="2321"/>
                    </a:lnTo>
                    <a:lnTo>
                      <a:pt x="2845" y="2054"/>
                    </a:lnTo>
                    <a:lnTo>
                      <a:pt x="2860" y="1788"/>
                    </a:lnTo>
                    <a:lnTo>
                      <a:pt x="2877" y="1525"/>
                    </a:lnTo>
                    <a:lnTo>
                      <a:pt x="2897" y="1265"/>
                    </a:lnTo>
                    <a:lnTo>
                      <a:pt x="2919" y="1008"/>
                    </a:lnTo>
                    <a:lnTo>
                      <a:pt x="2942" y="752"/>
                    </a:lnTo>
                    <a:lnTo>
                      <a:pt x="2967" y="499"/>
                    </a:lnTo>
                    <a:lnTo>
                      <a:pt x="2993" y="24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4893391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1" y="1815"/>
                  </a:cxn>
                  <a:cxn ang="0">
                    <a:pos x="2635" y="6345"/>
                  </a:cxn>
                  <a:cxn ang="0">
                    <a:pos x="1671" y="6762"/>
                  </a:cxn>
                  <a:cxn ang="0">
                    <a:pos x="1634" y="6675"/>
                  </a:cxn>
                  <a:cxn ang="0">
                    <a:pos x="1597" y="6589"/>
                  </a:cxn>
                  <a:cxn ang="0">
                    <a:pos x="1560" y="6503"/>
                  </a:cxn>
                  <a:cxn ang="0">
                    <a:pos x="1522" y="6418"/>
                  </a:cxn>
                  <a:cxn ang="0">
                    <a:pos x="1484" y="6333"/>
                  </a:cxn>
                  <a:cxn ang="0">
                    <a:pos x="1445" y="6248"/>
                  </a:cxn>
                  <a:cxn ang="0">
                    <a:pos x="1406" y="6166"/>
                  </a:cxn>
                  <a:cxn ang="0">
                    <a:pos x="1367" y="6083"/>
                  </a:cxn>
                  <a:cxn ang="0">
                    <a:pos x="1327" y="6000"/>
                  </a:cxn>
                  <a:cxn ang="0">
                    <a:pos x="1286" y="5919"/>
                  </a:cxn>
                  <a:cxn ang="0">
                    <a:pos x="1244" y="5838"/>
                  </a:cxn>
                  <a:cxn ang="0">
                    <a:pos x="1203" y="5759"/>
                  </a:cxn>
                  <a:cxn ang="0">
                    <a:pos x="1160" y="5680"/>
                  </a:cxn>
                  <a:cxn ang="0">
                    <a:pos x="1117" y="5601"/>
                  </a:cxn>
                  <a:cxn ang="0">
                    <a:pos x="1073" y="5523"/>
                  </a:cxn>
                  <a:cxn ang="0">
                    <a:pos x="1029" y="5447"/>
                  </a:cxn>
                  <a:cxn ang="0">
                    <a:pos x="984" y="5371"/>
                  </a:cxn>
                  <a:cxn ang="0">
                    <a:pos x="938" y="5295"/>
                  </a:cxn>
                  <a:cxn ang="0">
                    <a:pos x="892" y="5221"/>
                  </a:cxn>
                  <a:cxn ang="0">
                    <a:pos x="845" y="5148"/>
                  </a:cxn>
                  <a:cxn ang="0">
                    <a:pos x="797" y="5076"/>
                  </a:cxn>
                  <a:cxn ang="0">
                    <a:pos x="749" y="5005"/>
                  </a:cxn>
                  <a:cxn ang="0">
                    <a:pos x="700" y="4934"/>
                  </a:cxn>
                  <a:cxn ang="0">
                    <a:pos x="650" y="4864"/>
                  </a:cxn>
                  <a:cxn ang="0">
                    <a:pos x="600" y="4796"/>
                  </a:cxn>
                  <a:cxn ang="0">
                    <a:pos x="548" y="4729"/>
                  </a:cxn>
                  <a:cxn ang="0">
                    <a:pos x="496" y="4662"/>
                  </a:cxn>
                  <a:cxn ang="0">
                    <a:pos x="442" y="4596"/>
                  </a:cxn>
                  <a:cxn ang="0">
                    <a:pos x="388" y="4532"/>
                  </a:cxn>
                  <a:cxn ang="0">
                    <a:pos x="334" y="4468"/>
                  </a:cxn>
                  <a:cxn ang="0">
                    <a:pos x="279" y="4406"/>
                  </a:cxn>
                  <a:cxn ang="0">
                    <a:pos x="222" y="4345"/>
                  </a:cxn>
                  <a:cxn ang="0">
                    <a:pos x="226" y="4324"/>
                  </a:cxn>
                  <a:cxn ang="0">
                    <a:pos x="230" y="4304"/>
                  </a:cxn>
                  <a:cxn ang="0">
                    <a:pos x="232" y="4283"/>
                  </a:cxn>
                  <a:cxn ang="0">
                    <a:pos x="233" y="4262"/>
                  </a:cxn>
                  <a:cxn ang="0">
                    <a:pos x="233" y="3977"/>
                  </a:cxn>
                  <a:cxn ang="0">
                    <a:pos x="231" y="3695"/>
                  </a:cxn>
                  <a:cxn ang="0">
                    <a:pos x="226" y="3415"/>
                  </a:cxn>
                  <a:cxn ang="0">
                    <a:pos x="221" y="3137"/>
                  </a:cxn>
                  <a:cxn ang="0">
                    <a:pos x="212" y="2863"/>
                  </a:cxn>
                  <a:cxn ang="0">
                    <a:pos x="202" y="2591"/>
                  </a:cxn>
                  <a:cxn ang="0">
                    <a:pos x="191" y="2321"/>
                  </a:cxn>
                  <a:cxn ang="0">
                    <a:pos x="176" y="2054"/>
                  </a:cxn>
                  <a:cxn ang="0">
                    <a:pos x="161" y="1788"/>
                  </a:cxn>
                  <a:cxn ang="0">
                    <a:pos x="144" y="1525"/>
                  </a:cxn>
                  <a:cxn ang="0">
                    <a:pos x="124" y="1265"/>
                  </a:cxn>
                  <a:cxn ang="0">
                    <a:pos x="102" y="1007"/>
                  </a:cxn>
                  <a:cxn ang="0">
                    <a:pos x="79" y="752"/>
                  </a:cxn>
                  <a:cxn ang="0">
                    <a:pos x="54" y="498"/>
                  </a:cxn>
                  <a:cxn ang="0">
                    <a:pos x="28" y="248"/>
                  </a:cxn>
                  <a:cxn ang="0">
                    <a:pos x="0" y="0"/>
                  </a:cxn>
                </a:cxnLst>
                <a:rect l="0" t="0" r="r" b="b"/>
                <a:pathLst>
                  <a:path w="3021" h="6762">
                    <a:moveTo>
                      <a:pt x="0" y="0"/>
                    </a:moveTo>
                    <a:lnTo>
                      <a:pt x="3021" y="1815"/>
                    </a:lnTo>
                    <a:lnTo>
                      <a:pt x="2635" y="6345"/>
                    </a:lnTo>
                    <a:lnTo>
                      <a:pt x="1671" y="6762"/>
                    </a:lnTo>
                    <a:lnTo>
                      <a:pt x="1634" y="6675"/>
                    </a:lnTo>
                    <a:lnTo>
                      <a:pt x="1597" y="6589"/>
                    </a:lnTo>
                    <a:lnTo>
                      <a:pt x="1560" y="6503"/>
                    </a:lnTo>
                    <a:lnTo>
                      <a:pt x="1522" y="6418"/>
                    </a:lnTo>
                    <a:lnTo>
                      <a:pt x="1484" y="6333"/>
                    </a:lnTo>
                    <a:lnTo>
                      <a:pt x="1445" y="6248"/>
                    </a:lnTo>
                    <a:lnTo>
                      <a:pt x="1406" y="6166"/>
                    </a:lnTo>
                    <a:lnTo>
                      <a:pt x="1367" y="6083"/>
                    </a:lnTo>
                    <a:lnTo>
                      <a:pt x="1327" y="6000"/>
                    </a:lnTo>
                    <a:lnTo>
                      <a:pt x="1286" y="5919"/>
                    </a:lnTo>
                    <a:lnTo>
                      <a:pt x="1244" y="5838"/>
                    </a:lnTo>
                    <a:lnTo>
                      <a:pt x="1203" y="5759"/>
                    </a:lnTo>
                    <a:lnTo>
                      <a:pt x="1160" y="5680"/>
                    </a:lnTo>
                    <a:lnTo>
                      <a:pt x="1117" y="5601"/>
                    </a:lnTo>
                    <a:lnTo>
                      <a:pt x="1073" y="5523"/>
                    </a:lnTo>
                    <a:lnTo>
                      <a:pt x="1029" y="5447"/>
                    </a:lnTo>
                    <a:lnTo>
                      <a:pt x="984" y="5371"/>
                    </a:lnTo>
                    <a:lnTo>
                      <a:pt x="938" y="5295"/>
                    </a:lnTo>
                    <a:lnTo>
                      <a:pt x="892" y="5221"/>
                    </a:lnTo>
                    <a:lnTo>
                      <a:pt x="845" y="5148"/>
                    </a:lnTo>
                    <a:lnTo>
                      <a:pt x="797" y="5076"/>
                    </a:lnTo>
                    <a:lnTo>
                      <a:pt x="749" y="5005"/>
                    </a:lnTo>
                    <a:lnTo>
                      <a:pt x="700" y="4934"/>
                    </a:lnTo>
                    <a:lnTo>
                      <a:pt x="650" y="4864"/>
                    </a:lnTo>
                    <a:lnTo>
                      <a:pt x="600" y="4796"/>
                    </a:lnTo>
                    <a:lnTo>
                      <a:pt x="548" y="4729"/>
                    </a:lnTo>
                    <a:lnTo>
                      <a:pt x="496" y="4662"/>
                    </a:lnTo>
                    <a:lnTo>
                      <a:pt x="442" y="4596"/>
                    </a:lnTo>
                    <a:lnTo>
                      <a:pt x="388" y="4532"/>
                    </a:lnTo>
                    <a:lnTo>
                      <a:pt x="334" y="4468"/>
                    </a:lnTo>
                    <a:lnTo>
                      <a:pt x="279" y="4406"/>
                    </a:lnTo>
                    <a:lnTo>
                      <a:pt x="222" y="4345"/>
                    </a:lnTo>
                    <a:lnTo>
                      <a:pt x="226" y="4324"/>
                    </a:lnTo>
                    <a:lnTo>
                      <a:pt x="230" y="4304"/>
                    </a:lnTo>
                    <a:lnTo>
                      <a:pt x="232" y="4283"/>
                    </a:lnTo>
                    <a:lnTo>
                      <a:pt x="233" y="4262"/>
                    </a:lnTo>
                    <a:lnTo>
                      <a:pt x="233" y="3977"/>
                    </a:lnTo>
                    <a:lnTo>
                      <a:pt x="231" y="3695"/>
                    </a:lnTo>
                    <a:lnTo>
                      <a:pt x="226" y="3415"/>
                    </a:lnTo>
                    <a:lnTo>
                      <a:pt x="221" y="3137"/>
                    </a:lnTo>
                    <a:lnTo>
                      <a:pt x="212" y="2863"/>
                    </a:lnTo>
                    <a:lnTo>
                      <a:pt x="202" y="2591"/>
                    </a:lnTo>
                    <a:lnTo>
                      <a:pt x="191" y="2321"/>
                    </a:lnTo>
                    <a:lnTo>
                      <a:pt x="176" y="2054"/>
                    </a:lnTo>
                    <a:lnTo>
                      <a:pt x="161" y="1788"/>
                    </a:lnTo>
                    <a:lnTo>
                      <a:pt x="144" y="1525"/>
                    </a:lnTo>
                    <a:lnTo>
                      <a:pt x="124" y="1265"/>
                    </a:lnTo>
                    <a:lnTo>
                      <a:pt x="102" y="1007"/>
                    </a:lnTo>
                    <a:lnTo>
                      <a:pt x="79" y="752"/>
                    </a:lnTo>
                    <a:lnTo>
                      <a:pt x="54" y="498"/>
                    </a:lnTo>
                    <a:lnTo>
                      <a:pt x="28" y="24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4278817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21" y="119"/>
                  </a:cxn>
                  <a:cxn ang="0">
                    <a:pos x="90" y="343"/>
                  </a:cxn>
                  <a:cxn ang="0">
                    <a:pos x="191" y="546"/>
                  </a:cxn>
                  <a:cxn ang="0">
                    <a:pos x="325" y="729"/>
                  </a:cxn>
                  <a:cxn ang="0">
                    <a:pos x="489" y="894"/>
                  </a:cxn>
                  <a:cxn ang="0">
                    <a:pos x="685" y="1041"/>
                  </a:cxn>
                  <a:cxn ang="0">
                    <a:pos x="911" y="1171"/>
                  </a:cxn>
                  <a:cxn ang="0">
                    <a:pos x="1166" y="1282"/>
                  </a:cxn>
                  <a:cxn ang="0">
                    <a:pos x="1451" y="1380"/>
                  </a:cxn>
                  <a:cxn ang="0">
                    <a:pos x="1764" y="1461"/>
                  </a:cxn>
                  <a:cxn ang="0">
                    <a:pos x="2103" y="1528"/>
                  </a:cxn>
                  <a:cxn ang="0">
                    <a:pos x="2471" y="1582"/>
                  </a:cxn>
                  <a:cxn ang="0">
                    <a:pos x="2864" y="1622"/>
                  </a:cxn>
                  <a:cxn ang="0">
                    <a:pos x="3283" y="1651"/>
                  </a:cxn>
                  <a:cxn ang="0">
                    <a:pos x="3728" y="1668"/>
                  </a:cxn>
                  <a:cxn ang="0">
                    <a:pos x="4197" y="1674"/>
                  </a:cxn>
                  <a:cxn ang="0">
                    <a:pos x="4441" y="687"/>
                  </a:cxn>
                  <a:cxn ang="0">
                    <a:pos x="4025" y="681"/>
                  </a:cxn>
                  <a:cxn ang="0">
                    <a:pos x="3625" y="673"/>
                  </a:cxn>
                  <a:cxn ang="0">
                    <a:pos x="3243" y="661"/>
                  </a:cxn>
                  <a:cxn ang="0">
                    <a:pos x="2878" y="644"/>
                  </a:cxn>
                  <a:cxn ang="0">
                    <a:pos x="2529" y="624"/>
                  </a:cxn>
                  <a:cxn ang="0">
                    <a:pos x="2199" y="599"/>
                  </a:cxn>
                  <a:cxn ang="0">
                    <a:pos x="1889" y="567"/>
                  </a:cxn>
                  <a:cxn ang="0">
                    <a:pos x="1596" y="532"/>
                  </a:cxn>
                  <a:cxn ang="0">
                    <a:pos x="1324" y="489"/>
                  </a:cxn>
                  <a:cxn ang="0">
                    <a:pos x="1071" y="441"/>
                  </a:cxn>
                  <a:cxn ang="0">
                    <a:pos x="839" y="386"/>
                  </a:cxn>
                  <a:cxn ang="0">
                    <a:pos x="626" y="325"/>
                  </a:cxn>
                  <a:cxn ang="0">
                    <a:pos x="437" y="256"/>
                  </a:cxn>
                  <a:cxn ang="0">
                    <a:pos x="269" y="178"/>
                  </a:cxn>
                  <a:cxn ang="0">
                    <a:pos x="123" y="92"/>
                  </a:cxn>
                  <a:cxn ang="0">
                    <a:pos x="0" y="0"/>
                  </a:cxn>
                </a:cxnLst>
                <a:rect l="0" t="0" r="r" b="b"/>
                <a:pathLst>
                  <a:path w="4441" h="1674">
                    <a:moveTo>
                      <a:pt x="0" y="0"/>
                    </a:moveTo>
                    <a:lnTo>
                      <a:pt x="21" y="119"/>
                    </a:lnTo>
                    <a:lnTo>
                      <a:pt x="51" y="233"/>
                    </a:lnTo>
                    <a:lnTo>
                      <a:pt x="90" y="343"/>
                    </a:lnTo>
                    <a:lnTo>
                      <a:pt x="136" y="447"/>
                    </a:lnTo>
                    <a:lnTo>
                      <a:pt x="191" y="546"/>
                    </a:lnTo>
                    <a:lnTo>
                      <a:pt x="254" y="640"/>
                    </a:lnTo>
                    <a:lnTo>
                      <a:pt x="325" y="729"/>
                    </a:lnTo>
                    <a:lnTo>
                      <a:pt x="403" y="814"/>
                    </a:lnTo>
                    <a:lnTo>
                      <a:pt x="489" y="894"/>
                    </a:lnTo>
                    <a:lnTo>
                      <a:pt x="583" y="970"/>
                    </a:lnTo>
                    <a:lnTo>
                      <a:pt x="685" y="1041"/>
                    </a:lnTo>
                    <a:lnTo>
                      <a:pt x="794" y="1108"/>
                    </a:lnTo>
                    <a:lnTo>
                      <a:pt x="911" y="1171"/>
                    </a:lnTo>
                    <a:lnTo>
                      <a:pt x="1035" y="1229"/>
                    </a:lnTo>
                    <a:lnTo>
                      <a:pt x="1166" y="1282"/>
                    </a:lnTo>
                    <a:lnTo>
                      <a:pt x="1305" y="1333"/>
                    </a:lnTo>
                    <a:lnTo>
                      <a:pt x="1451" y="1380"/>
                    </a:lnTo>
                    <a:lnTo>
                      <a:pt x="1604" y="1422"/>
                    </a:lnTo>
                    <a:lnTo>
                      <a:pt x="1764" y="1461"/>
                    </a:lnTo>
                    <a:lnTo>
                      <a:pt x="1930" y="1497"/>
                    </a:lnTo>
                    <a:lnTo>
                      <a:pt x="2103" y="1528"/>
                    </a:lnTo>
                    <a:lnTo>
                      <a:pt x="2284" y="1557"/>
                    </a:lnTo>
                    <a:lnTo>
                      <a:pt x="2471" y="1582"/>
                    </a:lnTo>
                    <a:lnTo>
                      <a:pt x="2664" y="1604"/>
                    </a:lnTo>
                    <a:lnTo>
                      <a:pt x="2864" y="1622"/>
                    </a:lnTo>
                    <a:lnTo>
                      <a:pt x="3071" y="1638"/>
                    </a:lnTo>
                    <a:lnTo>
                      <a:pt x="3283" y="1651"/>
                    </a:lnTo>
                    <a:lnTo>
                      <a:pt x="3503" y="1660"/>
                    </a:lnTo>
                    <a:lnTo>
                      <a:pt x="3728" y="1668"/>
                    </a:lnTo>
                    <a:lnTo>
                      <a:pt x="3959" y="1671"/>
                    </a:lnTo>
                    <a:lnTo>
                      <a:pt x="4197" y="1674"/>
                    </a:lnTo>
                    <a:lnTo>
                      <a:pt x="4441" y="1672"/>
                    </a:lnTo>
                    <a:lnTo>
                      <a:pt x="4441" y="687"/>
                    </a:lnTo>
                    <a:lnTo>
                      <a:pt x="4231" y="685"/>
                    </a:lnTo>
                    <a:lnTo>
                      <a:pt x="4025" y="681"/>
                    </a:lnTo>
                    <a:lnTo>
                      <a:pt x="3823" y="678"/>
                    </a:lnTo>
                    <a:lnTo>
                      <a:pt x="3625" y="673"/>
                    </a:lnTo>
                    <a:lnTo>
                      <a:pt x="3432" y="668"/>
                    </a:lnTo>
                    <a:lnTo>
                      <a:pt x="3243" y="661"/>
                    </a:lnTo>
                    <a:lnTo>
                      <a:pt x="3057" y="653"/>
                    </a:lnTo>
                    <a:lnTo>
                      <a:pt x="2878" y="644"/>
                    </a:lnTo>
                    <a:lnTo>
                      <a:pt x="2701" y="634"/>
                    </a:lnTo>
                    <a:lnTo>
                      <a:pt x="2529" y="624"/>
                    </a:lnTo>
                    <a:lnTo>
                      <a:pt x="2363" y="612"/>
                    </a:lnTo>
                    <a:lnTo>
                      <a:pt x="2199" y="599"/>
                    </a:lnTo>
                    <a:lnTo>
                      <a:pt x="2042" y="584"/>
                    </a:lnTo>
                    <a:lnTo>
                      <a:pt x="1889" y="567"/>
                    </a:lnTo>
                    <a:lnTo>
                      <a:pt x="1740" y="551"/>
                    </a:lnTo>
                    <a:lnTo>
                      <a:pt x="1596" y="532"/>
                    </a:lnTo>
                    <a:lnTo>
                      <a:pt x="1458" y="511"/>
                    </a:lnTo>
                    <a:lnTo>
                      <a:pt x="1324" y="489"/>
                    </a:lnTo>
                    <a:lnTo>
                      <a:pt x="1194" y="467"/>
                    </a:lnTo>
                    <a:lnTo>
                      <a:pt x="1071" y="441"/>
                    </a:lnTo>
                    <a:lnTo>
                      <a:pt x="952" y="414"/>
                    </a:lnTo>
                    <a:lnTo>
                      <a:pt x="839" y="386"/>
                    </a:lnTo>
                    <a:lnTo>
                      <a:pt x="730" y="356"/>
                    </a:lnTo>
                    <a:lnTo>
                      <a:pt x="626" y="325"/>
                    </a:lnTo>
                    <a:lnTo>
                      <a:pt x="529" y="290"/>
                    </a:lnTo>
                    <a:lnTo>
                      <a:pt x="437" y="256"/>
                    </a:lnTo>
                    <a:lnTo>
                      <a:pt x="349" y="218"/>
                    </a:lnTo>
                    <a:lnTo>
                      <a:pt x="269" y="178"/>
                    </a:lnTo>
                    <a:lnTo>
                      <a:pt x="193" y="136"/>
                    </a:lnTo>
                    <a:lnTo>
                      <a:pt x="123" y="92"/>
                    </a:lnTo>
                    <a:lnTo>
                      <a:pt x="58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2000" y="933213"/>
                <a:ext cx="463" cy="566481"/>
              </a:xfrm>
              <a:prstGeom prst="line">
                <a:avLst/>
              </a:prstGeom>
              <a:noFill/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442056" y="1051596"/>
                <a:ext cx="259888" cy="260350"/>
              </a:xfrm>
              <a:custGeom>
                <a:avLst/>
                <a:gdLst/>
                <a:ahLst/>
                <a:cxnLst>
                  <a:cxn ang="0">
                    <a:pos x="2171" y="3931"/>
                  </a:cxn>
                  <a:cxn ang="0">
                    <a:pos x="2461" y="3879"/>
                  </a:cxn>
                  <a:cxn ang="0">
                    <a:pos x="2736" y="3785"/>
                  </a:cxn>
                  <a:cxn ang="0">
                    <a:pos x="2991" y="3655"/>
                  </a:cxn>
                  <a:cxn ang="0">
                    <a:pos x="3222" y="3490"/>
                  </a:cxn>
                  <a:cxn ang="0">
                    <a:pos x="3427" y="3295"/>
                  </a:cxn>
                  <a:cxn ang="0">
                    <a:pos x="3603" y="3071"/>
                  </a:cxn>
                  <a:cxn ang="0">
                    <a:pos x="3746" y="2823"/>
                  </a:cxn>
                  <a:cxn ang="0">
                    <a:pos x="3852" y="2555"/>
                  </a:cxn>
                  <a:cxn ang="0">
                    <a:pos x="3918" y="2270"/>
                  </a:cxn>
                  <a:cxn ang="0">
                    <a:pos x="3940" y="1971"/>
                  </a:cxn>
                  <a:cxn ang="0">
                    <a:pos x="3918" y="1671"/>
                  </a:cxn>
                  <a:cxn ang="0">
                    <a:pos x="3852" y="1385"/>
                  </a:cxn>
                  <a:cxn ang="0">
                    <a:pos x="3746" y="1117"/>
                  </a:cxn>
                  <a:cxn ang="0">
                    <a:pos x="3603" y="870"/>
                  </a:cxn>
                  <a:cxn ang="0">
                    <a:pos x="3427" y="647"/>
                  </a:cxn>
                  <a:cxn ang="0">
                    <a:pos x="3222" y="451"/>
                  </a:cxn>
                  <a:cxn ang="0">
                    <a:pos x="2991" y="286"/>
                  </a:cxn>
                  <a:cxn ang="0">
                    <a:pos x="2736" y="155"/>
                  </a:cxn>
                  <a:cxn ang="0">
                    <a:pos x="2461" y="62"/>
                  </a:cxn>
                  <a:cxn ang="0">
                    <a:pos x="2171" y="10"/>
                  </a:cxn>
                  <a:cxn ang="0">
                    <a:pos x="1869" y="2"/>
                  </a:cxn>
                  <a:cxn ang="0">
                    <a:pos x="1574" y="40"/>
                  </a:cxn>
                  <a:cxn ang="0">
                    <a:pos x="1294" y="120"/>
                  </a:cxn>
                  <a:cxn ang="0">
                    <a:pos x="1032" y="239"/>
                  </a:cxn>
                  <a:cxn ang="0">
                    <a:pos x="793" y="392"/>
                  </a:cxn>
                  <a:cxn ang="0">
                    <a:pos x="579" y="579"/>
                  </a:cxn>
                  <a:cxn ang="0">
                    <a:pos x="392" y="793"/>
                  </a:cxn>
                  <a:cxn ang="0">
                    <a:pos x="238" y="1032"/>
                  </a:cxn>
                  <a:cxn ang="0">
                    <a:pos x="119" y="1294"/>
                  </a:cxn>
                  <a:cxn ang="0">
                    <a:pos x="40" y="1574"/>
                  </a:cxn>
                  <a:cxn ang="0">
                    <a:pos x="2" y="1869"/>
                  </a:cxn>
                  <a:cxn ang="0">
                    <a:pos x="10" y="2172"/>
                  </a:cxn>
                  <a:cxn ang="0">
                    <a:pos x="62" y="2462"/>
                  </a:cxn>
                  <a:cxn ang="0">
                    <a:pos x="155" y="2736"/>
                  </a:cxn>
                  <a:cxn ang="0">
                    <a:pos x="286" y="2991"/>
                  </a:cxn>
                  <a:cxn ang="0">
                    <a:pos x="451" y="3222"/>
                  </a:cxn>
                  <a:cxn ang="0">
                    <a:pos x="647" y="3428"/>
                  </a:cxn>
                  <a:cxn ang="0">
                    <a:pos x="870" y="3603"/>
                  </a:cxn>
                  <a:cxn ang="0">
                    <a:pos x="1117" y="3746"/>
                  </a:cxn>
                  <a:cxn ang="0">
                    <a:pos x="1385" y="3852"/>
                  </a:cxn>
                  <a:cxn ang="0">
                    <a:pos x="1671" y="3918"/>
                  </a:cxn>
                  <a:cxn ang="0">
                    <a:pos x="1971" y="3941"/>
                  </a:cxn>
                </a:cxnLst>
                <a:rect l="0" t="0" r="r" b="b"/>
                <a:pathLst>
                  <a:path w="3940" h="3941">
                    <a:moveTo>
                      <a:pt x="1971" y="3941"/>
                    </a:moveTo>
                    <a:lnTo>
                      <a:pt x="2071" y="3938"/>
                    </a:lnTo>
                    <a:lnTo>
                      <a:pt x="2171" y="3931"/>
                    </a:lnTo>
                    <a:lnTo>
                      <a:pt x="2270" y="3918"/>
                    </a:lnTo>
                    <a:lnTo>
                      <a:pt x="2366" y="3900"/>
                    </a:lnTo>
                    <a:lnTo>
                      <a:pt x="2461" y="3879"/>
                    </a:lnTo>
                    <a:lnTo>
                      <a:pt x="2555" y="3852"/>
                    </a:lnTo>
                    <a:lnTo>
                      <a:pt x="2646" y="3821"/>
                    </a:lnTo>
                    <a:lnTo>
                      <a:pt x="2736" y="3785"/>
                    </a:lnTo>
                    <a:lnTo>
                      <a:pt x="2823" y="3746"/>
                    </a:lnTo>
                    <a:lnTo>
                      <a:pt x="2908" y="3703"/>
                    </a:lnTo>
                    <a:lnTo>
                      <a:pt x="2991" y="3655"/>
                    </a:lnTo>
                    <a:lnTo>
                      <a:pt x="3070" y="3603"/>
                    </a:lnTo>
                    <a:lnTo>
                      <a:pt x="3148" y="3548"/>
                    </a:lnTo>
                    <a:lnTo>
                      <a:pt x="3222" y="3490"/>
                    </a:lnTo>
                    <a:lnTo>
                      <a:pt x="3293" y="3428"/>
                    </a:lnTo>
                    <a:lnTo>
                      <a:pt x="3363" y="3363"/>
                    </a:lnTo>
                    <a:lnTo>
                      <a:pt x="3427" y="3295"/>
                    </a:lnTo>
                    <a:lnTo>
                      <a:pt x="3490" y="3222"/>
                    </a:lnTo>
                    <a:lnTo>
                      <a:pt x="3548" y="3148"/>
                    </a:lnTo>
                    <a:lnTo>
                      <a:pt x="3603" y="3071"/>
                    </a:lnTo>
                    <a:lnTo>
                      <a:pt x="3654" y="2991"/>
                    </a:lnTo>
                    <a:lnTo>
                      <a:pt x="3702" y="2908"/>
                    </a:lnTo>
                    <a:lnTo>
                      <a:pt x="3746" y="2823"/>
                    </a:lnTo>
                    <a:lnTo>
                      <a:pt x="3785" y="2736"/>
                    </a:lnTo>
                    <a:lnTo>
                      <a:pt x="3821" y="2647"/>
                    </a:lnTo>
                    <a:lnTo>
                      <a:pt x="3852" y="2555"/>
                    </a:lnTo>
                    <a:lnTo>
                      <a:pt x="3878" y="2462"/>
                    </a:lnTo>
                    <a:lnTo>
                      <a:pt x="3900" y="2366"/>
                    </a:lnTo>
                    <a:lnTo>
                      <a:pt x="3918" y="2270"/>
                    </a:lnTo>
                    <a:lnTo>
                      <a:pt x="3930" y="2172"/>
                    </a:lnTo>
                    <a:lnTo>
                      <a:pt x="3938" y="2071"/>
                    </a:lnTo>
                    <a:lnTo>
                      <a:pt x="3940" y="1971"/>
                    </a:lnTo>
                    <a:lnTo>
                      <a:pt x="3938" y="1869"/>
                    </a:lnTo>
                    <a:lnTo>
                      <a:pt x="3930" y="1770"/>
                    </a:lnTo>
                    <a:lnTo>
                      <a:pt x="3918" y="1671"/>
                    </a:lnTo>
                    <a:lnTo>
                      <a:pt x="3900" y="1574"/>
                    </a:lnTo>
                    <a:lnTo>
                      <a:pt x="3878" y="1479"/>
                    </a:lnTo>
                    <a:lnTo>
                      <a:pt x="3852" y="1385"/>
                    </a:lnTo>
                    <a:lnTo>
                      <a:pt x="3821" y="1294"/>
                    </a:lnTo>
                    <a:lnTo>
                      <a:pt x="3785" y="1204"/>
                    </a:lnTo>
                    <a:lnTo>
                      <a:pt x="3746" y="1117"/>
                    </a:lnTo>
                    <a:lnTo>
                      <a:pt x="3702" y="1032"/>
                    </a:lnTo>
                    <a:lnTo>
                      <a:pt x="3654" y="949"/>
                    </a:lnTo>
                    <a:lnTo>
                      <a:pt x="3603" y="870"/>
                    </a:lnTo>
                    <a:lnTo>
                      <a:pt x="3548" y="793"/>
                    </a:lnTo>
                    <a:lnTo>
                      <a:pt x="3490" y="718"/>
                    </a:lnTo>
                    <a:lnTo>
                      <a:pt x="3427" y="647"/>
                    </a:lnTo>
                    <a:lnTo>
                      <a:pt x="3363" y="579"/>
                    </a:lnTo>
                    <a:lnTo>
                      <a:pt x="3293" y="513"/>
                    </a:lnTo>
                    <a:lnTo>
                      <a:pt x="3222" y="451"/>
                    </a:lnTo>
                    <a:lnTo>
                      <a:pt x="3148" y="392"/>
                    </a:lnTo>
                    <a:lnTo>
                      <a:pt x="3070" y="337"/>
                    </a:lnTo>
                    <a:lnTo>
                      <a:pt x="2991" y="286"/>
                    </a:lnTo>
                    <a:lnTo>
                      <a:pt x="2908" y="239"/>
                    </a:lnTo>
                    <a:lnTo>
                      <a:pt x="2823" y="195"/>
                    </a:lnTo>
                    <a:lnTo>
                      <a:pt x="2736" y="155"/>
                    </a:lnTo>
                    <a:lnTo>
                      <a:pt x="2646" y="120"/>
                    </a:lnTo>
                    <a:lnTo>
                      <a:pt x="2555" y="89"/>
                    </a:lnTo>
                    <a:lnTo>
                      <a:pt x="2461" y="62"/>
                    </a:lnTo>
                    <a:lnTo>
                      <a:pt x="2366" y="40"/>
                    </a:lnTo>
                    <a:lnTo>
                      <a:pt x="2270" y="23"/>
                    </a:lnTo>
                    <a:lnTo>
                      <a:pt x="2171" y="10"/>
                    </a:lnTo>
                    <a:lnTo>
                      <a:pt x="2071" y="2"/>
                    </a:lnTo>
                    <a:lnTo>
                      <a:pt x="1971" y="0"/>
                    </a:lnTo>
                    <a:lnTo>
                      <a:pt x="1869" y="2"/>
                    </a:lnTo>
                    <a:lnTo>
                      <a:pt x="1769" y="10"/>
                    </a:lnTo>
                    <a:lnTo>
                      <a:pt x="1671" y="23"/>
                    </a:lnTo>
                    <a:lnTo>
                      <a:pt x="1574" y="40"/>
                    </a:lnTo>
                    <a:lnTo>
                      <a:pt x="1479" y="62"/>
                    </a:lnTo>
                    <a:lnTo>
                      <a:pt x="1385" y="89"/>
                    </a:lnTo>
                    <a:lnTo>
                      <a:pt x="1294" y="120"/>
                    </a:lnTo>
                    <a:lnTo>
                      <a:pt x="1204" y="155"/>
                    </a:lnTo>
                    <a:lnTo>
                      <a:pt x="1117" y="195"/>
                    </a:lnTo>
                    <a:lnTo>
                      <a:pt x="1032" y="239"/>
                    </a:lnTo>
                    <a:lnTo>
                      <a:pt x="949" y="286"/>
                    </a:lnTo>
                    <a:lnTo>
                      <a:pt x="870" y="337"/>
                    </a:lnTo>
                    <a:lnTo>
                      <a:pt x="793" y="392"/>
                    </a:lnTo>
                    <a:lnTo>
                      <a:pt x="718" y="451"/>
                    </a:lnTo>
                    <a:lnTo>
                      <a:pt x="647" y="513"/>
                    </a:lnTo>
                    <a:lnTo>
                      <a:pt x="579" y="579"/>
                    </a:lnTo>
                    <a:lnTo>
                      <a:pt x="513" y="647"/>
                    </a:lnTo>
                    <a:lnTo>
                      <a:pt x="451" y="718"/>
                    </a:lnTo>
                    <a:lnTo>
                      <a:pt x="392" y="793"/>
                    </a:lnTo>
                    <a:lnTo>
                      <a:pt x="337" y="870"/>
                    </a:lnTo>
                    <a:lnTo>
                      <a:pt x="286" y="949"/>
                    </a:lnTo>
                    <a:lnTo>
                      <a:pt x="238" y="1032"/>
                    </a:lnTo>
                    <a:lnTo>
                      <a:pt x="194" y="1117"/>
                    </a:lnTo>
                    <a:lnTo>
                      <a:pt x="155" y="1204"/>
                    </a:lnTo>
                    <a:lnTo>
                      <a:pt x="119" y="1294"/>
                    </a:lnTo>
                    <a:lnTo>
                      <a:pt x="89" y="1385"/>
                    </a:lnTo>
                    <a:lnTo>
                      <a:pt x="62" y="1479"/>
                    </a:lnTo>
                    <a:lnTo>
                      <a:pt x="40" y="1574"/>
                    </a:lnTo>
                    <a:lnTo>
                      <a:pt x="22" y="1671"/>
                    </a:lnTo>
                    <a:lnTo>
                      <a:pt x="10" y="1770"/>
                    </a:lnTo>
                    <a:lnTo>
                      <a:pt x="2" y="1869"/>
                    </a:lnTo>
                    <a:lnTo>
                      <a:pt x="0" y="1971"/>
                    </a:lnTo>
                    <a:lnTo>
                      <a:pt x="2" y="2071"/>
                    </a:lnTo>
                    <a:lnTo>
                      <a:pt x="10" y="2172"/>
                    </a:lnTo>
                    <a:lnTo>
                      <a:pt x="22" y="2270"/>
                    </a:lnTo>
                    <a:lnTo>
                      <a:pt x="40" y="2366"/>
                    </a:lnTo>
                    <a:lnTo>
                      <a:pt x="62" y="2462"/>
                    </a:lnTo>
                    <a:lnTo>
                      <a:pt x="89" y="2555"/>
                    </a:lnTo>
                    <a:lnTo>
                      <a:pt x="119" y="2647"/>
                    </a:lnTo>
                    <a:lnTo>
                      <a:pt x="155" y="2736"/>
                    </a:lnTo>
                    <a:lnTo>
                      <a:pt x="194" y="2823"/>
                    </a:lnTo>
                    <a:lnTo>
                      <a:pt x="238" y="2908"/>
                    </a:lnTo>
                    <a:lnTo>
                      <a:pt x="286" y="2991"/>
                    </a:lnTo>
                    <a:lnTo>
                      <a:pt x="337" y="3071"/>
                    </a:lnTo>
                    <a:lnTo>
                      <a:pt x="392" y="3148"/>
                    </a:lnTo>
                    <a:lnTo>
                      <a:pt x="451" y="3222"/>
                    </a:lnTo>
                    <a:lnTo>
                      <a:pt x="513" y="3295"/>
                    </a:lnTo>
                    <a:lnTo>
                      <a:pt x="579" y="3363"/>
                    </a:lnTo>
                    <a:lnTo>
                      <a:pt x="647" y="3428"/>
                    </a:lnTo>
                    <a:lnTo>
                      <a:pt x="718" y="3490"/>
                    </a:lnTo>
                    <a:lnTo>
                      <a:pt x="793" y="3548"/>
                    </a:lnTo>
                    <a:lnTo>
                      <a:pt x="870" y="3603"/>
                    </a:lnTo>
                    <a:lnTo>
                      <a:pt x="949" y="3655"/>
                    </a:lnTo>
                    <a:lnTo>
                      <a:pt x="1032" y="3703"/>
                    </a:lnTo>
                    <a:lnTo>
                      <a:pt x="1117" y="3746"/>
                    </a:lnTo>
                    <a:lnTo>
                      <a:pt x="1204" y="3785"/>
                    </a:lnTo>
                    <a:lnTo>
                      <a:pt x="1294" y="3821"/>
                    </a:lnTo>
                    <a:lnTo>
                      <a:pt x="1385" y="3852"/>
                    </a:lnTo>
                    <a:lnTo>
                      <a:pt x="1479" y="3879"/>
                    </a:lnTo>
                    <a:lnTo>
                      <a:pt x="1574" y="3900"/>
                    </a:lnTo>
                    <a:lnTo>
                      <a:pt x="1671" y="3918"/>
                    </a:lnTo>
                    <a:lnTo>
                      <a:pt x="1769" y="3931"/>
                    </a:lnTo>
                    <a:lnTo>
                      <a:pt x="1869" y="3938"/>
                    </a:lnTo>
                    <a:lnTo>
                      <a:pt x="1971" y="3941"/>
                    </a:ln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4261245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2" y="77"/>
                  </a:cxn>
                  <a:cxn ang="0">
                    <a:pos x="0" y="127"/>
                  </a:cxn>
                  <a:cxn ang="0">
                    <a:pos x="1" y="176"/>
                  </a:cxn>
                  <a:cxn ang="0">
                    <a:pos x="5" y="225"/>
                  </a:cxn>
                  <a:cxn ang="0">
                    <a:pos x="12" y="272"/>
                  </a:cxn>
                  <a:cxn ang="0">
                    <a:pos x="23" y="318"/>
                  </a:cxn>
                  <a:cxn ang="0">
                    <a:pos x="36" y="364"/>
                  </a:cxn>
                  <a:cxn ang="0">
                    <a:pos x="52" y="409"/>
                  </a:cxn>
                  <a:cxn ang="0">
                    <a:pos x="72" y="451"/>
                  </a:cxn>
                  <a:cxn ang="0">
                    <a:pos x="93" y="494"/>
                  </a:cxn>
                  <a:cxn ang="0">
                    <a:pos x="119" y="535"/>
                  </a:cxn>
                  <a:cxn ang="0">
                    <a:pos x="147" y="576"/>
                  </a:cxn>
                  <a:cxn ang="0">
                    <a:pos x="177" y="615"/>
                  </a:cxn>
                  <a:cxn ang="0">
                    <a:pos x="211" y="655"/>
                  </a:cxn>
                  <a:cxn ang="0">
                    <a:pos x="247" y="691"/>
                  </a:cxn>
                  <a:cxn ang="0">
                    <a:pos x="265" y="697"/>
                  </a:cxn>
                  <a:cxn ang="0">
                    <a:pos x="321" y="732"/>
                  </a:cxn>
                  <a:cxn ang="0">
                    <a:pos x="456" y="821"/>
                  </a:cxn>
                  <a:cxn ang="0">
                    <a:pos x="612" y="903"/>
                  </a:cxn>
                  <a:cxn ang="0">
                    <a:pos x="792" y="975"/>
                  </a:cxn>
                  <a:cxn ang="0">
                    <a:pos x="993" y="1041"/>
                  </a:cxn>
                  <a:cxn ang="0">
                    <a:pos x="1215" y="1099"/>
                  </a:cxn>
                  <a:cxn ang="0">
                    <a:pos x="1457" y="1152"/>
                  </a:cxn>
                  <a:cxn ang="0">
                    <a:pos x="1721" y="1196"/>
                  </a:cxn>
                  <a:cxn ang="0">
                    <a:pos x="2003" y="1236"/>
                  </a:cxn>
                  <a:cxn ang="0">
                    <a:pos x="2305" y="1269"/>
                  </a:cxn>
                  <a:cxn ang="0">
                    <a:pos x="2626" y="1297"/>
                  </a:cxn>
                  <a:cxn ang="0">
                    <a:pos x="2964" y="1319"/>
                  </a:cxn>
                  <a:cxn ang="0">
                    <a:pos x="3320" y="1338"/>
                  </a:cxn>
                  <a:cxn ang="0">
                    <a:pos x="3695" y="1353"/>
                  </a:cxn>
                  <a:cxn ang="0">
                    <a:pos x="4086" y="1363"/>
                  </a:cxn>
                  <a:cxn ang="0">
                    <a:pos x="4494" y="1370"/>
                  </a:cxn>
                  <a:cxn ang="0">
                    <a:pos x="4704" y="652"/>
                  </a:cxn>
                  <a:cxn ang="0">
                    <a:pos x="4604" y="653"/>
                  </a:cxn>
                  <a:cxn ang="0">
                    <a:pos x="4447" y="652"/>
                  </a:cxn>
                  <a:cxn ang="0">
                    <a:pos x="4237" y="649"/>
                  </a:cxn>
                  <a:cxn ang="0">
                    <a:pos x="3982" y="641"/>
                  </a:cxn>
                  <a:cxn ang="0">
                    <a:pos x="3688" y="629"/>
                  </a:cxn>
                  <a:cxn ang="0">
                    <a:pos x="3364" y="612"/>
                  </a:cxn>
                  <a:cxn ang="0">
                    <a:pos x="3017" y="589"/>
                  </a:cxn>
                  <a:cxn ang="0">
                    <a:pos x="2652" y="560"/>
                  </a:cxn>
                  <a:cxn ang="0">
                    <a:pos x="2279" y="523"/>
                  </a:cxn>
                  <a:cxn ang="0">
                    <a:pos x="1904" y="478"/>
                  </a:cxn>
                  <a:cxn ang="0">
                    <a:pos x="1534" y="424"/>
                  </a:cxn>
                  <a:cxn ang="0">
                    <a:pos x="1177" y="361"/>
                  </a:cxn>
                  <a:cxn ang="0">
                    <a:pos x="838" y="288"/>
                  </a:cxn>
                  <a:cxn ang="0">
                    <a:pos x="526" y="203"/>
                  </a:cxn>
                  <a:cxn ang="0">
                    <a:pos x="248" y="108"/>
                  </a:cxn>
                  <a:cxn ang="0">
                    <a:pos x="10" y="0"/>
                  </a:cxn>
                </a:cxnLst>
                <a:rect l="0" t="0" r="r" b="b"/>
                <a:pathLst>
                  <a:path w="4704" h="1372">
                    <a:moveTo>
                      <a:pt x="10" y="0"/>
                    </a:moveTo>
                    <a:lnTo>
                      <a:pt x="7" y="27"/>
                    </a:lnTo>
                    <a:lnTo>
                      <a:pt x="4" y="52"/>
                    </a:lnTo>
                    <a:lnTo>
                      <a:pt x="2" y="77"/>
                    </a:lnTo>
                    <a:lnTo>
                      <a:pt x="0" y="103"/>
                    </a:lnTo>
                    <a:lnTo>
                      <a:pt x="0" y="127"/>
                    </a:lnTo>
                    <a:lnTo>
                      <a:pt x="0" y="152"/>
                    </a:lnTo>
                    <a:lnTo>
                      <a:pt x="1" y="176"/>
                    </a:lnTo>
                    <a:lnTo>
                      <a:pt x="2" y="201"/>
                    </a:lnTo>
                    <a:lnTo>
                      <a:pt x="5" y="225"/>
                    </a:lnTo>
                    <a:lnTo>
                      <a:pt x="8" y="249"/>
                    </a:lnTo>
                    <a:lnTo>
                      <a:pt x="12" y="272"/>
                    </a:lnTo>
                    <a:lnTo>
                      <a:pt x="17" y="296"/>
                    </a:lnTo>
                    <a:lnTo>
                      <a:pt x="23" y="318"/>
                    </a:lnTo>
                    <a:lnTo>
                      <a:pt x="29" y="342"/>
                    </a:lnTo>
                    <a:lnTo>
                      <a:pt x="36" y="364"/>
                    </a:lnTo>
                    <a:lnTo>
                      <a:pt x="44" y="386"/>
                    </a:lnTo>
                    <a:lnTo>
                      <a:pt x="52" y="409"/>
                    </a:lnTo>
                    <a:lnTo>
                      <a:pt x="62" y="430"/>
                    </a:lnTo>
                    <a:lnTo>
                      <a:pt x="72" y="451"/>
                    </a:lnTo>
                    <a:lnTo>
                      <a:pt x="82" y="472"/>
                    </a:lnTo>
                    <a:lnTo>
                      <a:pt x="93" y="494"/>
                    </a:lnTo>
                    <a:lnTo>
                      <a:pt x="105" y="515"/>
                    </a:lnTo>
                    <a:lnTo>
                      <a:pt x="119" y="535"/>
                    </a:lnTo>
                    <a:lnTo>
                      <a:pt x="132" y="556"/>
                    </a:lnTo>
                    <a:lnTo>
                      <a:pt x="147" y="576"/>
                    </a:lnTo>
                    <a:lnTo>
                      <a:pt x="161" y="596"/>
                    </a:lnTo>
                    <a:lnTo>
                      <a:pt x="177" y="615"/>
                    </a:lnTo>
                    <a:lnTo>
                      <a:pt x="193" y="636"/>
                    </a:lnTo>
                    <a:lnTo>
                      <a:pt x="211" y="655"/>
                    </a:lnTo>
                    <a:lnTo>
                      <a:pt x="229" y="674"/>
                    </a:lnTo>
                    <a:lnTo>
                      <a:pt x="247" y="691"/>
                    </a:lnTo>
                    <a:lnTo>
                      <a:pt x="267" y="710"/>
                    </a:lnTo>
                    <a:lnTo>
                      <a:pt x="265" y="697"/>
                    </a:lnTo>
                    <a:lnTo>
                      <a:pt x="263" y="685"/>
                    </a:lnTo>
                    <a:lnTo>
                      <a:pt x="321" y="732"/>
                    </a:lnTo>
                    <a:lnTo>
                      <a:pt x="386" y="777"/>
                    </a:lnTo>
                    <a:lnTo>
                      <a:pt x="456" y="821"/>
                    </a:lnTo>
                    <a:lnTo>
                      <a:pt x="532" y="863"/>
                    </a:lnTo>
                    <a:lnTo>
                      <a:pt x="612" y="903"/>
                    </a:lnTo>
                    <a:lnTo>
                      <a:pt x="700" y="941"/>
                    </a:lnTo>
                    <a:lnTo>
                      <a:pt x="792" y="975"/>
                    </a:lnTo>
                    <a:lnTo>
                      <a:pt x="889" y="1010"/>
                    </a:lnTo>
                    <a:lnTo>
                      <a:pt x="993" y="1041"/>
                    </a:lnTo>
                    <a:lnTo>
                      <a:pt x="1102" y="1071"/>
                    </a:lnTo>
                    <a:lnTo>
                      <a:pt x="1215" y="1099"/>
                    </a:lnTo>
                    <a:lnTo>
                      <a:pt x="1334" y="1126"/>
                    </a:lnTo>
                    <a:lnTo>
                      <a:pt x="1457" y="1152"/>
                    </a:lnTo>
                    <a:lnTo>
                      <a:pt x="1587" y="1174"/>
                    </a:lnTo>
                    <a:lnTo>
                      <a:pt x="1721" y="1196"/>
                    </a:lnTo>
                    <a:lnTo>
                      <a:pt x="1859" y="1217"/>
                    </a:lnTo>
                    <a:lnTo>
                      <a:pt x="2003" y="1236"/>
                    </a:lnTo>
                    <a:lnTo>
                      <a:pt x="2152" y="1252"/>
                    </a:lnTo>
                    <a:lnTo>
                      <a:pt x="2305" y="1269"/>
                    </a:lnTo>
                    <a:lnTo>
                      <a:pt x="2462" y="1284"/>
                    </a:lnTo>
                    <a:lnTo>
                      <a:pt x="2626" y="1297"/>
                    </a:lnTo>
                    <a:lnTo>
                      <a:pt x="2792" y="1309"/>
                    </a:lnTo>
                    <a:lnTo>
                      <a:pt x="2964" y="1319"/>
                    </a:lnTo>
                    <a:lnTo>
                      <a:pt x="3141" y="1329"/>
                    </a:lnTo>
                    <a:lnTo>
                      <a:pt x="3320" y="1338"/>
                    </a:lnTo>
                    <a:lnTo>
                      <a:pt x="3506" y="1346"/>
                    </a:lnTo>
                    <a:lnTo>
                      <a:pt x="3695" y="1353"/>
                    </a:lnTo>
                    <a:lnTo>
                      <a:pt x="3888" y="1358"/>
                    </a:lnTo>
                    <a:lnTo>
                      <a:pt x="4086" y="1363"/>
                    </a:lnTo>
                    <a:lnTo>
                      <a:pt x="4288" y="1366"/>
                    </a:lnTo>
                    <a:lnTo>
                      <a:pt x="4494" y="1370"/>
                    </a:lnTo>
                    <a:lnTo>
                      <a:pt x="4704" y="1372"/>
                    </a:lnTo>
                    <a:lnTo>
                      <a:pt x="4704" y="652"/>
                    </a:lnTo>
                    <a:lnTo>
                      <a:pt x="4661" y="653"/>
                    </a:lnTo>
                    <a:lnTo>
                      <a:pt x="4604" y="653"/>
                    </a:lnTo>
                    <a:lnTo>
                      <a:pt x="4533" y="653"/>
                    </a:lnTo>
                    <a:lnTo>
                      <a:pt x="4447" y="652"/>
                    </a:lnTo>
                    <a:lnTo>
                      <a:pt x="4347" y="651"/>
                    </a:lnTo>
                    <a:lnTo>
                      <a:pt x="4237" y="649"/>
                    </a:lnTo>
                    <a:lnTo>
                      <a:pt x="4114" y="646"/>
                    </a:lnTo>
                    <a:lnTo>
                      <a:pt x="3982" y="641"/>
                    </a:lnTo>
                    <a:lnTo>
                      <a:pt x="3839" y="636"/>
                    </a:lnTo>
                    <a:lnTo>
                      <a:pt x="3688" y="629"/>
                    </a:lnTo>
                    <a:lnTo>
                      <a:pt x="3529" y="621"/>
                    </a:lnTo>
                    <a:lnTo>
                      <a:pt x="3364" y="612"/>
                    </a:lnTo>
                    <a:lnTo>
                      <a:pt x="3193" y="601"/>
                    </a:lnTo>
                    <a:lnTo>
                      <a:pt x="3017" y="589"/>
                    </a:lnTo>
                    <a:lnTo>
                      <a:pt x="2837" y="575"/>
                    </a:lnTo>
                    <a:lnTo>
                      <a:pt x="2652" y="560"/>
                    </a:lnTo>
                    <a:lnTo>
                      <a:pt x="2467" y="542"/>
                    </a:lnTo>
                    <a:lnTo>
                      <a:pt x="2279" y="523"/>
                    </a:lnTo>
                    <a:lnTo>
                      <a:pt x="2092" y="501"/>
                    </a:lnTo>
                    <a:lnTo>
                      <a:pt x="1904" y="478"/>
                    </a:lnTo>
                    <a:lnTo>
                      <a:pt x="1718" y="452"/>
                    </a:lnTo>
                    <a:lnTo>
                      <a:pt x="1534" y="424"/>
                    </a:lnTo>
                    <a:lnTo>
                      <a:pt x="1353" y="394"/>
                    </a:lnTo>
                    <a:lnTo>
                      <a:pt x="1177" y="361"/>
                    </a:lnTo>
                    <a:lnTo>
                      <a:pt x="1005" y="326"/>
                    </a:lnTo>
                    <a:lnTo>
                      <a:pt x="838" y="288"/>
                    </a:lnTo>
                    <a:lnTo>
                      <a:pt x="678" y="247"/>
                    </a:lnTo>
                    <a:lnTo>
                      <a:pt x="526" y="203"/>
                    </a:lnTo>
                    <a:lnTo>
                      <a:pt x="382" y="157"/>
                    </a:lnTo>
                    <a:lnTo>
                      <a:pt x="248" y="108"/>
                    </a:lnTo>
                    <a:lnTo>
                      <a:pt x="124" y="5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4572000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4418" y="119"/>
                  </a:cxn>
                  <a:cxn ang="0">
                    <a:pos x="4349" y="343"/>
                  </a:cxn>
                  <a:cxn ang="0">
                    <a:pos x="4248" y="546"/>
                  </a:cxn>
                  <a:cxn ang="0">
                    <a:pos x="4114" y="729"/>
                  </a:cxn>
                  <a:cxn ang="0">
                    <a:pos x="3950" y="894"/>
                  </a:cxn>
                  <a:cxn ang="0">
                    <a:pos x="3754" y="1041"/>
                  </a:cxn>
                  <a:cxn ang="0">
                    <a:pos x="3528" y="1171"/>
                  </a:cxn>
                  <a:cxn ang="0">
                    <a:pos x="3273" y="1282"/>
                  </a:cxn>
                  <a:cxn ang="0">
                    <a:pos x="2988" y="1380"/>
                  </a:cxn>
                  <a:cxn ang="0">
                    <a:pos x="2675" y="1461"/>
                  </a:cxn>
                  <a:cxn ang="0">
                    <a:pos x="2336" y="1528"/>
                  </a:cxn>
                  <a:cxn ang="0">
                    <a:pos x="1968" y="1582"/>
                  </a:cxn>
                  <a:cxn ang="0">
                    <a:pos x="1575" y="1622"/>
                  </a:cxn>
                  <a:cxn ang="0">
                    <a:pos x="1156" y="1651"/>
                  </a:cxn>
                  <a:cxn ang="0">
                    <a:pos x="711" y="1668"/>
                  </a:cxn>
                  <a:cxn ang="0">
                    <a:pos x="242" y="1674"/>
                  </a:cxn>
                  <a:cxn ang="0">
                    <a:pos x="0" y="687"/>
                  </a:cxn>
                  <a:cxn ang="0">
                    <a:pos x="414" y="681"/>
                  </a:cxn>
                  <a:cxn ang="0">
                    <a:pos x="814" y="673"/>
                  </a:cxn>
                  <a:cxn ang="0">
                    <a:pos x="1196" y="661"/>
                  </a:cxn>
                  <a:cxn ang="0">
                    <a:pos x="1561" y="644"/>
                  </a:cxn>
                  <a:cxn ang="0">
                    <a:pos x="1910" y="624"/>
                  </a:cxn>
                  <a:cxn ang="0">
                    <a:pos x="2240" y="599"/>
                  </a:cxn>
                  <a:cxn ang="0">
                    <a:pos x="2550" y="567"/>
                  </a:cxn>
                  <a:cxn ang="0">
                    <a:pos x="2843" y="532"/>
                  </a:cxn>
                  <a:cxn ang="0">
                    <a:pos x="3115" y="489"/>
                  </a:cxn>
                  <a:cxn ang="0">
                    <a:pos x="3368" y="441"/>
                  </a:cxn>
                  <a:cxn ang="0">
                    <a:pos x="3600" y="386"/>
                  </a:cxn>
                  <a:cxn ang="0">
                    <a:pos x="3813" y="325"/>
                  </a:cxn>
                  <a:cxn ang="0">
                    <a:pos x="4002" y="256"/>
                  </a:cxn>
                  <a:cxn ang="0">
                    <a:pos x="4170" y="178"/>
                  </a:cxn>
                  <a:cxn ang="0">
                    <a:pos x="4316" y="92"/>
                  </a:cxn>
                  <a:cxn ang="0">
                    <a:pos x="4439" y="0"/>
                  </a:cxn>
                </a:cxnLst>
                <a:rect l="0" t="0" r="r" b="b"/>
                <a:pathLst>
                  <a:path w="4439" h="1674">
                    <a:moveTo>
                      <a:pt x="4439" y="0"/>
                    </a:moveTo>
                    <a:lnTo>
                      <a:pt x="4418" y="119"/>
                    </a:lnTo>
                    <a:lnTo>
                      <a:pt x="4388" y="233"/>
                    </a:lnTo>
                    <a:lnTo>
                      <a:pt x="4349" y="343"/>
                    </a:lnTo>
                    <a:lnTo>
                      <a:pt x="4303" y="447"/>
                    </a:lnTo>
                    <a:lnTo>
                      <a:pt x="4248" y="546"/>
                    </a:lnTo>
                    <a:lnTo>
                      <a:pt x="4186" y="640"/>
                    </a:lnTo>
                    <a:lnTo>
                      <a:pt x="4114" y="729"/>
                    </a:lnTo>
                    <a:lnTo>
                      <a:pt x="4036" y="814"/>
                    </a:lnTo>
                    <a:lnTo>
                      <a:pt x="3950" y="894"/>
                    </a:lnTo>
                    <a:lnTo>
                      <a:pt x="3856" y="970"/>
                    </a:lnTo>
                    <a:lnTo>
                      <a:pt x="3754" y="1041"/>
                    </a:lnTo>
                    <a:lnTo>
                      <a:pt x="3645" y="1108"/>
                    </a:lnTo>
                    <a:lnTo>
                      <a:pt x="3528" y="1171"/>
                    </a:lnTo>
                    <a:lnTo>
                      <a:pt x="3404" y="1229"/>
                    </a:lnTo>
                    <a:lnTo>
                      <a:pt x="3273" y="1282"/>
                    </a:lnTo>
                    <a:lnTo>
                      <a:pt x="3134" y="1333"/>
                    </a:lnTo>
                    <a:lnTo>
                      <a:pt x="2988" y="1380"/>
                    </a:lnTo>
                    <a:lnTo>
                      <a:pt x="2835" y="1422"/>
                    </a:lnTo>
                    <a:lnTo>
                      <a:pt x="2675" y="1461"/>
                    </a:lnTo>
                    <a:lnTo>
                      <a:pt x="2509" y="1497"/>
                    </a:lnTo>
                    <a:lnTo>
                      <a:pt x="2336" y="1528"/>
                    </a:lnTo>
                    <a:lnTo>
                      <a:pt x="2155" y="1557"/>
                    </a:lnTo>
                    <a:lnTo>
                      <a:pt x="1968" y="1582"/>
                    </a:lnTo>
                    <a:lnTo>
                      <a:pt x="1775" y="1604"/>
                    </a:lnTo>
                    <a:lnTo>
                      <a:pt x="1575" y="1622"/>
                    </a:lnTo>
                    <a:lnTo>
                      <a:pt x="1368" y="1638"/>
                    </a:lnTo>
                    <a:lnTo>
                      <a:pt x="1156" y="1651"/>
                    </a:lnTo>
                    <a:lnTo>
                      <a:pt x="937" y="1660"/>
                    </a:lnTo>
                    <a:lnTo>
                      <a:pt x="711" y="1668"/>
                    </a:lnTo>
                    <a:lnTo>
                      <a:pt x="480" y="1671"/>
                    </a:lnTo>
                    <a:lnTo>
                      <a:pt x="242" y="1674"/>
                    </a:lnTo>
                    <a:lnTo>
                      <a:pt x="0" y="1672"/>
                    </a:lnTo>
                    <a:lnTo>
                      <a:pt x="0" y="687"/>
                    </a:lnTo>
                    <a:lnTo>
                      <a:pt x="208" y="685"/>
                    </a:lnTo>
                    <a:lnTo>
                      <a:pt x="414" y="681"/>
                    </a:lnTo>
                    <a:lnTo>
                      <a:pt x="616" y="678"/>
                    </a:lnTo>
                    <a:lnTo>
                      <a:pt x="814" y="673"/>
                    </a:lnTo>
                    <a:lnTo>
                      <a:pt x="1007" y="668"/>
                    </a:lnTo>
                    <a:lnTo>
                      <a:pt x="1196" y="661"/>
                    </a:lnTo>
                    <a:lnTo>
                      <a:pt x="1382" y="653"/>
                    </a:lnTo>
                    <a:lnTo>
                      <a:pt x="1561" y="644"/>
                    </a:lnTo>
                    <a:lnTo>
                      <a:pt x="1738" y="634"/>
                    </a:lnTo>
                    <a:lnTo>
                      <a:pt x="1910" y="624"/>
                    </a:lnTo>
                    <a:lnTo>
                      <a:pt x="2076" y="612"/>
                    </a:lnTo>
                    <a:lnTo>
                      <a:pt x="2240" y="599"/>
                    </a:lnTo>
                    <a:lnTo>
                      <a:pt x="2397" y="584"/>
                    </a:lnTo>
                    <a:lnTo>
                      <a:pt x="2550" y="567"/>
                    </a:lnTo>
                    <a:lnTo>
                      <a:pt x="2699" y="551"/>
                    </a:lnTo>
                    <a:lnTo>
                      <a:pt x="2843" y="532"/>
                    </a:lnTo>
                    <a:lnTo>
                      <a:pt x="2981" y="511"/>
                    </a:lnTo>
                    <a:lnTo>
                      <a:pt x="3115" y="489"/>
                    </a:lnTo>
                    <a:lnTo>
                      <a:pt x="3245" y="467"/>
                    </a:lnTo>
                    <a:lnTo>
                      <a:pt x="3368" y="441"/>
                    </a:lnTo>
                    <a:lnTo>
                      <a:pt x="3487" y="414"/>
                    </a:lnTo>
                    <a:lnTo>
                      <a:pt x="3600" y="386"/>
                    </a:lnTo>
                    <a:lnTo>
                      <a:pt x="3709" y="356"/>
                    </a:lnTo>
                    <a:lnTo>
                      <a:pt x="3813" y="325"/>
                    </a:lnTo>
                    <a:lnTo>
                      <a:pt x="3910" y="290"/>
                    </a:lnTo>
                    <a:lnTo>
                      <a:pt x="4002" y="256"/>
                    </a:lnTo>
                    <a:lnTo>
                      <a:pt x="4090" y="218"/>
                    </a:lnTo>
                    <a:lnTo>
                      <a:pt x="4170" y="178"/>
                    </a:lnTo>
                    <a:lnTo>
                      <a:pt x="4246" y="136"/>
                    </a:lnTo>
                    <a:lnTo>
                      <a:pt x="4316" y="92"/>
                    </a:lnTo>
                    <a:lnTo>
                      <a:pt x="4381" y="47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4572000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4695" y="27"/>
                  </a:cxn>
                  <a:cxn ang="0">
                    <a:pos x="4701" y="77"/>
                  </a:cxn>
                  <a:cxn ang="0">
                    <a:pos x="4702" y="127"/>
                  </a:cxn>
                  <a:cxn ang="0">
                    <a:pos x="4701" y="176"/>
                  </a:cxn>
                  <a:cxn ang="0">
                    <a:pos x="4697" y="225"/>
                  </a:cxn>
                  <a:cxn ang="0">
                    <a:pos x="4690" y="272"/>
                  </a:cxn>
                  <a:cxn ang="0">
                    <a:pos x="4679" y="318"/>
                  </a:cxn>
                  <a:cxn ang="0">
                    <a:pos x="4666" y="364"/>
                  </a:cxn>
                  <a:cxn ang="0">
                    <a:pos x="4650" y="409"/>
                  </a:cxn>
                  <a:cxn ang="0">
                    <a:pos x="4630" y="451"/>
                  </a:cxn>
                  <a:cxn ang="0">
                    <a:pos x="4609" y="494"/>
                  </a:cxn>
                  <a:cxn ang="0">
                    <a:pos x="4583" y="535"/>
                  </a:cxn>
                  <a:cxn ang="0">
                    <a:pos x="4555" y="576"/>
                  </a:cxn>
                  <a:cxn ang="0">
                    <a:pos x="4525" y="615"/>
                  </a:cxn>
                  <a:cxn ang="0">
                    <a:pos x="4491" y="655"/>
                  </a:cxn>
                  <a:cxn ang="0">
                    <a:pos x="4455" y="691"/>
                  </a:cxn>
                  <a:cxn ang="0">
                    <a:pos x="4437" y="697"/>
                  </a:cxn>
                  <a:cxn ang="0">
                    <a:pos x="4381" y="732"/>
                  </a:cxn>
                  <a:cxn ang="0">
                    <a:pos x="4246" y="821"/>
                  </a:cxn>
                  <a:cxn ang="0">
                    <a:pos x="4090" y="903"/>
                  </a:cxn>
                  <a:cxn ang="0">
                    <a:pos x="3910" y="975"/>
                  </a:cxn>
                  <a:cxn ang="0">
                    <a:pos x="3709" y="1041"/>
                  </a:cxn>
                  <a:cxn ang="0">
                    <a:pos x="3487" y="1099"/>
                  </a:cxn>
                  <a:cxn ang="0">
                    <a:pos x="3245" y="1152"/>
                  </a:cxn>
                  <a:cxn ang="0">
                    <a:pos x="2981" y="1196"/>
                  </a:cxn>
                  <a:cxn ang="0">
                    <a:pos x="2699" y="1236"/>
                  </a:cxn>
                  <a:cxn ang="0">
                    <a:pos x="2397" y="1269"/>
                  </a:cxn>
                  <a:cxn ang="0">
                    <a:pos x="2076" y="1297"/>
                  </a:cxn>
                  <a:cxn ang="0">
                    <a:pos x="1738" y="1319"/>
                  </a:cxn>
                  <a:cxn ang="0">
                    <a:pos x="1382" y="1338"/>
                  </a:cxn>
                  <a:cxn ang="0">
                    <a:pos x="1007" y="1353"/>
                  </a:cxn>
                  <a:cxn ang="0">
                    <a:pos x="616" y="1363"/>
                  </a:cxn>
                  <a:cxn ang="0">
                    <a:pos x="208" y="1370"/>
                  </a:cxn>
                  <a:cxn ang="0">
                    <a:pos x="0" y="652"/>
                  </a:cxn>
                  <a:cxn ang="0">
                    <a:pos x="98" y="653"/>
                  </a:cxn>
                  <a:cxn ang="0">
                    <a:pos x="255" y="652"/>
                  </a:cxn>
                  <a:cxn ang="0">
                    <a:pos x="465" y="649"/>
                  </a:cxn>
                  <a:cxn ang="0">
                    <a:pos x="721" y="641"/>
                  </a:cxn>
                  <a:cxn ang="0">
                    <a:pos x="1014" y="629"/>
                  </a:cxn>
                  <a:cxn ang="0">
                    <a:pos x="1338" y="612"/>
                  </a:cxn>
                  <a:cxn ang="0">
                    <a:pos x="1685" y="589"/>
                  </a:cxn>
                  <a:cxn ang="0">
                    <a:pos x="2050" y="560"/>
                  </a:cxn>
                  <a:cxn ang="0">
                    <a:pos x="2423" y="523"/>
                  </a:cxn>
                  <a:cxn ang="0">
                    <a:pos x="2798" y="478"/>
                  </a:cxn>
                  <a:cxn ang="0">
                    <a:pos x="3168" y="424"/>
                  </a:cxn>
                  <a:cxn ang="0">
                    <a:pos x="3525" y="361"/>
                  </a:cxn>
                  <a:cxn ang="0">
                    <a:pos x="3864" y="288"/>
                  </a:cxn>
                  <a:cxn ang="0">
                    <a:pos x="4176" y="203"/>
                  </a:cxn>
                  <a:cxn ang="0">
                    <a:pos x="4454" y="108"/>
                  </a:cxn>
                  <a:cxn ang="0">
                    <a:pos x="4692" y="0"/>
                  </a:cxn>
                </a:cxnLst>
                <a:rect l="0" t="0" r="r" b="b"/>
                <a:pathLst>
                  <a:path w="4702" h="1372">
                    <a:moveTo>
                      <a:pt x="4692" y="0"/>
                    </a:moveTo>
                    <a:lnTo>
                      <a:pt x="4695" y="27"/>
                    </a:lnTo>
                    <a:lnTo>
                      <a:pt x="4698" y="52"/>
                    </a:lnTo>
                    <a:lnTo>
                      <a:pt x="4701" y="77"/>
                    </a:lnTo>
                    <a:lnTo>
                      <a:pt x="4702" y="103"/>
                    </a:lnTo>
                    <a:lnTo>
                      <a:pt x="4702" y="127"/>
                    </a:lnTo>
                    <a:lnTo>
                      <a:pt x="4702" y="152"/>
                    </a:lnTo>
                    <a:lnTo>
                      <a:pt x="4701" y="176"/>
                    </a:lnTo>
                    <a:lnTo>
                      <a:pt x="4700" y="201"/>
                    </a:lnTo>
                    <a:lnTo>
                      <a:pt x="4697" y="225"/>
                    </a:lnTo>
                    <a:lnTo>
                      <a:pt x="4694" y="249"/>
                    </a:lnTo>
                    <a:lnTo>
                      <a:pt x="4690" y="272"/>
                    </a:lnTo>
                    <a:lnTo>
                      <a:pt x="4685" y="296"/>
                    </a:lnTo>
                    <a:lnTo>
                      <a:pt x="4679" y="318"/>
                    </a:lnTo>
                    <a:lnTo>
                      <a:pt x="4673" y="342"/>
                    </a:lnTo>
                    <a:lnTo>
                      <a:pt x="4666" y="364"/>
                    </a:lnTo>
                    <a:lnTo>
                      <a:pt x="4658" y="386"/>
                    </a:lnTo>
                    <a:lnTo>
                      <a:pt x="4650" y="409"/>
                    </a:lnTo>
                    <a:lnTo>
                      <a:pt x="4640" y="430"/>
                    </a:lnTo>
                    <a:lnTo>
                      <a:pt x="4630" y="451"/>
                    </a:lnTo>
                    <a:lnTo>
                      <a:pt x="4620" y="472"/>
                    </a:lnTo>
                    <a:lnTo>
                      <a:pt x="4609" y="494"/>
                    </a:lnTo>
                    <a:lnTo>
                      <a:pt x="4597" y="515"/>
                    </a:lnTo>
                    <a:lnTo>
                      <a:pt x="4583" y="535"/>
                    </a:lnTo>
                    <a:lnTo>
                      <a:pt x="4570" y="556"/>
                    </a:lnTo>
                    <a:lnTo>
                      <a:pt x="4555" y="576"/>
                    </a:lnTo>
                    <a:lnTo>
                      <a:pt x="4541" y="596"/>
                    </a:lnTo>
                    <a:lnTo>
                      <a:pt x="4525" y="615"/>
                    </a:lnTo>
                    <a:lnTo>
                      <a:pt x="4509" y="636"/>
                    </a:lnTo>
                    <a:lnTo>
                      <a:pt x="4491" y="655"/>
                    </a:lnTo>
                    <a:lnTo>
                      <a:pt x="4473" y="674"/>
                    </a:lnTo>
                    <a:lnTo>
                      <a:pt x="4455" y="691"/>
                    </a:lnTo>
                    <a:lnTo>
                      <a:pt x="4435" y="710"/>
                    </a:lnTo>
                    <a:lnTo>
                      <a:pt x="4437" y="697"/>
                    </a:lnTo>
                    <a:lnTo>
                      <a:pt x="4439" y="685"/>
                    </a:lnTo>
                    <a:lnTo>
                      <a:pt x="4381" y="732"/>
                    </a:lnTo>
                    <a:lnTo>
                      <a:pt x="4316" y="777"/>
                    </a:lnTo>
                    <a:lnTo>
                      <a:pt x="4246" y="821"/>
                    </a:lnTo>
                    <a:lnTo>
                      <a:pt x="4170" y="863"/>
                    </a:lnTo>
                    <a:lnTo>
                      <a:pt x="4090" y="903"/>
                    </a:lnTo>
                    <a:lnTo>
                      <a:pt x="4002" y="941"/>
                    </a:lnTo>
                    <a:lnTo>
                      <a:pt x="3910" y="975"/>
                    </a:lnTo>
                    <a:lnTo>
                      <a:pt x="3813" y="1010"/>
                    </a:lnTo>
                    <a:lnTo>
                      <a:pt x="3709" y="1041"/>
                    </a:lnTo>
                    <a:lnTo>
                      <a:pt x="3600" y="1071"/>
                    </a:lnTo>
                    <a:lnTo>
                      <a:pt x="3487" y="1099"/>
                    </a:lnTo>
                    <a:lnTo>
                      <a:pt x="3368" y="1126"/>
                    </a:lnTo>
                    <a:lnTo>
                      <a:pt x="3245" y="1152"/>
                    </a:lnTo>
                    <a:lnTo>
                      <a:pt x="3115" y="1174"/>
                    </a:lnTo>
                    <a:lnTo>
                      <a:pt x="2981" y="1196"/>
                    </a:lnTo>
                    <a:lnTo>
                      <a:pt x="2843" y="1217"/>
                    </a:lnTo>
                    <a:lnTo>
                      <a:pt x="2699" y="1236"/>
                    </a:lnTo>
                    <a:lnTo>
                      <a:pt x="2550" y="1252"/>
                    </a:lnTo>
                    <a:lnTo>
                      <a:pt x="2397" y="1269"/>
                    </a:lnTo>
                    <a:lnTo>
                      <a:pt x="2240" y="1284"/>
                    </a:lnTo>
                    <a:lnTo>
                      <a:pt x="2076" y="1297"/>
                    </a:lnTo>
                    <a:lnTo>
                      <a:pt x="1910" y="1309"/>
                    </a:lnTo>
                    <a:lnTo>
                      <a:pt x="1738" y="1319"/>
                    </a:lnTo>
                    <a:lnTo>
                      <a:pt x="1561" y="1329"/>
                    </a:lnTo>
                    <a:lnTo>
                      <a:pt x="1382" y="1338"/>
                    </a:lnTo>
                    <a:lnTo>
                      <a:pt x="1196" y="1346"/>
                    </a:lnTo>
                    <a:lnTo>
                      <a:pt x="1007" y="1353"/>
                    </a:lnTo>
                    <a:lnTo>
                      <a:pt x="814" y="1358"/>
                    </a:lnTo>
                    <a:lnTo>
                      <a:pt x="616" y="1363"/>
                    </a:lnTo>
                    <a:lnTo>
                      <a:pt x="414" y="1366"/>
                    </a:lnTo>
                    <a:lnTo>
                      <a:pt x="208" y="1370"/>
                    </a:lnTo>
                    <a:lnTo>
                      <a:pt x="0" y="1372"/>
                    </a:lnTo>
                    <a:lnTo>
                      <a:pt x="0" y="652"/>
                    </a:lnTo>
                    <a:lnTo>
                      <a:pt x="41" y="653"/>
                    </a:lnTo>
                    <a:lnTo>
                      <a:pt x="98" y="653"/>
                    </a:lnTo>
                    <a:lnTo>
                      <a:pt x="169" y="653"/>
                    </a:lnTo>
                    <a:lnTo>
                      <a:pt x="255" y="652"/>
                    </a:lnTo>
                    <a:lnTo>
                      <a:pt x="355" y="651"/>
                    </a:lnTo>
                    <a:lnTo>
                      <a:pt x="465" y="649"/>
                    </a:lnTo>
                    <a:lnTo>
                      <a:pt x="588" y="646"/>
                    </a:lnTo>
                    <a:lnTo>
                      <a:pt x="721" y="641"/>
                    </a:lnTo>
                    <a:lnTo>
                      <a:pt x="863" y="636"/>
                    </a:lnTo>
                    <a:lnTo>
                      <a:pt x="1014" y="629"/>
                    </a:lnTo>
                    <a:lnTo>
                      <a:pt x="1173" y="621"/>
                    </a:lnTo>
                    <a:lnTo>
                      <a:pt x="1338" y="612"/>
                    </a:lnTo>
                    <a:lnTo>
                      <a:pt x="1509" y="601"/>
                    </a:lnTo>
                    <a:lnTo>
                      <a:pt x="1685" y="589"/>
                    </a:lnTo>
                    <a:lnTo>
                      <a:pt x="1865" y="575"/>
                    </a:lnTo>
                    <a:lnTo>
                      <a:pt x="2050" y="560"/>
                    </a:lnTo>
                    <a:lnTo>
                      <a:pt x="2235" y="542"/>
                    </a:lnTo>
                    <a:lnTo>
                      <a:pt x="2423" y="523"/>
                    </a:lnTo>
                    <a:lnTo>
                      <a:pt x="2610" y="501"/>
                    </a:lnTo>
                    <a:lnTo>
                      <a:pt x="2798" y="478"/>
                    </a:lnTo>
                    <a:lnTo>
                      <a:pt x="2984" y="452"/>
                    </a:lnTo>
                    <a:lnTo>
                      <a:pt x="3168" y="424"/>
                    </a:lnTo>
                    <a:lnTo>
                      <a:pt x="3349" y="394"/>
                    </a:lnTo>
                    <a:lnTo>
                      <a:pt x="3525" y="361"/>
                    </a:lnTo>
                    <a:lnTo>
                      <a:pt x="3697" y="326"/>
                    </a:lnTo>
                    <a:lnTo>
                      <a:pt x="3864" y="288"/>
                    </a:lnTo>
                    <a:lnTo>
                      <a:pt x="4024" y="247"/>
                    </a:lnTo>
                    <a:lnTo>
                      <a:pt x="4176" y="203"/>
                    </a:lnTo>
                    <a:lnTo>
                      <a:pt x="4320" y="157"/>
                    </a:lnTo>
                    <a:lnTo>
                      <a:pt x="4454" y="108"/>
                    </a:lnTo>
                    <a:lnTo>
                      <a:pt x="4578" y="56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441616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2357" y="433"/>
                  </a:cxn>
                  <a:cxn ang="0">
                    <a:pos x="2357" y="0"/>
                  </a:cxn>
                  <a:cxn ang="0">
                    <a:pos x="1998" y="28"/>
                  </a:cxn>
                  <a:cxn ang="0">
                    <a:pos x="1657" y="106"/>
                  </a:cxn>
                  <a:cxn ang="0">
                    <a:pos x="1337" y="234"/>
                  </a:cxn>
                  <a:cxn ang="0">
                    <a:pos x="1041" y="404"/>
                  </a:cxn>
                  <a:cxn ang="0">
                    <a:pos x="774" y="614"/>
                  </a:cxn>
                  <a:cxn ang="0">
                    <a:pos x="540" y="859"/>
                  </a:cxn>
                  <a:cxn ang="0">
                    <a:pos x="342" y="1137"/>
                  </a:cxn>
                  <a:cxn ang="0">
                    <a:pos x="186" y="1441"/>
                  </a:cxn>
                  <a:cxn ang="0">
                    <a:pos x="75" y="1769"/>
                  </a:cxn>
                  <a:cxn ang="0">
                    <a:pos x="13" y="2117"/>
                  </a:cxn>
                  <a:cxn ang="0">
                    <a:pos x="4" y="2477"/>
                  </a:cxn>
                  <a:cxn ang="0">
                    <a:pos x="48" y="2831"/>
                  </a:cxn>
                  <a:cxn ang="0">
                    <a:pos x="143" y="3166"/>
                  </a:cxn>
                  <a:cxn ang="0">
                    <a:pos x="285" y="3477"/>
                  </a:cxn>
                  <a:cxn ang="0">
                    <a:pos x="470" y="3765"/>
                  </a:cxn>
                  <a:cxn ang="0">
                    <a:pos x="692" y="4022"/>
                  </a:cxn>
                  <a:cxn ang="0">
                    <a:pos x="948" y="4244"/>
                  </a:cxn>
                  <a:cxn ang="0">
                    <a:pos x="1235" y="4427"/>
                  </a:cxn>
                  <a:cxn ang="0">
                    <a:pos x="1548" y="4569"/>
                  </a:cxn>
                  <a:cxn ang="0">
                    <a:pos x="1883" y="4664"/>
                  </a:cxn>
                  <a:cxn ang="0">
                    <a:pos x="2235" y="4710"/>
                  </a:cxn>
                  <a:cxn ang="0">
                    <a:pos x="2357" y="4712"/>
                  </a:cxn>
                  <a:cxn ang="0">
                    <a:pos x="2357" y="4281"/>
                  </a:cxn>
                  <a:cxn ang="0">
                    <a:pos x="2064" y="4259"/>
                  </a:cxn>
                  <a:cxn ang="0">
                    <a:pos x="1785" y="4194"/>
                  </a:cxn>
                  <a:cxn ang="0">
                    <a:pos x="1523" y="4091"/>
                  </a:cxn>
                  <a:cxn ang="0">
                    <a:pos x="1282" y="3951"/>
                  </a:cxn>
                  <a:cxn ang="0">
                    <a:pos x="1064" y="3780"/>
                  </a:cxn>
                  <a:cxn ang="0">
                    <a:pos x="872" y="3579"/>
                  </a:cxn>
                  <a:cxn ang="0">
                    <a:pos x="711" y="3353"/>
                  </a:cxn>
                  <a:cxn ang="0">
                    <a:pos x="584" y="3104"/>
                  </a:cxn>
                  <a:cxn ang="0">
                    <a:pos x="493" y="2836"/>
                  </a:cxn>
                  <a:cxn ang="0">
                    <a:pos x="442" y="2552"/>
                  </a:cxn>
                  <a:cxn ang="0">
                    <a:pos x="435" y="2257"/>
                  </a:cxn>
                  <a:cxn ang="0">
                    <a:pos x="471" y="1969"/>
                  </a:cxn>
                  <a:cxn ang="0">
                    <a:pos x="549" y="1696"/>
                  </a:cxn>
                  <a:cxn ang="0">
                    <a:pos x="665" y="1441"/>
                  </a:cxn>
                  <a:cxn ang="0">
                    <a:pos x="815" y="1206"/>
                  </a:cxn>
                  <a:cxn ang="0">
                    <a:pos x="997" y="997"/>
                  </a:cxn>
                  <a:cxn ang="0">
                    <a:pos x="1206" y="815"/>
                  </a:cxn>
                  <a:cxn ang="0">
                    <a:pos x="1440" y="665"/>
                  </a:cxn>
                  <a:cxn ang="0">
                    <a:pos x="1695" y="549"/>
                  </a:cxn>
                  <a:cxn ang="0">
                    <a:pos x="1969" y="472"/>
                  </a:cxn>
                  <a:cxn ang="0">
                    <a:pos x="2257" y="435"/>
                  </a:cxn>
                </a:cxnLst>
                <a:rect l="0" t="0" r="r" b="b"/>
                <a:pathLst>
                  <a:path w="2357" h="4712">
                    <a:moveTo>
                      <a:pt x="2357" y="433"/>
                    </a:moveTo>
                    <a:lnTo>
                      <a:pt x="2357" y="433"/>
                    </a:lnTo>
                    <a:lnTo>
                      <a:pt x="2357" y="433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235" y="4"/>
                    </a:lnTo>
                    <a:lnTo>
                      <a:pt x="2115" y="13"/>
                    </a:lnTo>
                    <a:lnTo>
                      <a:pt x="1998" y="28"/>
                    </a:lnTo>
                    <a:lnTo>
                      <a:pt x="1883" y="48"/>
                    </a:lnTo>
                    <a:lnTo>
                      <a:pt x="1769" y="75"/>
                    </a:lnTo>
                    <a:lnTo>
                      <a:pt x="1657" y="106"/>
                    </a:lnTo>
                    <a:lnTo>
                      <a:pt x="1548" y="144"/>
                    </a:lnTo>
                    <a:lnTo>
                      <a:pt x="1440" y="186"/>
                    </a:lnTo>
                    <a:lnTo>
                      <a:pt x="1337" y="234"/>
                    </a:lnTo>
                    <a:lnTo>
                      <a:pt x="1235" y="285"/>
                    </a:lnTo>
                    <a:lnTo>
                      <a:pt x="1137" y="342"/>
                    </a:lnTo>
                    <a:lnTo>
                      <a:pt x="1041" y="404"/>
                    </a:lnTo>
                    <a:lnTo>
                      <a:pt x="948" y="470"/>
                    </a:lnTo>
                    <a:lnTo>
                      <a:pt x="860" y="540"/>
                    </a:lnTo>
                    <a:lnTo>
                      <a:pt x="774" y="614"/>
                    </a:lnTo>
                    <a:lnTo>
                      <a:pt x="692" y="692"/>
                    </a:lnTo>
                    <a:lnTo>
                      <a:pt x="614" y="773"/>
                    </a:lnTo>
                    <a:lnTo>
                      <a:pt x="540" y="859"/>
                    </a:lnTo>
                    <a:lnTo>
                      <a:pt x="470" y="949"/>
                    </a:lnTo>
                    <a:lnTo>
                      <a:pt x="404" y="1040"/>
                    </a:lnTo>
                    <a:lnTo>
                      <a:pt x="342" y="1137"/>
                    </a:lnTo>
                    <a:lnTo>
                      <a:pt x="285" y="1235"/>
                    </a:lnTo>
                    <a:lnTo>
                      <a:pt x="233" y="1337"/>
                    </a:lnTo>
                    <a:lnTo>
                      <a:pt x="186" y="1441"/>
                    </a:lnTo>
                    <a:lnTo>
                      <a:pt x="143" y="1548"/>
                    </a:lnTo>
                    <a:lnTo>
                      <a:pt x="107" y="1657"/>
                    </a:lnTo>
                    <a:lnTo>
                      <a:pt x="75" y="1769"/>
                    </a:lnTo>
                    <a:lnTo>
                      <a:pt x="48" y="1883"/>
                    </a:lnTo>
                    <a:lnTo>
                      <a:pt x="27" y="1998"/>
                    </a:lnTo>
                    <a:lnTo>
                      <a:pt x="13" y="2117"/>
                    </a:lnTo>
                    <a:lnTo>
                      <a:pt x="4" y="2236"/>
                    </a:lnTo>
                    <a:lnTo>
                      <a:pt x="0" y="2357"/>
                    </a:lnTo>
                    <a:lnTo>
                      <a:pt x="4" y="2477"/>
                    </a:lnTo>
                    <a:lnTo>
                      <a:pt x="13" y="2597"/>
                    </a:lnTo>
                    <a:lnTo>
                      <a:pt x="27" y="2714"/>
                    </a:lnTo>
                    <a:lnTo>
                      <a:pt x="48" y="2831"/>
                    </a:lnTo>
                    <a:lnTo>
                      <a:pt x="75" y="2944"/>
                    </a:lnTo>
                    <a:lnTo>
                      <a:pt x="107" y="3056"/>
                    </a:lnTo>
                    <a:lnTo>
                      <a:pt x="143" y="3166"/>
                    </a:lnTo>
                    <a:lnTo>
                      <a:pt x="186" y="3272"/>
                    </a:lnTo>
                    <a:lnTo>
                      <a:pt x="233" y="3377"/>
                    </a:lnTo>
                    <a:lnTo>
                      <a:pt x="285" y="3477"/>
                    </a:lnTo>
                    <a:lnTo>
                      <a:pt x="342" y="3577"/>
                    </a:lnTo>
                    <a:lnTo>
                      <a:pt x="404" y="3672"/>
                    </a:lnTo>
                    <a:lnTo>
                      <a:pt x="470" y="3765"/>
                    </a:lnTo>
                    <a:lnTo>
                      <a:pt x="540" y="3854"/>
                    </a:lnTo>
                    <a:lnTo>
                      <a:pt x="614" y="3939"/>
                    </a:lnTo>
                    <a:lnTo>
                      <a:pt x="692" y="4022"/>
                    </a:lnTo>
                    <a:lnTo>
                      <a:pt x="774" y="4099"/>
                    </a:lnTo>
                    <a:lnTo>
                      <a:pt x="860" y="4174"/>
                    </a:lnTo>
                    <a:lnTo>
                      <a:pt x="948" y="4244"/>
                    </a:lnTo>
                    <a:lnTo>
                      <a:pt x="1041" y="4309"/>
                    </a:lnTo>
                    <a:lnTo>
                      <a:pt x="1137" y="4370"/>
                    </a:lnTo>
                    <a:lnTo>
                      <a:pt x="1235" y="4427"/>
                    </a:lnTo>
                    <a:lnTo>
                      <a:pt x="1337" y="4480"/>
                    </a:lnTo>
                    <a:lnTo>
                      <a:pt x="1440" y="4527"/>
                    </a:lnTo>
                    <a:lnTo>
                      <a:pt x="1548" y="4569"/>
                    </a:lnTo>
                    <a:lnTo>
                      <a:pt x="1657" y="4606"/>
                    </a:lnTo>
                    <a:lnTo>
                      <a:pt x="1769" y="4638"/>
                    </a:lnTo>
                    <a:lnTo>
                      <a:pt x="1883" y="4664"/>
                    </a:lnTo>
                    <a:lnTo>
                      <a:pt x="1998" y="4685"/>
                    </a:lnTo>
                    <a:lnTo>
                      <a:pt x="2115" y="4700"/>
                    </a:lnTo>
                    <a:lnTo>
                      <a:pt x="2235" y="4710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257" y="4279"/>
                    </a:lnTo>
                    <a:lnTo>
                      <a:pt x="2160" y="4271"/>
                    </a:lnTo>
                    <a:lnTo>
                      <a:pt x="2064" y="4259"/>
                    </a:lnTo>
                    <a:lnTo>
                      <a:pt x="1969" y="4242"/>
                    </a:lnTo>
                    <a:lnTo>
                      <a:pt x="1876" y="4221"/>
                    </a:lnTo>
                    <a:lnTo>
                      <a:pt x="1785" y="4194"/>
                    </a:lnTo>
                    <a:lnTo>
                      <a:pt x="1695" y="4164"/>
                    </a:lnTo>
                    <a:lnTo>
                      <a:pt x="1608" y="4129"/>
                    </a:lnTo>
                    <a:lnTo>
                      <a:pt x="1523" y="4091"/>
                    </a:lnTo>
                    <a:lnTo>
                      <a:pt x="1440" y="4048"/>
                    </a:lnTo>
                    <a:lnTo>
                      <a:pt x="1360" y="4002"/>
                    </a:lnTo>
                    <a:lnTo>
                      <a:pt x="1282" y="3951"/>
                    </a:lnTo>
                    <a:lnTo>
                      <a:pt x="1206" y="3898"/>
                    </a:lnTo>
                    <a:lnTo>
                      <a:pt x="1133" y="3841"/>
                    </a:lnTo>
                    <a:lnTo>
                      <a:pt x="1064" y="3780"/>
                    </a:lnTo>
                    <a:lnTo>
                      <a:pt x="997" y="3717"/>
                    </a:lnTo>
                    <a:lnTo>
                      <a:pt x="933" y="3650"/>
                    </a:lnTo>
                    <a:lnTo>
                      <a:pt x="872" y="3579"/>
                    </a:lnTo>
                    <a:lnTo>
                      <a:pt x="815" y="3507"/>
                    </a:lnTo>
                    <a:lnTo>
                      <a:pt x="761" y="3432"/>
                    </a:lnTo>
                    <a:lnTo>
                      <a:pt x="711" y="3353"/>
                    </a:lnTo>
                    <a:lnTo>
                      <a:pt x="665" y="3273"/>
                    </a:lnTo>
                    <a:lnTo>
                      <a:pt x="623" y="3189"/>
                    </a:lnTo>
                    <a:lnTo>
                      <a:pt x="584" y="3104"/>
                    </a:lnTo>
                    <a:lnTo>
                      <a:pt x="549" y="3017"/>
                    </a:lnTo>
                    <a:lnTo>
                      <a:pt x="519" y="2928"/>
                    </a:lnTo>
                    <a:lnTo>
                      <a:pt x="493" y="2836"/>
                    </a:lnTo>
                    <a:lnTo>
                      <a:pt x="471" y="2743"/>
                    </a:lnTo>
                    <a:lnTo>
                      <a:pt x="454" y="2648"/>
                    </a:lnTo>
                    <a:lnTo>
                      <a:pt x="442" y="2552"/>
                    </a:lnTo>
                    <a:lnTo>
                      <a:pt x="435" y="2455"/>
                    </a:lnTo>
                    <a:lnTo>
                      <a:pt x="432" y="2357"/>
                    </a:lnTo>
                    <a:lnTo>
                      <a:pt x="435" y="2257"/>
                    </a:lnTo>
                    <a:lnTo>
                      <a:pt x="442" y="2160"/>
                    </a:lnTo>
                    <a:lnTo>
                      <a:pt x="454" y="2064"/>
                    </a:lnTo>
                    <a:lnTo>
                      <a:pt x="471" y="1969"/>
                    </a:lnTo>
                    <a:lnTo>
                      <a:pt x="493" y="1876"/>
                    </a:lnTo>
                    <a:lnTo>
                      <a:pt x="519" y="1786"/>
                    </a:lnTo>
                    <a:lnTo>
                      <a:pt x="549" y="1696"/>
                    </a:lnTo>
                    <a:lnTo>
                      <a:pt x="584" y="1609"/>
                    </a:lnTo>
                    <a:lnTo>
                      <a:pt x="623" y="1523"/>
                    </a:lnTo>
                    <a:lnTo>
                      <a:pt x="665" y="1441"/>
                    </a:lnTo>
                    <a:lnTo>
                      <a:pt x="711" y="1360"/>
                    </a:lnTo>
                    <a:lnTo>
                      <a:pt x="761" y="1282"/>
                    </a:lnTo>
                    <a:lnTo>
                      <a:pt x="815" y="1206"/>
                    </a:lnTo>
                    <a:lnTo>
                      <a:pt x="872" y="1133"/>
                    </a:lnTo>
                    <a:lnTo>
                      <a:pt x="933" y="1064"/>
                    </a:lnTo>
                    <a:lnTo>
                      <a:pt x="997" y="997"/>
                    </a:lnTo>
                    <a:lnTo>
                      <a:pt x="1064" y="933"/>
                    </a:lnTo>
                    <a:lnTo>
                      <a:pt x="1133" y="873"/>
                    </a:lnTo>
                    <a:lnTo>
                      <a:pt x="1206" y="815"/>
                    </a:lnTo>
                    <a:lnTo>
                      <a:pt x="1282" y="761"/>
                    </a:lnTo>
                    <a:lnTo>
                      <a:pt x="1360" y="711"/>
                    </a:lnTo>
                    <a:lnTo>
                      <a:pt x="1440" y="665"/>
                    </a:lnTo>
                    <a:lnTo>
                      <a:pt x="1523" y="623"/>
                    </a:lnTo>
                    <a:lnTo>
                      <a:pt x="1608" y="583"/>
                    </a:lnTo>
                    <a:lnTo>
                      <a:pt x="1695" y="549"/>
                    </a:lnTo>
                    <a:lnTo>
                      <a:pt x="1785" y="519"/>
                    </a:lnTo>
                    <a:lnTo>
                      <a:pt x="1876" y="493"/>
                    </a:lnTo>
                    <a:lnTo>
                      <a:pt x="1969" y="472"/>
                    </a:lnTo>
                    <a:lnTo>
                      <a:pt x="2064" y="454"/>
                    </a:lnTo>
                    <a:lnTo>
                      <a:pt x="2160" y="442"/>
                    </a:lnTo>
                    <a:lnTo>
                      <a:pt x="2257" y="435"/>
                    </a:lnTo>
                    <a:lnTo>
                      <a:pt x="2357" y="433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457200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0" y="433"/>
                  </a:cxn>
                  <a:cxn ang="0">
                    <a:pos x="0" y="0"/>
                  </a:cxn>
                  <a:cxn ang="0">
                    <a:pos x="357" y="28"/>
                  </a:cxn>
                  <a:cxn ang="0">
                    <a:pos x="698" y="106"/>
                  </a:cxn>
                  <a:cxn ang="0">
                    <a:pos x="1018" y="234"/>
                  </a:cxn>
                  <a:cxn ang="0">
                    <a:pos x="1314" y="404"/>
                  </a:cxn>
                  <a:cxn ang="0">
                    <a:pos x="1581" y="614"/>
                  </a:cxn>
                  <a:cxn ang="0">
                    <a:pos x="1816" y="859"/>
                  </a:cxn>
                  <a:cxn ang="0">
                    <a:pos x="2013" y="1137"/>
                  </a:cxn>
                  <a:cxn ang="0">
                    <a:pos x="2169" y="1441"/>
                  </a:cxn>
                  <a:cxn ang="0">
                    <a:pos x="2281" y="1769"/>
                  </a:cxn>
                  <a:cxn ang="0">
                    <a:pos x="2342" y="2117"/>
                  </a:cxn>
                  <a:cxn ang="0">
                    <a:pos x="2351" y="2477"/>
                  </a:cxn>
                  <a:cxn ang="0">
                    <a:pos x="2307" y="2831"/>
                  </a:cxn>
                  <a:cxn ang="0">
                    <a:pos x="2212" y="3166"/>
                  </a:cxn>
                  <a:cxn ang="0">
                    <a:pos x="2070" y="3477"/>
                  </a:cxn>
                  <a:cxn ang="0">
                    <a:pos x="1885" y="3765"/>
                  </a:cxn>
                  <a:cxn ang="0">
                    <a:pos x="1663" y="4022"/>
                  </a:cxn>
                  <a:cxn ang="0">
                    <a:pos x="1407" y="4244"/>
                  </a:cxn>
                  <a:cxn ang="0">
                    <a:pos x="1120" y="4427"/>
                  </a:cxn>
                  <a:cxn ang="0">
                    <a:pos x="807" y="4569"/>
                  </a:cxn>
                  <a:cxn ang="0">
                    <a:pos x="473" y="4664"/>
                  </a:cxn>
                  <a:cxn ang="0">
                    <a:pos x="120" y="4710"/>
                  </a:cxn>
                  <a:cxn ang="0">
                    <a:pos x="0" y="4712"/>
                  </a:cxn>
                  <a:cxn ang="0">
                    <a:pos x="0" y="4281"/>
                  </a:cxn>
                  <a:cxn ang="0">
                    <a:pos x="291" y="4259"/>
                  </a:cxn>
                  <a:cxn ang="0">
                    <a:pos x="570" y="4194"/>
                  </a:cxn>
                  <a:cxn ang="0">
                    <a:pos x="832" y="4091"/>
                  </a:cxn>
                  <a:cxn ang="0">
                    <a:pos x="1073" y="3951"/>
                  </a:cxn>
                  <a:cxn ang="0">
                    <a:pos x="1292" y="3780"/>
                  </a:cxn>
                  <a:cxn ang="0">
                    <a:pos x="1483" y="3579"/>
                  </a:cxn>
                  <a:cxn ang="0">
                    <a:pos x="1644" y="3353"/>
                  </a:cxn>
                  <a:cxn ang="0">
                    <a:pos x="1771" y="3104"/>
                  </a:cxn>
                  <a:cxn ang="0">
                    <a:pos x="1862" y="2836"/>
                  </a:cxn>
                  <a:cxn ang="0">
                    <a:pos x="1913" y="2552"/>
                  </a:cxn>
                  <a:cxn ang="0">
                    <a:pos x="1921" y="2257"/>
                  </a:cxn>
                  <a:cxn ang="0">
                    <a:pos x="1884" y="1969"/>
                  </a:cxn>
                  <a:cxn ang="0">
                    <a:pos x="1806" y="1696"/>
                  </a:cxn>
                  <a:cxn ang="0">
                    <a:pos x="1690" y="1441"/>
                  </a:cxn>
                  <a:cxn ang="0">
                    <a:pos x="1540" y="1206"/>
                  </a:cxn>
                  <a:cxn ang="0">
                    <a:pos x="1358" y="997"/>
                  </a:cxn>
                  <a:cxn ang="0">
                    <a:pos x="1149" y="815"/>
                  </a:cxn>
                  <a:cxn ang="0">
                    <a:pos x="915" y="665"/>
                  </a:cxn>
                  <a:cxn ang="0">
                    <a:pos x="660" y="549"/>
                  </a:cxn>
                  <a:cxn ang="0">
                    <a:pos x="386" y="472"/>
                  </a:cxn>
                  <a:cxn ang="0">
                    <a:pos x="98" y="435"/>
                  </a:cxn>
                </a:cxnLst>
                <a:rect l="0" t="0" r="r" b="b"/>
                <a:pathLst>
                  <a:path w="2355" h="4712">
                    <a:moveTo>
                      <a:pt x="0" y="433"/>
                    </a:moveTo>
                    <a:lnTo>
                      <a:pt x="0" y="433"/>
                    </a:lnTo>
                    <a:lnTo>
                      <a:pt x="0" y="4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4"/>
                    </a:lnTo>
                    <a:lnTo>
                      <a:pt x="240" y="13"/>
                    </a:lnTo>
                    <a:lnTo>
                      <a:pt x="357" y="28"/>
                    </a:lnTo>
                    <a:lnTo>
                      <a:pt x="473" y="48"/>
                    </a:lnTo>
                    <a:lnTo>
                      <a:pt x="587" y="75"/>
                    </a:lnTo>
                    <a:lnTo>
                      <a:pt x="698" y="106"/>
                    </a:lnTo>
                    <a:lnTo>
                      <a:pt x="807" y="144"/>
                    </a:lnTo>
                    <a:lnTo>
                      <a:pt x="915" y="186"/>
                    </a:lnTo>
                    <a:lnTo>
                      <a:pt x="1018" y="234"/>
                    </a:lnTo>
                    <a:lnTo>
                      <a:pt x="1120" y="285"/>
                    </a:lnTo>
                    <a:lnTo>
                      <a:pt x="1220" y="342"/>
                    </a:lnTo>
                    <a:lnTo>
                      <a:pt x="1314" y="404"/>
                    </a:lnTo>
                    <a:lnTo>
                      <a:pt x="1407" y="470"/>
                    </a:lnTo>
                    <a:lnTo>
                      <a:pt x="1497" y="540"/>
                    </a:lnTo>
                    <a:lnTo>
                      <a:pt x="1581" y="614"/>
                    </a:lnTo>
                    <a:lnTo>
                      <a:pt x="1663" y="692"/>
                    </a:lnTo>
                    <a:lnTo>
                      <a:pt x="1741" y="773"/>
                    </a:lnTo>
                    <a:lnTo>
                      <a:pt x="1816" y="859"/>
                    </a:lnTo>
                    <a:lnTo>
                      <a:pt x="1885" y="949"/>
                    </a:lnTo>
                    <a:lnTo>
                      <a:pt x="1951" y="1040"/>
                    </a:lnTo>
                    <a:lnTo>
                      <a:pt x="2013" y="1137"/>
                    </a:lnTo>
                    <a:lnTo>
                      <a:pt x="2070" y="1235"/>
                    </a:lnTo>
                    <a:lnTo>
                      <a:pt x="2122" y="1337"/>
                    </a:lnTo>
                    <a:lnTo>
                      <a:pt x="2169" y="1441"/>
                    </a:lnTo>
                    <a:lnTo>
                      <a:pt x="2212" y="1548"/>
                    </a:lnTo>
                    <a:lnTo>
                      <a:pt x="2248" y="1657"/>
                    </a:lnTo>
                    <a:lnTo>
                      <a:pt x="2281" y="1769"/>
                    </a:lnTo>
                    <a:lnTo>
                      <a:pt x="2307" y="1883"/>
                    </a:lnTo>
                    <a:lnTo>
                      <a:pt x="2328" y="1998"/>
                    </a:lnTo>
                    <a:lnTo>
                      <a:pt x="2342" y="2117"/>
                    </a:lnTo>
                    <a:lnTo>
                      <a:pt x="2351" y="2236"/>
                    </a:lnTo>
                    <a:lnTo>
                      <a:pt x="2355" y="2357"/>
                    </a:lnTo>
                    <a:lnTo>
                      <a:pt x="2351" y="2477"/>
                    </a:lnTo>
                    <a:lnTo>
                      <a:pt x="2342" y="2597"/>
                    </a:lnTo>
                    <a:lnTo>
                      <a:pt x="2328" y="2714"/>
                    </a:lnTo>
                    <a:lnTo>
                      <a:pt x="2307" y="2831"/>
                    </a:lnTo>
                    <a:lnTo>
                      <a:pt x="2281" y="2944"/>
                    </a:lnTo>
                    <a:lnTo>
                      <a:pt x="2248" y="3056"/>
                    </a:lnTo>
                    <a:lnTo>
                      <a:pt x="2212" y="3166"/>
                    </a:lnTo>
                    <a:lnTo>
                      <a:pt x="2169" y="3272"/>
                    </a:lnTo>
                    <a:lnTo>
                      <a:pt x="2122" y="3377"/>
                    </a:lnTo>
                    <a:lnTo>
                      <a:pt x="2070" y="3477"/>
                    </a:lnTo>
                    <a:lnTo>
                      <a:pt x="2013" y="3577"/>
                    </a:lnTo>
                    <a:lnTo>
                      <a:pt x="1951" y="3672"/>
                    </a:lnTo>
                    <a:lnTo>
                      <a:pt x="1885" y="3765"/>
                    </a:lnTo>
                    <a:lnTo>
                      <a:pt x="1816" y="3854"/>
                    </a:lnTo>
                    <a:lnTo>
                      <a:pt x="1741" y="3939"/>
                    </a:lnTo>
                    <a:lnTo>
                      <a:pt x="1663" y="4022"/>
                    </a:lnTo>
                    <a:lnTo>
                      <a:pt x="1581" y="4099"/>
                    </a:lnTo>
                    <a:lnTo>
                      <a:pt x="1497" y="4174"/>
                    </a:lnTo>
                    <a:lnTo>
                      <a:pt x="1407" y="4244"/>
                    </a:lnTo>
                    <a:lnTo>
                      <a:pt x="1314" y="4309"/>
                    </a:lnTo>
                    <a:lnTo>
                      <a:pt x="1220" y="4370"/>
                    </a:lnTo>
                    <a:lnTo>
                      <a:pt x="1120" y="4427"/>
                    </a:lnTo>
                    <a:lnTo>
                      <a:pt x="1018" y="4480"/>
                    </a:lnTo>
                    <a:lnTo>
                      <a:pt x="915" y="4527"/>
                    </a:lnTo>
                    <a:lnTo>
                      <a:pt x="807" y="4569"/>
                    </a:lnTo>
                    <a:lnTo>
                      <a:pt x="698" y="4606"/>
                    </a:lnTo>
                    <a:lnTo>
                      <a:pt x="587" y="4638"/>
                    </a:lnTo>
                    <a:lnTo>
                      <a:pt x="473" y="4664"/>
                    </a:lnTo>
                    <a:lnTo>
                      <a:pt x="357" y="4685"/>
                    </a:lnTo>
                    <a:lnTo>
                      <a:pt x="240" y="4700"/>
                    </a:lnTo>
                    <a:lnTo>
                      <a:pt x="120" y="4710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98" y="4279"/>
                    </a:lnTo>
                    <a:lnTo>
                      <a:pt x="195" y="4271"/>
                    </a:lnTo>
                    <a:lnTo>
                      <a:pt x="291" y="4259"/>
                    </a:lnTo>
                    <a:lnTo>
                      <a:pt x="386" y="4242"/>
                    </a:lnTo>
                    <a:lnTo>
                      <a:pt x="479" y="4221"/>
                    </a:lnTo>
                    <a:lnTo>
                      <a:pt x="570" y="4194"/>
                    </a:lnTo>
                    <a:lnTo>
                      <a:pt x="660" y="4164"/>
                    </a:lnTo>
                    <a:lnTo>
                      <a:pt x="747" y="4129"/>
                    </a:lnTo>
                    <a:lnTo>
                      <a:pt x="832" y="4091"/>
                    </a:lnTo>
                    <a:lnTo>
                      <a:pt x="915" y="4048"/>
                    </a:lnTo>
                    <a:lnTo>
                      <a:pt x="996" y="4002"/>
                    </a:lnTo>
                    <a:lnTo>
                      <a:pt x="1073" y="3951"/>
                    </a:lnTo>
                    <a:lnTo>
                      <a:pt x="1149" y="3898"/>
                    </a:lnTo>
                    <a:lnTo>
                      <a:pt x="1222" y="3841"/>
                    </a:lnTo>
                    <a:lnTo>
                      <a:pt x="1292" y="3780"/>
                    </a:lnTo>
                    <a:lnTo>
                      <a:pt x="1358" y="3717"/>
                    </a:lnTo>
                    <a:lnTo>
                      <a:pt x="1423" y="3650"/>
                    </a:lnTo>
                    <a:lnTo>
                      <a:pt x="1483" y="3579"/>
                    </a:lnTo>
                    <a:lnTo>
                      <a:pt x="1540" y="3507"/>
                    </a:lnTo>
                    <a:lnTo>
                      <a:pt x="1594" y="3432"/>
                    </a:lnTo>
                    <a:lnTo>
                      <a:pt x="1644" y="3353"/>
                    </a:lnTo>
                    <a:lnTo>
                      <a:pt x="1690" y="3273"/>
                    </a:lnTo>
                    <a:lnTo>
                      <a:pt x="1733" y="3189"/>
                    </a:lnTo>
                    <a:lnTo>
                      <a:pt x="1771" y="3104"/>
                    </a:lnTo>
                    <a:lnTo>
                      <a:pt x="1806" y="3017"/>
                    </a:lnTo>
                    <a:lnTo>
                      <a:pt x="1836" y="2928"/>
                    </a:lnTo>
                    <a:lnTo>
                      <a:pt x="1862" y="2836"/>
                    </a:lnTo>
                    <a:lnTo>
                      <a:pt x="1884" y="2743"/>
                    </a:lnTo>
                    <a:lnTo>
                      <a:pt x="1901" y="2648"/>
                    </a:lnTo>
                    <a:lnTo>
                      <a:pt x="1913" y="2552"/>
                    </a:lnTo>
                    <a:lnTo>
                      <a:pt x="1921" y="2455"/>
                    </a:lnTo>
                    <a:lnTo>
                      <a:pt x="1923" y="2357"/>
                    </a:lnTo>
                    <a:lnTo>
                      <a:pt x="1921" y="2257"/>
                    </a:lnTo>
                    <a:lnTo>
                      <a:pt x="1913" y="2160"/>
                    </a:lnTo>
                    <a:lnTo>
                      <a:pt x="1901" y="2064"/>
                    </a:lnTo>
                    <a:lnTo>
                      <a:pt x="1884" y="1969"/>
                    </a:lnTo>
                    <a:lnTo>
                      <a:pt x="1862" y="1876"/>
                    </a:lnTo>
                    <a:lnTo>
                      <a:pt x="1836" y="1786"/>
                    </a:lnTo>
                    <a:lnTo>
                      <a:pt x="1806" y="1696"/>
                    </a:lnTo>
                    <a:lnTo>
                      <a:pt x="1771" y="1609"/>
                    </a:lnTo>
                    <a:lnTo>
                      <a:pt x="1733" y="1523"/>
                    </a:lnTo>
                    <a:lnTo>
                      <a:pt x="1690" y="1441"/>
                    </a:lnTo>
                    <a:lnTo>
                      <a:pt x="1644" y="1360"/>
                    </a:lnTo>
                    <a:lnTo>
                      <a:pt x="1594" y="1282"/>
                    </a:lnTo>
                    <a:lnTo>
                      <a:pt x="1540" y="1206"/>
                    </a:lnTo>
                    <a:lnTo>
                      <a:pt x="1483" y="1133"/>
                    </a:lnTo>
                    <a:lnTo>
                      <a:pt x="1423" y="1064"/>
                    </a:lnTo>
                    <a:lnTo>
                      <a:pt x="1358" y="997"/>
                    </a:lnTo>
                    <a:lnTo>
                      <a:pt x="1292" y="933"/>
                    </a:lnTo>
                    <a:lnTo>
                      <a:pt x="1222" y="873"/>
                    </a:lnTo>
                    <a:lnTo>
                      <a:pt x="1149" y="815"/>
                    </a:lnTo>
                    <a:lnTo>
                      <a:pt x="1073" y="761"/>
                    </a:lnTo>
                    <a:lnTo>
                      <a:pt x="996" y="711"/>
                    </a:lnTo>
                    <a:lnTo>
                      <a:pt x="915" y="665"/>
                    </a:lnTo>
                    <a:lnTo>
                      <a:pt x="832" y="623"/>
                    </a:lnTo>
                    <a:lnTo>
                      <a:pt x="747" y="583"/>
                    </a:lnTo>
                    <a:lnTo>
                      <a:pt x="660" y="549"/>
                    </a:lnTo>
                    <a:lnTo>
                      <a:pt x="570" y="519"/>
                    </a:lnTo>
                    <a:lnTo>
                      <a:pt x="479" y="493"/>
                    </a:lnTo>
                    <a:lnTo>
                      <a:pt x="386" y="472"/>
                    </a:lnTo>
                    <a:lnTo>
                      <a:pt x="291" y="454"/>
                    </a:lnTo>
                    <a:lnTo>
                      <a:pt x="195" y="442"/>
                    </a:lnTo>
                    <a:lnTo>
                      <a:pt x="98" y="435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797986" y="2367321"/>
            <a:ext cx="2351615" cy="716268"/>
            <a:chOff x="598489" y="1775491"/>
            <a:chExt cx="1763711" cy="537201"/>
          </a:xfrm>
        </p:grpSpPr>
        <p:sp>
          <p:nvSpPr>
            <p:cNvPr id="31" name="TextBox 30"/>
            <p:cNvSpPr txBox="1"/>
            <p:nvPr/>
          </p:nvSpPr>
          <p:spPr>
            <a:xfrm>
              <a:off x="598489" y="2000250"/>
              <a:ext cx="1763711" cy="31244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endPara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8489" y="1775491"/>
              <a:ext cx="1763711" cy="16932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Trustable leadership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08375" y="2468043"/>
            <a:ext cx="2225029" cy="272924"/>
            <a:chOff x="2631281" y="2476500"/>
            <a:chExt cx="1668772" cy="204693"/>
          </a:xfrm>
        </p:grpSpPr>
        <p:cxnSp>
          <p:nvCxnSpPr>
            <p:cNvPr id="34" name="Straight Connector 33"/>
            <p:cNvCxnSpPr>
              <a:endCxn id="36" idx="2"/>
            </p:cNvCxnSpPr>
            <p:nvPr/>
          </p:nvCxnSpPr>
          <p:spPr>
            <a:xfrm rot="10800000">
              <a:off x="2695290" y="2508505"/>
              <a:ext cx="924211" cy="127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533029" y="2593927"/>
              <a:ext cx="173736" cy="7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 rot="10800000">
              <a:off x="2631281" y="2476500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>
              <a:off x="3614253" y="2678902"/>
              <a:ext cx="685800" cy="127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08375" y="4140200"/>
            <a:ext cx="1470027" cy="85344"/>
            <a:chOff x="2631281" y="2476500"/>
            <a:chExt cx="1102520" cy="64008"/>
          </a:xfrm>
        </p:grpSpPr>
        <p:cxnSp>
          <p:nvCxnSpPr>
            <p:cNvPr id="39" name="Straight Connector 38"/>
            <p:cNvCxnSpPr>
              <a:endCxn id="40" idx="2"/>
            </p:cNvCxnSpPr>
            <p:nvPr/>
          </p:nvCxnSpPr>
          <p:spPr>
            <a:xfrm rot="10800000">
              <a:off x="2695290" y="2508505"/>
              <a:ext cx="1038511" cy="12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 rot="10800000">
              <a:off x="2631281" y="2476500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7986" y="4063154"/>
            <a:ext cx="2351615" cy="1376897"/>
            <a:chOff x="598489" y="3047365"/>
            <a:chExt cx="1763711" cy="1032673"/>
          </a:xfrm>
        </p:grpSpPr>
        <p:sp>
          <p:nvSpPr>
            <p:cNvPr id="41" name="TextBox 40"/>
            <p:cNvSpPr txBox="1"/>
            <p:nvPr/>
          </p:nvSpPr>
          <p:spPr>
            <a:xfrm>
              <a:off x="598489" y="3272124"/>
              <a:ext cx="1763711" cy="80791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endPara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  <a:p>
              <a:pPr algn="r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persp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iciatis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unde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omnis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natus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endPara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8489" y="3047365"/>
              <a:ext cx="1763711" cy="16932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Good &amp; Trustable Staff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0870" y="2367322"/>
            <a:ext cx="2351615" cy="1376897"/>
            <a:chOff x="6788152" y="1775491"/>
            <a:chExt cx="1763711" cy="1032673"/>
          </a:xfrm>
        </p:grpSpPr>
        <p:sp>
          <p:nvSpPr>
            <p:cNvPr id="43" name="TextBox 42"/>
            <p:cNvSpPr txBox="1"/>
            <p:nvPr/>
          </p:nvSpPr>
          <p:spPr>
            <a:xfrm>
              <a:off x="6788152" y="2000250"/>
              <a:ext cx="1763711" cy="80791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</a:t>
              </a:r>
            </a:p>
            <a:p>
              <a:pPr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persp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iciatis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unde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omnis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natus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sita</a:t>
              </a:r>
              <a:endPara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88152" y="1775491"/>
              <a:ext cx="1763711" cy="16932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Good Driving Skills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50870" y="4526280"/>
            <a:ext cx="2351615" cy="716268"/>
            <a:chOff x="6788152" y="3394710"/>
            <a:chExt cx="1763711" cy="537201"/>
          </a:xfrm>
        </p:grpSpPr>
        <p:sp>
          <p:nvSpPr>
            <p:cNvPr id="45" name="TextBox 44"/>
            <p:cNvSpPr txBox="1"/>
            <p:nvPr/>
          </p:nvSpPr>
          <p:spPr>
            <a:xfrm>
              <a:off x="6788152" y="3619469"/>
              <a:ext cx="1763711" cy="31244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endPara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88152" y="3394710"/>
              <a:ext cx="1763711" cy="16932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Loan or Investment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80206" y="4646176"/>
            <a:ext cx="2005825" cy="637011"/>
            <a:chOff x="5010154" y="3728472"/>
            <a:chExt cx="1504369" cy="477758"/>
          </a:xfrm>
        </p:grpSpPr>
        <p:cxnSp>
          <p:nvCxnSpPr>
            <p:cNvPr id="52" name="Straight Connector 51"/>
            <p:cNvCxnSpPr>
              <a:endCxn id="54" idx="2"/>
            </p:cNvCxnSpPr>
            <p:nvPr/>
          </p:nvCxnSpPr>
          <p:spPr>
            <a:xfrm>
              <a:off x="5648328" y="3759200"/>
              <a:ext cx="802187" cy="127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5422314" y="3981804"/>
              <a:ext cx="448056" cy="7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450515" y="372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010154" y="4203700"/>
              <a:ext cx="640080" cy="127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451601" y="2470150"/>
            <a:ext cx="2234431" cy="1136989"/>
            <a:chOff x="4838700" y="3352234"/>
            <a:chExt cx="1675823" cy="852742"/>
          </a:xfrm>
        </p:grpSpPr>
        <p:cxnSp>
          <p:nvCxnSpPr>
            <p:cNvPr id="58" name="Straight Connector 57"/>
            <p:cNvCxnSpPr>
              <a:endCxn id="60" idx="2"/>
            </p:cNvCxnSpPr>
            <p:nvPr/>
          </p:nvCxnSpPr>
          <p:spPr>
            <a:xfrm>
              <a:off x="5648328" y="3382962"/>
              <a:ext cx="802187" cy="127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5234862" y="3789590"/>
              <a:ext cx="822960" cy="7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450515" y="3352234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838700" y="4203700"/>
              <a:ext cx="813816" cy="127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79104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1" y="2565401"/>
            <a:ext cx="2340972" cy="3200400"/>
            <a:chOff x="4572000" y="1924050"/>
            <a:chExt cx="1755729" cy="2400300"/>
          </a:xfrm>
        </p:grpSpPr>
        <p:sp>
          <p:nvSpPr>
            <p:cNvPr id="17" name="Rectangle 16"/>
            <p:cNvSpPr/>
            <p:nvPr/>
          </p:nvSpPr>
          <p:spPr>
            <a:xfrm>
              <a:off x="4572000" y="1924050"/>
              <a:ext cx="1755729" cy="993775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0" y="2917825"/>
              <a:ext cx="1755729" cy="1406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9248" y="3067050"/>
              <a:ext cx="1445721" cy="122148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lnSpc>
                  <a:spcPts val="1733"/>
                </a:lnSpc>
                <a:spcAft>
                  <a:spcPts val="800"/>
                </a:spcAft>
              </a:pPr>
              <a:r>
                <a:rPr lang="en-US" sz="1467" dirty="0">
                  <a:solidFill>
                    <a:srgbClr val="1E2D3C"/>
                  </a:solidFill>
                  <a:cs typeface="+mn-ea"/>
                  <a:sym typeface="+mn-lt"/>
                </a:rPr>
                <a:t>Digitalize Your Business</a:t>
              </a:r>
            </a:p>
            <a:p>
              <a:pPr algn="ctr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Sed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ut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persp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iciatis unde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omnis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iste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natus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error sit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volupt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atem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accusantium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dolor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emque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laudan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tium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,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totam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rem</a:t>
              </a:r>
              <a:endParaRPr lang="en-US" sz="1133" dirty="0">
                <a:solidFill>
                  <a:srgbClr val="1E2D3C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9"/>
            <p:cNvSpPr>
              <a:spLocks noEditPoints="1"/>
            </p:cNvSpPr>
            <p:nvPr/>
          </p:nvSpPr>
          <p:spPr bwMode="auto">
            <a:xfrm>
              <a:off x="5234566" y="2212145"/>
              <a:ext cx="432755" cy="432755"/>
            </a:xfrm>
            <a:custGeom>
              <a:avLst/>
              <a:gdLst>
                <a:gd name="T0" fmla="*/ 80 w 294"/>
                <a:gd name="T1" fmla="*/ 99 h 293"/>
                <a:gd name="T2" fmla="*/ 116 w 294"/>
                <a:gd name="T3" fmla="*/ 58 h 293"/>
                <a:gd name="T4" fmla="*/ 95 w 294"/>
                <a:gd name="T5" fmla="*/ 34 h 293"/>
                <a:gd name="T6" fmla="*/ 47 w 294"/>
                <a:gd name="T7" fmla="*/ 39 h 293"/>
                <a:gd name="T8" fmla="*/ 42 w 294"/>
                <a:gd name="T9" fmla="*/ 81 h 293"/>
                <a:gd name="T10" fmla="*/ 71 w 294"/>
                <a:gd name="T11" fmla="*/ 98 h 293"/>
                <a:gd name="T12" fmla="*/ 43 w 294"/>
                <a:gd name="T13" fmla="*/ 116 h 293"/>
                <a:gd name="T14" fmla="*/ 9 w 294"/>
                <a:gd name="T15" fmla="*/ 97 h 293"/>
                <a:gd name="T16" fmla="*/ 1 w 294"/>
                <a:gd name="T17" fmla="*/ 157 h 293"/>
                <a:gd name="T18" fmla="*/ 12 w 294"/>
                <a:gd name="T19" fmla="*/ 204 h 293"/>
                <a:gd name="T20" fmla="*/ 31 w 294"/>
                <a:gd name="T21" fmla="*/ 184 h 293"/>
                <a:gd name="T22" fmla="*/ 42 w 294"/>
                <a:gd name="T23" fmla="*/ 139 h 293"/>
                <a:gd name="T24" fmla="*/ 148 w 294"/>
                <a:gd name="T25" fmla="*/ 27 h 293"/>
                <a:gd name="T26" fmla="*/ 168 w 294"/>
                <a:gd name="T27" fmla="*/ 36 h 293"/>
                <a:gd name="T28" fmla="*/ 220 w 294"/>
                <a:gd name="T29" fmla="*/ 20 h 293"/>
                <a:gd name="T30" fmla="*/ 157 w 294"/>
                <a:gd name="T31" fmla="*/ 0 h 293"/>
                <a:gd name="T32" fmla="*/ 107 w 294"/>
                <a:gd name="T33" fmla="*/ 6 h 293"/>
                <a:gd name="T34" fmla="*/ 131 w 294"/>
                <a:gd name="T35" fmla="*/ 31 h 293"/>
                <a:gd name="T36" fmla="*/ 194 w 294"/>
                <a:gd name="T37" fmla="*/ 174 h 293"/>
                <a:gd name="T38" fmla="*/ 184 w 294"/>
                <a:gd name="T39" fmla="*/ 122 h 293"/>
                <a:gd name="T40" fmla="*/ 148 w 294"/>
                <a:gd name="T41" fmla="*/ 89 h 293"/>
                <a:gd name="T42" fmla="*/ 129 w 294"/>
                <a:gd name="T43" fmla="*/ 83 h 293"/>
                <a:gd name="T44" fmla="*/ 101 w 294"/>
                <a:gd name="T45" fmla="*/ 120 h 293"/>
                <a:gd name="T46" fmla="*/ 101 w 294"/>
                <a:gd name="T47" fmla="*/ 138 h 293"/>
                <a:gd name="T48" fmla="*/ 145 w 294"/>
                <a:gd name="T49" fmla="*/ 161 h 293"/>
                <a:gd name="T50" fmla="*/ 194 w 294"/>
                <a:gd name="T51" fmla="*/ 174 h 293"/>
                <a:gd name="T52" fmla="*/ 235 w 294"/>
                <a:gd name="T53" fmla="*/ 250 h 293"/>
                <a:gd name="T54" fmla="*/ 258 w 294"/>
                <a:gd name="T55" fmla="*/ 241 h 293"/>
                <a:gd name="T56" fmla="*/ 286 w 294"/>
                <a:gd name="T57" fmla="*/ 191 h 293"/>
                <a:gd name="T58" fmla="*/ 249 w 294"/>
                <a:gd name="T59" fmla="*/ 203 h 293"/>
                <a:gd name="T60" fmla="*/ 187 w 294"/>
                <a:gd name="T61" fmla="*/ 195 h 293"/>
                <a:gd name="T62" fmla="*/ 134 w 294"/>
                <a:gd name="T63" fmla="*/ 180 h 293"/>
                <a:gd name="T64" fmla="*/ 88 w 294"/>
                <a:gd name="T65" fmla="*/ 156 h 293"/>
                <a:gd name="T66" fmla="*/ 65 w 294"/>
                <a:gd name="T67" fmla="*/ 160 h 293"/>
                <a:gd name="T68" fmla="*/ 39 w 294"/>
                <a:gd name="T69" fmla="*/ 247 h 293"/>
                <a:gd name="T70" fmla="*/ 90 w 294"/>
                <a:gd name="T71" fmla="*/ 282 h 293"/>
                <a:gd name="T72" fmla="*/ 132 w 294"/>
                <a:gd name="T73" fmla="*/ 232 h 293"/>
                <a:gd name="T74" fmla="*/ 187 w 294"/>
                <a:gd name="T75" fmla="*/ 195 h 293"/>
                <a:gd name="T76" fmla="*/ 194 w 294"/>
                <a:gd name="T77" fmla="*/ 49 h 293"/>
                <a:gd name="T78" fmla="*/ 178 w 294"/>
                <a:gd name="T79" fmla="*/ 66 h 293"/>
                <a:gd name="T80" fmla="*/ 214 w 294"/>
                <a:gd name="T81" fmla="*/ 134 h 293"/>
                <a:gd name="T82" fmla="*/ 236 w 294"/>
                <a:gd name="T83" fmla="*/ 160 h 293"/>
                <a:gd name="T84" fmla="*/ 251 w 294"/>
                <a:gd name="T85" fmla="*/ 175 h 293"/>
                <a:gd name="T86" fmla="*/ 292 w 294"/>
                <a:gd name="T87" fmla="*/ 157 h 293"/>
                <a:gd name="T88" fmla="*/ 286 w 294"/>
                <a:gd name="T89" fmla="*/ 101 h 293"/>
                <a:gd name="T90" fmla="*/ 245 w 294"/>
                <a:gd name="T91" fmla="*/ 38 h 293"/>
                <a:gd name="T92" fmla="*/ 176 w 294"/>
                <a:gd name="T93" fmla="*/ 226 h 293"/>
                <a:gd name="T94" fmla="*/ 120 w 294"/>
                <a:gd name="T95" fmla="*/ 277 h 293"/>
                <a:gd name="T96" fmla="*/ 147 w 294"/>
                <a:gd name="T97" fmla="*/ 293 h 293"/>
                <a:gd name="T98" fmla="*/ 209 w 294"/>
                <a:gd name="T99" fmla="*/ 280 h 293"/>
                <a:gd name="T100" fmla="*/ 213 w 294"/>
                <a:gd name="T101" fmla="*/ 21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4" h="293">
                  <a:moveTo>
                    <a:pt x="71" y="98"/>
                  </a:moveTo>
                  <a:lnTo>
                    <a:pt x="71" y="98"/>
                  </a:lnTo>
                  <a:lnTo>
                    <a:pt x="76" y="98"/>
                  </a:lnTo>
                  <a:lnTo>
                    <a:pt x="80" y="99"/>
                  </a:lnTo>
                  <a:lnTo>
                    <a:pt x="80" y="99"/>
                  </a:lnTo>
                  <a:lnTo>
                    <a:pt x="98" y="81"/>
                  </a:lnTo>
                  <a:lnTo>
                    <a:pt x="117" y="66"/>
                  </a:lnTo>
                  <a:lnTo>
                    <a:pt x="117" y="66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7" y="53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06" y="41"/>
                  </a:lnTo>
                  <a:lnTo>
                    <a:pt x="95" y="34"/>
                  </a:lnTo>
                  <a:lnTo>
                    <a:pt x="83" y="27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58" y="30"/>
                  </a:lnTo>
                  <a:lnTo>
                    <a:pt x="47" y="39"/>
                  </a:lnTo>
                  <a:lnTo>
                    <a:pt x="37" y="49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35" y="71"/>
                  </a:lnTo>
                  <a:lnTo>
                    <a:pt x="42" y="81"/>
                  </a:lnTo>
                  <a:lnTo>
                    <a:pt x="49" y="91"/>
                  </a:lnTo>
                  <a:lnTo>
                    <a:pt x="58" y="101"/>
                  </a:lnTo>
                  <a:lnTo>
                    <a:pt x="58" y="101"/>
                  </a:lnTo>
                  <a:lnTo>
                    <a:pt x="64" y="99"/>
                  </a:lnTo>
                  <a:lnTo>
                    <a:pt x="71" y="98"/>
                  </a:lnTo>
                  <a:lnTo>
                    <a:pt x="71" y="98"/>
                  </a:lnTo>
                  <a:close/>
                  <a:moveTo>
                    <a:pt x="40" y="129"/>
                  </a:moveTo>
                  <a:lnTo>
                    <a:pt x="40" y="129"/>
                  </a:lnTo>
                  <a:lnTo>
                    <a:pt x="41" y="122"/>
                  </a:lnTo>
                  <a:lnTo>
                    <a:pt x="43" y="116"/>
                  </a:lnTo>
                  <a:lnTo>
                    <a:pt x="43" y="116"/>
                  </a:lnTo>
                  <a:lnTo>
                    <a:pt x="29" y="100"/>
                  </a:lnTo>
                  <a:lnTo>
                    <a:pt x="15" y="81"/>
                  </a:lnTo>
                  <a:lnTo>
                    <a:pt x="15" y="81"/>
                  </a:lnTo>
                  <a:lnTo>
                    <a:pt x="9" y="97"/>
                  </a:lnTo>
                  <a:lnTo>
                    <a:pt x="4" y="112"/>
                  </a:lnTo>
                  <a:lnTo>
                    <a:pt x="1" y="13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1" y="157"/>
                  </a:lnTo>
                  <a:lnTo>
                    <a:pt x="2" y="167"/>
                  </a:lnTo>
                  <a:lnTo>
                    <a:pt x="3" y="176"/>
                  </a:lnTo>
                  <a:lnTo>
                    <a:pt x="6" y="187"/>
                  </a:lnTo>
                  <a:lnTo>
                    <a:pt x="8" y="196"/>
                  </a:lnTo>
                  <a:lnTo>
                    <a:pt x="12" y="204"/>
                  </a:lnTo>
                  <a:lnTo>
                    <a:pt x="16" y="214"/>
                  </a:lnTo>
                  <a:lnTo>
                    <a:pt x="20" y="222"/>
                  </a:lnTo>
                  <a:lnTo>
                    <a:pt x="20" y="222"/>
                  </a:lnTo>
                  <a:lnTo>
                    <a:pt x="25" y="202"/>
                  </a:lnTo>
                  <a:lnTo>
                    <a:pt x="31" y="184"/>
                  </a:lnTo>
                  <a:lnTo>
                    <a:pt x="38" y="165"/>
                  </a:lnTo>
                  <a:lnTo>
                    <a:pt x="46" y="147"/>
                  </a:lnTo>
                  <a:lnTo>
                    <a:pt x="46" y="147"/>
                  </a:lnTo>
                  <a:lnTo>
                    <a:pt x="44" y="143"/>
                  </a:lnTo>
                  <a:lnTo>
                    <a:pt x="42" y="139"/>
                  </a:lnTo>
                  <a:lnTo>
                    <a:pt x="41" y="134"/>
                  </a:lnTo>
                  <a:lnTo>
                    <a:pt x="40" y="129"/>
                  </a:lnTo>
                  <a:lnTo>
                    <a:pt x="40" y="129"/>
                  </a:lnTo>
                  <a:close/>
                  <a:moveTo>
                    <a:pt x="148" y="27"/>
                  </a:moveTo>
                  <a:lnTo>
                    <a:pt x="148" y="27"/>
                  </a:lnTo>
                  <a:lnTo>
                    <a:pt x="153" y="27"/>
                  </a:lnTo>
                  <a:lnTo>
                    <a:pt x="159" y="29"/>
                  </a:lnTo>
                  <a:lnTo>
                    <a:pt x="164" y="33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81" y="30"/>
                  </a:lnTo>
                  <a:lnTo>
                    <a:pt x="193" y="26"/>
                  </a:lnTo>
                  <a:lnTo>
                    <a:pt x="207" y="22"/>
                  </a:lnTo>
                  <a:lnTo>
                    <a:pt x="220" y="20"/>
                  </a:lnTo>
                  <a:lnTo>
                    <a:pt x="220" y="20"/>
                  </a:lnTo>
                  <a:lnTo>
                    <a:pt x="202" y="12"/>
                  </a:lnTo>
                  <a:lnTo>
                    <a:pt x="185" y="6"/>
                  </a:lnTo>
                  <a:lnTo>
                    <a:pt x="176" y="4"/>
                  </a:lnTo>
                  <a:lnTo>
                    <a:pt x="166" y="1"/>
                  </a:lnTo>
                  <a:lnTo>
                    <a:pt x="157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33" y="0"/>
                  </a:lnTo>
                  <a:lnTo>
                    <a:pt x="120" y="3"/>
                  </a:lnTo>
                  <a:lnTo>
                    <a:pt x="107" y="6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114" y="20"/>
                  </a:lnTo>
                  <a:lnTo>
                    <a:pt x="131" y="31"/>
                  </a:lnTo>
                  <a:lnTo>
                    <a:pt x="131" y="31"/>
                  </a:lnTo>
                  <a:lnTo>
                    <a:pt x="139" y="28"/>
                  </a:lnTo>
                  <a:lnTo>
                    <a:pt x="148" y="27"/>
                  </a:lnTo>
                  <a:lnTo>
                    <a:pt x="148" y="27"/>
                  </a:lnTo>
                  <a:close/>
                  <a:moveTo>
                    <a:pt x="194" y="174"/>
                  </a:moveTo>
                  <a:lnTo>
                    <a:pt x="194" y="174"/>
                  </a:lnTo>
                  <a:lnTo>
                    <a:pt x="197" y="168"/>
                  </a:lnTo>
                  <a:lnTo>
                    <a:pt x="202" y="164"/>
                  </a:lnTo>
                  <a:lnTo>
                    <a:pt x="202" y="164"/>
                  </a:lnTo>
                  <a:lnTo>
                    <a:pt x="194" y="143"/>
                  </a:lnTo>
                  <a:lnTo>
                    <a:pt x="184" y="122"/>
                  </a:lnTo>
                  <a:lnTo>
                    <a:pt x="173" y="104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4" y="88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3" y="89"/>
                  </a:lnTo>
                  <a:lnTo>
                    <a:pt x="137" y="88"/>
                  </a:lnTo>
                  <a:lnTo>
                    <a:pt x="133" y="86"/>
                  </a:lnTo>
                  <a:lnTo>
                    <a:pt x="129" y="83"/>
                  </a:lnTo>
                  <a:lnTo>
                    <a:pt x="129" y="83"/>
                  </a:lnTo>
                  <a:lnTo>
                    <a:pt x="113" y="98"/>
                  </a:lnTo>
                  <a:lnTo>
                    <a:pt x="98" y="112"/>
                  </a:lnTo>
                  <a:lnTo>
                    <a:pt x="98" y="112"/>
                  </a:lnTo>
                  <a:lnTo>
                    <a:pt x="101" y="120"/>
                  </a:lnTo>
                  <a:lnTo>
                    <a:pt x="102" y="125"/>
                  </a:lnTo>
                  <a:lnTo>
                    <a:pt x="102" y="129"/>
                  </a:lnTo>
                  <a:lnTo>
                    <a:pt x="102" y="129"/>
                  </a:lnTo>
                  <a:lnTo>
                    <a:pt x="102" y="134"/>
                  </a:lnTo>
                  <a:lnTo>
                    <a:pt x="101" y="138"/>
                  </a:lnTo>
                  <a:lnTo>
                    <a:pt x="101" y="138"/>
                  </a:lnTo>
                  <a:lnTo>
                    <a:pt x="111" y="144"/>
                  </a:lnTo>
                  <a:lnTo>
                    <a:pt x="123" y="150"/>
                  </a:lnTo>
                  <a:lnTo>
                    <a:pt x="133" y="157"/>
                  </a:lnTo>
                  <a:lnTo>
                    <a:pt x="145" y="161"/>
                  </a:lnTo>
                  <a:lnTo>
                    <a:pt x="157" y="165"/>
                  </a:lnTo>
                  <a:lnTo>
                    <a:pt x="169" y="169"/>
                  </a:lnTo>
                  <a:lnTo>
                    <a:pt x="181" y="172"/>
                  </a:lnTo>
                  <a:lnTo>
                    <a:pt x="194" y="174"/>
                  </a:lnTo>
                  <a:lnTo>
                    <a:pt x="194" y="174"/>
                  </a:lnTo>
                  <a:close/>
                  <a:moveTo>
                    <a:pt x="235" y="216"/>
                  </a:moveTo>
                  <a:lnTo>
                    <a:pt x="235" y="216"/>
                  </a:lnTo>
                  <a:lnTo>
                    <a:pt x="235" y="234"/>
                  </a:lnTo>
                  <a:lnTo>
                    <a:pt x="235" y="234"/>
                  </a:lnTo>
                  <a:lnTo>
                    <a:pt x="235" y="250"/>
                  </a:lnTo>
                  <a:lnTo>
                    <a:pt x="234" y="265"/>
                  </a:lnTo>
                  <a:lnTo>
                    <a:pt x="234" y="265"/>
                  </a:lnTo>
                  <a:lnTo>
                    <a:pt x="242" y="258"/>
                  </a:lnTo>
                  <a:lnTo>
                    <a:pt x="250" y="250"/>
                  </a:lnTo>
                  <a:lnTo>
                    <a:pt x="258" y="241"/>
                  </a:lnTo>
                  <a:lnTo>
                    <a:pt x="266" y="233"/>
                  </a:lnTo>
                  <a:lnTo>
                    <a:pt x="272" y="223"/>
                  </a:lnTo>
                  <a:lnTo>
                    <a:pt x="277" y="212"/>
                  </a:lnTo>
                  <a:lnTo>
                    <a:pt x="282" y="202"/>
                  </a:lnTo>
                  <a:lnTo>
                    <a:pt x="286" y="191"/>
                  </a:lnTo>
                  <a:lnTo>
                    <a:pt x="286" y="191"/>
                  </a:lnTo>
                  <a:lnTo>
                    <a:pt x="269" y="195"/>
                  </a:lnTo>
                  <a:lnTo>
                    <a:pt x="251" y="197"/>
                  </a:lnTo>
                  <a:lnTo>
                    <a:pt x="251" y="197"/>
                  </a:lnTo>
                  <a:lnTo>
                    <a:pt x="249" y="203"/>
                  </a:lnTo>
                  <a:lnTo>
                    <a:pt x="245" y="208"/>
                  </a:lnTo>
                  <a:lnTo>
                    <a:pt x="240" y="212"/>
                  </a:lnTo>
                  <a:lnTo>
                    <a:pt x="235" y="216"/>
                  </a:lnTo>
                  <a:lnTo>
                    <a:pt x="235" y="216"/>
                  </a:lnTo>
                  <a:close/>
                  <a:moveTo>
                    <a:pt x="187" y="195"/>
                  </a:moveTo>
                  <a:lnTo>
                    <a:pt x="187" y="195"/>
                  </a:lnTo>
                  <a:lnTo>
                    <a:pt x="174" y="193"/>
                  </a:lnTo>
                  <a:lnTo>
                    <a:pt x="160" y="189"/>
                  </a:lnTo>
                  <a:lnTo>
                    <a:pt x="147" y="185"/>
                  </a:lnTo>
                  <a:lnTo>
                    <a:pt x="134" y="180"/>
                  </a:lnTo>
                  <a:lnTo>
                    <a:pt x="122" y="175"/>
                  </a:lnTo>
                  <a:lnTo>
                    <a:pt x="110" y="169"/>
                  </a:lnTo>
                  <a:lnTo>
                    <a:pt x="99" y="163"/>
                  </a:lnTo>
                  <a:lnTo>
                    <a:pt x="88" y="156"/>
                  </a:lnTo>
                  <a:lnTo>
                    <a:pt x="88" y="156"/>
                  </a:lnTo>
                  <a:lnTo>
                    <a:pt x="80" y="159"/>
                  </a:lnTo>
                  <a:lnTo>
                    <a:pt x="75" y="160"/>
                  </a:lnTo>
                  <a:lnTo>
                    <a:pt x="71" y="160"/>
                  </a:lnTo>
                  <a:lnTo>
                    <a:pt x="71" y="160"/>
                  </a:lnTo>
                  <a:lnTo>
                    <a:pt x="65" y="160"/>
                  </a:lnTo>
                  <a:lnTo>
                    <a:pt x="65" y="160"/>
                  </a:lnTo>
                  <a:lnTo>
                    <a:pt x="56" y="179"/>
                  </a:lnTo>
                  <a:lnTo>
                    <a:pt x="48" y="201"/>
                  </a:lnTo>
                  <a:lnTo>
                    <a:pt x="42" y="224"/>
                  </a:lnTo>
                  <a:lnTo>
                    <a:pt x="39" y="247"/>
                  </a:lnTo>
                  <a:lnTo>
                    <a:pt x="39" y="247"/>
                  </a:lnTo>
                  <a:lnTo>
                    <a:pt x="50" y="257"/>
                  </a:lnTo>
                  <a:lnTo>
                    <a:pt x="63" y="267"/>
                  </a:lnTo>
                  <a:lnTo>
                    <a:pt x="75" y="275"/>
                  </a:lnTo>
                  <a:lnTo>
                    <a:pt x="90" y="282"/>
                  </a:lnTo>
                  <a:lnTo>
                    <a:pt x="90" y="282"/>
                  </a:lnTo>
                  <a:lnTo>
                    <a:pt x="99" y="268"/>
                  </a:lnTo>
                  <a:lnTo>
                    <a:pt x="109" y="256"/>
                  </a:lnTo>
                  <a:lnTo>
                    <a:pt x="120" y="244"/>
                  </a:lnTo>
                  <a:lnTo>
                    <a:pt x="132" y="232"/>
                  </a:lnTo>
                  <a:lnTo>
                    <a:pt x="145" y="222"/>
                  </a:lnTo>
                  <a:lnTo>
                    <a:pt x="158" y="211"/>
                  </a:lnTo>
                  <a:lnTo>
                    <a:pt x="171" y="203"/>
                  </a:lnTo>
                  <a:lnTo>
                    <a:pt x="187" y="195"/>
                  </a:lnTo>
                  <a:lnTo>
                    <a:pt x="187" y="195"/>
                  </a:lnTo>
                  <a:close/>
                  <a:moveTo>
                    <a:pt x="245" y="38"/>
                  </a:moveTo>
                  <a:lnTo>
                    <a:pt x="245" y="38"/>
                  </a:lnTo>
                  <a:lnTo>
                    <a:pt x="227" y="41"/>
                  </a:lnTo>
                  <a:lnTo>
                    <a:pt x="211" y="44"/>
                  </a:lnTo>
                  <a:lnTo>
                    <a:pt x="194" y="49"/>
                  </a:lnTo>
                  <a:lnTo>
                    <a:pt x="179" y="55"/>
                  </a:lnTo>
                  <a:lnTo>
                    <a:pt x="179" y="55"/>
                  </a:lnTo>
                  <a:lnTo>
                    <a:pt x="179" y="58"/>
                  </a:lnTo>
                  <a:lnTo>
                    <a:pt x="179" y="58"/>
                  </a:lnTo>
                  <a:lnTo>
                    <a:pt x="178" y="66"/>
                  </a:lnTo>
                  <a:lnTo>
                    <a:pt x="176" y="72"/>
                  </a:lnTo>
                  <a:lnTo>
                    <a:pt x="176" y="72"/>
                  </a:lnTo>
                  <a:lnTo>
                    <a:pt x="190" y="91"/>
                  </a:lnTo>
                  <a:lnTo>
                    <a:pt x="202" y="111"/>
                  </a:lnTo>
                  <a:lnTo>
                    <a:pt x="214" y="134"/>
                  </a:lnTo>
                  <a:lnTo>
                    <a:pt x="222" y="157"/>
                  </a:lnTo>
                  <a:lnTo>
                    <a:pt x="222" y="157"/>
                  </a:lnTo>
                  <a:lnTo>
                    <a:pt x="227" y="157"/>
                  </a:lnTo>
                  <a:lnTo>
                    <a:pt x="231" y="158"/>
                  </a:lnTo>
                  <a:lnTo>
                    <a:pt x="236" y="160"/>
                  </a:lnTo>
                  <a:lnTo>
                    <a:pt x="240" y="162"/>
                  </a:lnTo>
                  <a:lnTo>
                    <a:pt x="243" y="165"/>
                  </a:lnTo>
                  <a:lnTo>
                    <a:pt x="246" y="168"/>
                  </a:lnTo>
                  <a:lnTo>
                    <a:pt x="249" y="171"/>
                  </a:lnTo>
                  <a:lnTo>
                    <a:pt x="251" y="175"/>
                  </a:lnTo>
                  <a:lnTo>
                    <a:pt x="251" y="175"/>
                  </a:lnTo>
                  <a:lnTo>
                    <a:pt x="272" y="172"/>
                  </a:lnTo>
                  <a:lnTo>
                    <a:pt x="291" y="167"/>
                  </a:lnTo>
                  <a:lnTo>
                    <a:pt x="291" y="167"/>
                  </a:lnTo>
                  <a:lnTo>
                    <a:pt x="292" y="157"/>
                  </a:lnTo>
                  <a:lnTo>
                    <a:pt x="294" y="146"/>
                  </a:lnTo>
                  <a:lnTo>
                    <a:pt x="294" y="146"/>
                  </a:lnTo>
                  <a:lnTo>
                    <a:pt x="292" y="131"/>
                  </a:lnTo>
                  <a:lnTo>
                    <a:pt x="289" y="115"/>
                  </a:lnTo>
                  <a:lnTo>
                    <a:pt x="286" y="101"/>
                  </a:lnTo>
                  <a:lnTo>
                    <a:pt x="280" y="86"/>
                  </a:lnTo>
                  <a:lnTo>
                    <a:pt x="273" y="73"/>
                  </a:lnTo>
                  <a:lnTo>
                    <a:pt x="266" y="60"/>
                  </a:lnTo>
                  <a:lnTo>
                    <a:pt x="255" y="49"/>
                  </a:lnTo>
                  <a:lnTo>
                    <a:pt x="245" y="38"/>
                  </a:lnTo>
                  <a:lnTo>
                    <a:pt x="245" y="38"/>
                  </a:lnTo>
                  <a:close/>
                  <a:moveTo>
                    <a:pt x="202" y="211"/>
                  </a:moveTo>
                  <a:lnTo>
                    <a:pt x="202" y="211"/>
                  </a:lnTo>
                  <a:lnTo>
                    <a:pt x="189" y="219"/>
                  </a:lnTo>
                  <a:lnTo>
                    <a:pt x="176" y="226"/>
                  </a:lnTo>
                  <a:lnTo>
                    <a:pt x="163" y="235"/>
                  </a:lnTo>
                  <a:lnTo>
                    <a:pt x="151" y="245"/>
                  </a:lnTo>
                  <a:lnTo>
                    <a:pt x="140" y="255"/>
                  </a:lnTo>
                  <a:lnTo>
                    <a:pt x="130" y="265"/>
                  </a:lnTo>
                  <a:lnTo>
                    <a:pt x="120" y="277"/>
                  </a:lnTo>
                  <a:lnTo>
                    <a:pt x="111" y="289"/>
                  </a:lnTo>
                  <a:lnTo>
                    <a:pt x="111" y="289"/>
                  </a:lnTo>
                  <a:lnTo>
                    <a:pt x="129" y="292"/>
                  </a:lnTo>
                  <a:lnTo>
                    <a:pt x="147" y="293"/>
                  </a:lnTo>
                  <a:lnTo>
                    <a:pt x="147" y="293"/>
                  </a:lnTo>
                  <a:lnTo>
                    <a:pt x="163" y="292"/>
                  </a:lnTo>
                  <a:lnTo>
                    <a:pt x="179" y="290"/>
                  </a:lnTo>
                  <a:lnTo>
                    <a:pt x="194" y="286"/>
                  </a:lnTo>
                  <a:lnTo>
                    <a:pt x="209" y="280"/>
                  </a:lnTo>
                  <a:lnTo>
                    <a:pt x="209" y="280"/>
                  </a:lnTo>
                  <a:lnTo>
                    <a:pt x="212" y="257"/>
                  </a:lnTo>
                  <a:lnTo>
                    <a:pt x="213" y="234"/>
                  </a:lnTo>
                  <a:lnTo>
                    <a:pt x="213" y="234"/>
                  </a:lnTo>
                  <a:lnTo>
                    <a:pt x="213" y="217"/>
                  </a:lnTo>
                  <a:lnTo>
                    <a:pt x="213" y="217"/>
                  </a:lnTo>
                  <a:lnTo>
                    <a:pt x="207" y="215"/>
                  </a:lnTo>
                  <a:lnTo>
                    <a:pt x="202" y="211"/>
                  </a:lnTo>
                  <a:lnTo>
                    <a:pt x="202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7606" y="2565401"/>
            <a:ext cx="2340972" cy="3200400"/>
            <a:chOff x="2825704" y="1924050"/>
            <a:chExt cx="1755729" cy="2400300"/>
          </a:xfrm>
        </p:grpSpPr>
        <p:sp>
          <p:nvSpPr>
            <p:cNvPr id="16" name="Rectangle 15"/>
            <p:cNvSpPr/>
            <p:nvPr/>
          </p:nvSpPr>
          <p:spPr>
            <a:xfrm>
              <a:off x="2825704" y="1924050"/>
              <a:ext cx="1755729" cy="993775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25704" y="2917825"/>
              <a:ext cx="1755729" cy="140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75265" y="3067050"/>
              <a:ext cx="1445721" cy="122148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lnSpc>
                  <a:spcPts val="1733"/>
                </a:lnSpc>
                <a:spcAft>
                  <a:spcPts val="800"/>
                </a:spcAft>
              </a:pPr>
              <a:r>
                <a:rPr lang="en-US" sz="1467" dirty="0">
                  <a:solidFill>
                    <a:srgbClr val="1E2D3C"/>
                  </a:solidFill>
                  <a:cs typeface="+mn-ea"/>
                  <a:sym typeface="+mn-lt"/>
                </a:rPr>
                <a:t>Energize Your Operations</a:t>
              </a:r>
            </a:p>
            <a:p>
              <a:pPr algn="ctr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Sed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ut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iste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natus error sit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volupt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emque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laudan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tium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,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totam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rem</a:t>
              </a:r>
              <a:endParaRPr lang="en-US" sz="1133" dirty="0">
                <a:solidFill>
                  <a:srgbClr val="1E2D3C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82"/>
            <p:cNvSpPr>
              <a:spLocks noEditPoints="1"/>
            </p:cNvSpPr>
            <p:nvPr/>
          </p:nvSpPr>
          <p:spPr bwMode="auto">
            <a:xfrm>
              <a:off x="3450881" y="2221038"/>
              <a:ext cx="468323" cy="414968"/>
            </a:xfrm>
            <a:custGeom>
              <a:avLst/>
              <a:gdLst>
                <a:gd name="T0" fmla="*/ 60 w 317"/>
                <a:gd name="T1" fmla="*/ 86 h 283"/>
                <a:gd name="T2" fmla="*/ 81 w 317"/>
                <a:gd name="T3" fmla="*/ 95 h 283"/>
                <a:gd name="T4" fmla="*/ 96 w 317"/>
                <a:gd name="T5" fmla="*/ 108 h 283"/>
                <a:gd name="T6" fmla="*/ 122 w 317"/>
                <a:gd name="T7" fmla="*/ 84 h 283"/>
                <a:gd name="T8" fmla="*/ 123 w 317"/>
                <a:gd name="T9" fmla="*/ 79 h 283"/>
                <a:gd name="T10" fmla="*/ 108 w 317"/>
                <a:gd name="T11" fmla="*/ 57 h 283"/>
                <a:gd name="T12" fmla="*/ 112 w 317"/>
                <a:gd name="T13" fmla="*/ 39 h 283"/>
                <a:gd name="T14" fmla="*/ 138 w 317"/>
                <a:gd name="T15" fmla="*/ 18 h 283"/>
                <a:gd name="T16" fmla="*/ 175 w 317"/>
                <a:gd name="T17" fmla="*/ 1 h 283"/>
                <a:gd name="T18" fmla="*/ 127 w 317"/>
                <a:gd name="T19" fmla="*/ 0 h 283"/>
                <a:gd name="T20" fmla="*/ 103 w 317"/>
                <a:gd name="T21" fmla="*/ 9 h 283"/>
                <a:gd name="T22" fmla="*/ 68 w 317"/>
                <a:gd name="T23" fmla="*/ 30 h 283"/>
                <a:gd name="T24" fmla="*/ 44 w 317"/>
                <a:gd name="T25" fmla="*/ 50 h 283"/>
                <a:gd name="T26" fmla="*/ 39 w 317"/>
                <a:gd name="T27" fmla="*/ 65 h 283"/>
                <a:gd name="T28" fmla="*/ 30 w 317"/>
                <a:gd name="T29" fmla="*/ 74 h 283"/>
                <a:gd name="T30" fmla="*/ 16 w 317"/>
                <a:gd name="T31" fmla="*/ 77 h 283"/>
                <a:gd name="T32" fmla="*/ 1 w 317"/>
                <a:gd name="T33" fmla="*/ 87 h 283"/>
                <a:gd name="T34" fmla="*/ 1 w 317"/>
                <a:gd name="T35" fmla="*/ 95 h 283"/>
                <a:gd name="T36" fmla="*/ 25 w 317"/>
                <a:gd name="T37" fmla="*/ 120 h 283"/>
                <a:gd name="T38" fmla="*/ 32 w 317"/>
                <a:gd name="T39" fmla="*/ 120 h 283"/>
                <a:gd name="T40" fmla="*/ 45 w 317"/>
                <a:gd name="T41" fmla="*/ 103 h 283"/>
                <a:gd name="T42" fmla="*/ 49 w 317"/>
                <a:gd name="T43" fmla="*/ 91 h 283"/>
                <a:gd name="T44" fmla="*/ 137 w 317"/>
                <a:gd name="T45" fmla="*/ 99 h 283"/>
                <a:gd name="T46" fmla="*/ 111 w 317"/>
                <a:gd name="T47" fmla="*/ 119 h 283"/>
                <a:gd name="T48" fmla="*/ 111 w 317"/>
                <a:gd name="T49" fmla="*/ 125 h 283"/>
                <a:gd name="T50" fmla="*/ 249 w 317"/>
                <a:gd name="T51" fmla="*/ 280 h 283"/>
                <a:gd name="T52" fmla="*/ 270 w 317"/>
                <a:gd name="T53" fmla="*/ 264 h 283"/>
                <a:gd name="T54" fmla="*/ 271 w 317"/>
                <a:gd name="T55" fmla="*/ 252 h 283"/>
                <a:gd name="T56" fmla="*/ 315 w 317"/>
                <a:gd name="T57" fmla="*/ 31 h 283"/>
                <a:gd name="T58" fmla="*/ 309 w 317"/>
                <a:gd name="T59" fmla="*/ 33 h 283"/>
                <a:gd name="T60" fmla="*/ 287 w 317"/>
                <a:gd name="T61" fmla="*/ 65 h 283"/>
                <a:gd name="T62" fmla="*/ 269 w 317"/>
                <a:gd name="T63" fmla="*/ 68 h 283"/>
                <a:gd name="T64" fmla="*/ 254 w 317"/>
                <a:gd name="T65" fmla="*/ 55 h 283"/>
                <a:gd name="T66" fmla="*/ 252 w 317"/>
                <a:gd name="T67" fmla="*/ 41 h 283"/>
                <a:gd name="T68" fmla="*/ 268 w 317"/>
                <a:gd name="T69" fmla="*/ 11 h 283"/>
                <a:gd name="T70" fmla="*/ 265 w 317"/>
                <a:gd name="T71" fmla="*/ 3 h 283"/>
                <a:gd name="T72" fmla="*/ 240 w 317"/>
                <a:gd name="T73" fmla="*/ 16 h 283"/>
                <a:gd name="T74" fmla="*/ 219 w 317"/>
                <a:gd name="T75" fmla="*/ 36 h 283"/>
                <a:gd name="T76" fmla="*/ 216 w 317"/>
                <a:gd name="T77" fmla="*/ 55 h 283"/>
                <a:gd name="T78" fmla="*/ 209 w 317"/>
                <a:gd name="T79" fmla="*/ 89 h 283"/>
                <a:gd name="T80" fmla="*/ 231 w 317"/>
                <a:gd name="T81" fmla="*/ 118 h 283"/>
                <a:gd name="T82" fmla="*/ 253 w 317"/>
                <a:gd name="T83" fmla="*/ 108 h 283"/>
                <a:gd name="T84" fmla="*/ 271 w 317"/>
                <a:gd name="T85" fmla="*/ 110 h 283"/>
                <a:gd name="T86" fmla="*/ 299 w 317"/>
                <a:gd name="T87" fmla="*/ 104 h 283"/>
                <a:gd name="T88" fmla="*/ 312 w 317"/>
                <a:gd name="T89" fmla="*/ 88 h 283"/>
                <a:gd name="T90" fmla="*/ 317 w 317"/>
                <a:gd name="T91" fmla="*/ 46 h 283"/>
                <a:gd name="T92" fmla="*/ 43 w 317"/>
                <a:gd name="T93" fmla="*/ 254 h 283"/>
                <a:gd name="T94" fmla="*/ 43 w 317"/>
                <a:gd name="T95" fmla="*/ 266 h 283"/>
                <a:gd name="T96" fmla="*/ 65 w 317"/>
                <a:gd name="T97" fmla="*/ 283 h 283"/>
                <a:gd name="T98" fmla="*/ 125 w 317"/>
                <a:gd name="T99" fmla="*/ 17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7" h="283">
                  <a:moveTo>
                    <a:pt x="49" y="91"/>
                  </a:moveTo>
                  <a:lnTo>
                    <a:pt x="49" y="91"/>
                  </a:lnTo>
                  <a:lnTo>
                    <a:pt x="55" y="88"/>
                  </a:lnTo>
                  <a:lnTo>
                    <a:pt x="60" y="86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6" y="91"/>
                  </a:lnTo>
                  <a:lnTo>
                    <a:pt x="81" y="95"/>
                  </a:lnTo>
                  <a:lnTo>
                    <a:pt x="93" y="107"/>
                  </a:lnTo>
                  <a:lnTo>
                    <a:pt x="93" y="107"/>
                  </a:lnTo>
                  <a:lnTo>
                    <a:pt x="95" y="108"/>
                  </a:lnTo>
                  <a:lnTo>
                    <a:pt x="96" y="108"/>
                  </a:lnTo>
                  <a:lnTo>
                    <a:pt x="99" y="106"/>
                  </a:lnTo>
                  <a:lnTo>
                    <a:pt x="99" y="10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25" y="82"/>
                  </a:lnTo>
                  <a:lnTo>
                    <a:pt x="125" y="81"/>
                  </a:lnTo>
                  <a:lnTo>
                    <a:pt x="123" y="79"/>
                  </a:lnTo>
                  <a:lnTo>
                    <a:pt x="123" y="79"/>
                  </a:lnTo>
                  <a:lnTo>
                    <a:pt x="112" y="64"/>
                  </a:lnTo>
                  <a:lnTo>
                    <a:pt x="112" y="64"/>
                  </a:lnTo>
                  <a:lnTo>
                    <a:pt x="109" y="60"/>
                  </a:lnTo>
                  <a:lnTo>
                    <a:pt x="108" y="57"/>
                  </a:lnTo>
                  <a:lnTo>
                    <a:pt x="107" y="54"/>
                  </a:lnTo>
                  <a:lnTo>
                    <a:pt x="107" y="51"/>
                  </a:lnTo>
                  <a:lnTo>
                    <a:pt x="108" y="45"/>
                  </a:lnTo>
                  <a:lnTo>
                    <a:pt x="112" y="39"/>
                  </a:lnTo>
                  <a:lnTo>
                    <a:pt x="116" y="32"/>
                  </a:lnTo>
                  <a:lnTo>
                    <a:pt x="123" y="27"/>
                  </a:lnTo>
                  <a:lnTo>
                    <a:pt x="131" y="23"/>
                  </a:lnTo>
                  <a:lnTo>
                    <a:pt x="138" y="18"/>
                  </a:lnTo>
                  <a:lnTo>
                    <a:pt x="153" y="11"/>
                  </a:lnTo>
                  <a:lnTo>
                    <a:pt x="167" y="5"/>
                  </a:lnTo>
                  <a:lnTo>
                    <a:pt x="175" y="1"/>
                  </a:lnTo>
                  <a:lnTo>
                    <a:pt x="175" y="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9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19" y="2"/>
                  </a:lnTo>
                  <a:lnTo>
                    <a:pt x="111" y="4"/>
                  </a:lnTo>
                  <a:lnTo>
                    <a:pt x="103" y="9"/>
                  </a:lnTo>
                  <a:lnTo>
                    <a:pt x="95" y="13"/>
                  </a:lnTo>
                  <a:lnTo>
                    <a:pt x="80" y="22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57" y="39"/>
                  </a:lnTo>
                  <a:lnTo>
                    <a:pt x="50" y="4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1" y="59"/>
                  </a:lnTo>
                  <a:lnTo>
                    <a:pt x="39" y="65"/>
                  </a:lnTo>
                  <a:lnTo>
                    <a:pt x="37" y="69"/>
                  </a:lnTo>
                  <a:lnTo>
                    <a:pt x="35" y="72"/>
                  </a:lnTo>
                  <a:lnTo>
                    <a:pt x="35" y="72"/>
                  </a:lnTo>
                  <a:lnTo>
                    <a:pt x="30" y="74"/>
                  </a:lnTo>
                  <a:lnTo>
                    <a:pt x="28" y="75"/>
                  </a:lnTo>
                  <a:lnTo>
                    <a:pt x="22" y="76"/>
                  </a:lnTo>
                  <a:lnTo>
                    <a:pt x="18" y="76"/>
                  </a:lnTo>
                  <a:lnTo>
                    <a:pt x="16" y="77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23" y="119"/>
                  </a:lnTo>
                  <a:lnTo>
                    <a:pt x="23" y="119"/>
                  </a:lnTo>
                  <a:lnTo>
                    <a:pt x="25" y="120"/>
                  </a:lnTo>
                  <a:lnTo>
                    <a:pt x="27" y="121"/>
                  </a:lnTo>
                  <a:lnTo>
                    <a:pt x="30" y="12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44" y="111"/>
                  </a:lnTo>
                  <a:lnTo>
                    <a:pt x="44" y="111"/>
                  </a:lnTo>
                  <a:lnTo>
                    <a:pt x="44" y="108"/>
                  </a:lnTo>
                  <a:lnTo>
                    <a:pt x="45" y="103"/>
                  </a:lnTo>
                  <a:lnTo>
                    <a:pt x="46" y="96"/>
                  </a:lnTo>
                  <a:lnTo>
                    <a:pt x="47" y="94"/>
                  </a:lnTo>
                  <a:lnTo>
                    <a:pt x="49" y="91"/>
                  </a:lnTo>
                  <a:lnTo>
                    <a:pt x="49" y="91"/>
                  </a:lnTo>
                  <a:close/>
                  <a:moveTo>
                    <a:pt x="140" y="100"/>
                  </a:moveTo>
                  <a:lnTo>
                    <a:pt x="140" y="100"/>
                  </a:lnTo>
                  <a:lnTo>
                    <a:pt x="139" y="99"/>
                  </a:lnTo>
                  <a:lnTo>
                    <a:pt x="137" y="99"/>
                  </a:lnTo>
                  <a:lnTo>
                    <a:pt x="136" y="99"/>
                  </a:lnTo>
                  <a:lnTo>
                    <a:pt x="134" y="100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10" y="121"/>
                  </a:lnTo>
                  <a:lnTo>
                    <a:pt x="110" y="122"/>
                  </a:lnTo>
                  <a:lnTo>
                    <a:pt x="110" y="124"/>
                  </a:lnTo>
                  <a:lnTo>
                    <a:pt x="111" y="125"/>
                  </a:lnTo>
                  <a:lnTo>
                    <a:pt x="242" y="276"/>
                  </a:lnTo>
                  <a:lnTo>
                    <a:pt x="242" y="276"/>
                  </a:lnTo>
                  <a:lnTo>
                    <a:pt x="246" y="279"/>
                  </a:lnTo>
                  <a:lnTo>
                    <a:pt x="249" y="280"/>
                  </a:lnTo>
                  <a:lnTo>
                    <a:pt x="252" y="279"/>
                  </a:lnTo>
                  <a:lnTo>
                    <a:pt x="255" y="277"/>
                  </a:lnTo>
                  <a:lnTo>
                    <a:pt x="270" y="264"/>
                  </a:lnTo>
                  <a:lnTo>
                    <a:pt x="270" y="264"/>
                  </a:lnTo>
                  <a:lnTo>
                    <a:pt x="272" y="261"/>
                  </a:lnTo>
                  <a:lnTo>
                    <a:pt x="273" y="258"/>
                  </a:lnTo>
                  <a:lnTo>
                    <a:pt x="272" y="255"/>
                  </a:lnTo>
                  <a:lnTo>
                    <a:pt x="271" y="252"/>
                  </a:lnTo>
                  <a:lnTo>
                    <a:pt x="140" y="100"/>
                  </a:lnTo>
                  <a:close/>
                  <a:moveTo>
                    <a:pt x="317" y="35"/>
                  </a:moveTo>
                  <a:lnTo>
                    <a:pt x="317" y="35"/>
                  </a:lnTo>
                  <a:lnTo>
                    <a:pt x="315" y="31"/>
                  </a:lnTo>
                  <a:lnTo>
                    <a:pt x="313" y="30"/>
                  </a:lnTo>
                  <a:lnTo>
                    <a:pt x="311" y="31"/>
                  </a:lnTo>
                  <a:lnTo>
                    <a:pt x="309" y="33"/>
                  </a:lnTo>
                  <a:lnTo>
                    <a:pt x="309" y="33"/>
                  </a:lnTo>
                  <a:lnTo>
                    <a:pt x="294" y="57"/>
                  </a:lnTo>
                  <a:lnTo>
                    <a:pt x="294" y="57"/>
                  </a:lnTo>
                  <a:lnTo>
                    <a:pt x="290" y="62"/>
                  </a:lnTo>
                  <a:lnTo>
                    <a:pt x="287" y="65"/>
                  </a:lnTo>
                  <a:lnTo>
                    <a:pt x="284" y="68"/>
                  </a:lnTo>
                  <a:lnTo>
                    <a:pt x="280" y="69"/>
                  </a:lnTo>
                  <a:lnTo>
                    <a:pt x="274" y="69"/>
                  </a:lnTo>
                  <a:lnTo>
                    <a:pt x="269" y="68"/>
                  </a:lnTo>
                  <a:lnTo>
                    <a:pt x="263" y="63"/>
                  </a:lnTo>
                  <a:lnTo>
                    <a:pt x="263" y="63"/>
                  </a:lnTo>
                  <a:lnTo>
                    <a:pt x="257" y="59"/>
                  </a:lnTo>
                  <a:lnTo>
                    <a:pt x="254" y="55"/>
                  </a:lnTo>
                  <a:lnTo>
                    <a:pt x="252" y="51"/>
                  </a:lnTo>
                  <a:lnTo>
                    <a:pt x="251" y="47"/>
                  </a:lnTo>
                  <a:lnTo>
                    <a:pt x="251" y="44"/>
                  </a:lnTo>
                  <a:lnTo>
                    <a:pt x="252" y="41"/>
                  </a:lnTo>
                  <a:lnTo>
                    <a:pt x="254" y="35"/>
                  </a:lnTo>
                  <a:lnTo>
                    <a:pt x="254" y="35"/>
                  </a:lnTo>
                  <a:lnTo>
                    <a:pt x="268" y="11"/>
                  </a:lnTo>
                  <a:lnTo>
                    <a:pt x="268" y="11"/>
                  </a:lnTo>
                  <a:lnTo>
                    <a:pt x="269" y="9"/>
                  </a:lnTo>
                  <a:lnTo>
                    <a:pt x="268" y="5"/>
                  </a:lnTo>
                  <a:lnTo>
                    <a:pt x="266" y="4"/>
                  </a:lnTo>
                  <a:lnTo>
                    <a:pt x="265" y="3"/>
                  </a:lnTo>
                  <a:lnTo>
                    <a:pt x="263" y="4"/>
                  </a:lnTo>
                  <a:lnTo>
                    <a:pt x="263" y="4"/>
                  </a:lnTo>
                  <a:lnTo>
                    <a:pt x="254" y="9"/>
                  </a:lnTo>
                  <a:lnTo>
                    <a:pt x="240" y="16"/>
                  </a:lnTo>
                  <a:lnTo>
                    <a:pt x="232" y="21"/>
                  </a:lnTo>
                  <a:lnTo>
                    <a:pt x="226" y="27"/>
                  </a:lnTo>
                  <a:lnTo>
                    <a:pt x="221" y="33"/>
                  </a:lnTo>
                  <a:lnTo>
                    <a:pt x="219" y="36"/>
                  </a:lnTo>
                  <a:lnTo>
                    <a:pt x="218" y="41"/>
                  </a:lnTo>
                  <a:lnTo>
                    <a:pt x="218" y="41"/>
                  </a:lnTo>
                  <a:lnTo>
                    <a:pt x="217" y="48"/>
                  </a:lnTo>
                  <a:lnTo>
                    <a:pt x="216" y="55"/>
                  </a:lnTo>
                  <a:lnTo>
                    <a:pt x="216" y="70"/>
                  </a:lnTo>
                  <a:lnTo>
                    <a:pt x="214" y="76"/>
                  </a:lnTo>
                  <a:lnTo>
                    <a:pt x="213" y="83"/>
                  </a:lnTo>
                  <a:lnTo>
                    <a:pt x="209" y="89"/>
                  </a:lnTo>
                  <a:lnTo>
                    <a:pt x="204" y="96"/>
                  </a:lnTo>
                  <a:lnTo>
                    <a:pt x="182" y="118"/>
                  </a:lnTo>
                  <a:lnTo>
                    <a:pt x="204" y="143"/>
                  </a:lnTo>
                  <a:lnTo>
                    <a:pt x="231" y="118"/>
                  </a:lnTo>
                  <a:lnTo>
                    <a:pt x="231" y="118"/>
                  </a:lnTo>
                  <a:lnTo>
                    <a:pt x="236" y="114"/>
                  </a:lnTo>
                  <a:lnTo>
                    <a:pt x="244" y="110"/>
                  </a:lnTo>
                  <a:lnTo>
                    <a:pt x="253" y="108"/>
                  </a:lnTo>
                  <a:lnTo>
                    <a:pt x="258" y="108"/>
                  </a:lnTo>
                  <a:lnTo>
                    <a:pt x="262" y="109"/>
                  </a:lnTo>
                  <a:lnTo>
                    <a:pt x="262" y="109"/>
                  </a:lnTo>
                  <a:lnTo>
                    <a:pt x="271" y="110"/>
                  </a:lnTo>
                  <a:lnTo>
                    <a:pt x="280" y="110"/>
                  </a:lnTo>
                  <a:lnTo>
                    <a:pt x="287" y="109"/>
                  </a:lnTo>
                  <a:lnTo>
                    <a:pt x="293" y="107"/>
                  </a:lnTo>
                  <a:lnTo>
                    <a:pt x="299" y="104"/>
                  </a:lnTo>
                  <a:lnTo>
                    <a:pt x="303" y="100"/>
                  </a:lnTo>
                  <a:lnTo>
                    <a:pt x="308" y="94"/>
                  </a:lnTo>
                  <a:lnTo>
                    <a:pt x="312" y="88"/>
                  </a:lnTo>
                  <a:lnTo>
                    <a:pt x="312" y="88"/>
                  </a:lnTo>
                  <a:lnTo>
                    <a:pt x="314" y="83"/>
                  </a:lnTo>
                  <a:lnTo>
                    <a:pt x="316" y="76"/>
                  </a:lnTo>
                  <a:lnTo>
                    <a:pt x="317" y="60"/>
                  </a:lnTo>
                  <a:lnTo>
                    <a:pt x="317" y="46"/>
                  </a:lnTo>
                  <a:lnTo>
                    <a:pt x="317" y="35"/>
                  </a:lnTo>
                  <a:lnTo>
                    <a:pt x="317" y="35"/>
                  </a:lnTo>
                  <a:close/>
                  <a:moveTo>
                    <a:pt x="43" y="254"/>
                  </a:moveTo>
                  <a:lnTo>
                    <a:pt x="43" y="254"/>
                  </a:lnTo>
                  <a:lnTo>
                    <a:pt x="41" y="257"/>
                  </a:lnTo>
                  <a:lnTo>
                    <a:pt x="41" y="260"/>
                  </a:lnTo>
                  <a:lnTo>
                    <a:pt x="41" y="263"/>
                  </a:lnTo>
                  <a:lnTo>
                    <a:pt x="43" y="266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61" y="283"/>
                  </a:lnTo>
                  <a:lnTo>
                    <a:pt x="65" y="283"/>
                  </a:lnTo>
                  <a:lnTo>
                    <a:pt x="68" y="282"/>
                  </a:lnTo>
                  <a:lnTo>
                    <a:pt x="70" y="280"/>
                  </a:lnTo>
                  <a:lnTo>
                    <a:pt x="148" y="202"/>
                  </a:lnTo>
                  <a:lnTo>
                    <a:pt x="125" y="175"/>
                  </a:lnTo>
                  <a:lnTo>
                    <a:pt x="43" y="2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26634" y="2565401"/>
            <a:ext cx="2340972" cy="3200400"/>
            <a:chOff x="1069975" y="1924050"/>
            <a:chExt cx="1755729" cy="2400300"/>
          </a:xfrm>
        </p:grpSpPr>
        <p:sp>
          <p:nvSpPr>
            <p:cNvPr id="15" name="Rectangle 14"/>
            <p:cNvSpPr/>
            <p:nvPr/>
          </p:nvSpPr>
          <p:spPr>
            <a:xfrm>
              <a:off x="1069975" y="1924050"/>
              <a:ext cx="1755729" cy="993775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9975" y="2917825"/>
              <a:ext cx="1755729" cy="1406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08353" y="3067050"/>
              <a:ext cx="1445721" cy="122148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lnSpc>
                  <a:spcPts val="1733"/>
                </a:lnSpc>
                <a:spcAft>
                  <a:spcPts val="800"/>
                </a:spcAft>
              </a:pPr>
              <a:r>
                <a:rPr lang="en-US" sz="1467" dirty="0">
                  <a:solidFill>
                    <a:srgbClr val="1E2D3C"/>
                  </a:solidFill>
                  <a:cs typeface="+mn-ea"/>
                  <a:sym typeface="+mn-lt"/>
                </a:rPr>
                <a:t>Rebranding Your Company</a:t>
              </a:r>
            </a:p>
            <a:p>
              <a:pPr algn="ctr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Sed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ut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iste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natus error sit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volupt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emque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laudan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tium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,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totam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rem</a:t>
              </a:r>
              <a:endParaRPr lang="en-US" sz="1133" dirty="0">
                <a:solidFill>
                  <a:srgbClr val="1E2D3C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88"/>
            <p:cNvSpPr>
              <a:spLocks noEditPoints="1"/>
            </p:cNvSpPr>
            <p:nvPr/>
          </p:nvSpPr>
          <p:spPr bwMode="auto">
            <a:xfrm>
              <a:off x="1683416" y="2191397"/>
              <a:ext cx="474250" cy="474250"/>
            </a:xfrm>
            <a:custGeom>
              <a:avLst/>
              <a:gdLst>
                <a:gd name="T0" fmla="*/ 277 w 320"/>
                <a:gd name="T1" fmla="*/ 150 h 319"/>
                <a:gd name="T2" fmla="*/ 273 w 320"/>
                <a:gd name="T3" fmla="*/ 164 h 319"/>
                <a:gd name="T4" fmla="*/ 303 w 320"/>
                <a:gd name="T5" fmla="*/ 172 h 319"/>
                <a:gd name="T6" fmla="*/ 320 w 320"/>
                <a:gd name="T7" fmla="*/ 159 h 319"/>
                <a:gd name="T8" fmla="*/ 303 w 320"/>
                <a:gd name="T9" fmla="*/ 146 h 319"/>
                <a:gd name="T10" fmla="*/ 126 w 320"/>
                <a:gd name="T11" fmla="*/ 78 h 319"/>
                <a:gd name="T12" fmla="*/ 87 w 320"/>
                <a:gd name="T13" fmla="*/ 110 h 319"/>
                <a:gd name="T14" fmla="*/ 73 w 320"/>
                <a:gd name="T15" fmla="*/ 159 h 319"/>
                <a:gd name="T16" fmla="*/ 83 w 320"/>
                <a:gd name="T17" fmla="*/ 201 h 319"/>
                <a:gd name="T18" fmla="*/ 118 w 320"/>
                <a:gd name="T19" fmla="*/ 236 h 319"/>
                <a:gd name="T20" fmla="*/ 160 w 320"/>
                <a:gd name="T21" fmla="*/ 246 h 319"/>
                <a:gd name="T22" fmla="*/ 209 w 320"/>
                <a:gd name="T23" fmla="*/ 232 h 319"/>
                <a:gd name="T24" fmla="*/ 241 w 320"/>
                <a:gd name="T25" fmla="*/ 194 h 319"/>
                <a:gd name="T26" fmla="*/ 248 w 320"/>
                <a:gd name="T27" fmla="*/ 150 h 319"/>
                <a:gd name="T28" fmla="*/ 228 w 320"/>
                <a:gd name="T29" fmla="*/ 104 h 319"/>
                <a:gd name="T30" fmla="*/ 187 w 320"/>
                <a:gd name="T31" fmla="*/ 76 h 319"/>
                <a:gd name="T32" fmla="*/ 162 w 320"/>
                <a:gd name="T33" fmla="*/ 223 h 319"/>
                <a:gd name="T34" fmla="*/ 115 w 320"/>
                <a:gd name="T35" fmla="*/ 204 h 319"/>
                <a:gd name="T36" fmla="*/ 97 w 320"/>
                <a:gd name="T37" fmla="*/ 159 h 319"/>
                <a:gd name="T38" fmla="*/ 107 w 320"/>
                <a:gd name="T39" fmla="*/ 123 h 319"/>
                <a:gd name="T40" fmla="*/ 155 w 320"/>
                <a:gd name="T41" fmla="*/ 95 h 319"/>
                <a:gd name="T42" fmla="*/ 47 w 320"/>
                <a:gd name="T43" fmla="*/ 154 h 319"/>
                <a:gd name="T44" fmla="*/ 17 w 320"/>
                <a:gd name="T45" fmla="*/ 146 h 319"/>
                <a:gd name="T46" fmla="*/ 0 w 320"/>
                <a:gd name="T47" fmla="*/ 159 h 319"/>
                <a:gd name="T48" fmla="*/ 17 w 320"/>
                <a:gd name="T49" fmla="*/ 172 h 319"/>
                <a:gd name="T50" fmla="*/ 48 w 320"/>
                <a:gd name="T51" fmla="*/ 162 h 319"/>
                <a:gd name="T52" fmla="*/ 165 w 320"/>
                <a:gd name="T53" fmla="*/ 47 h 319"/>
                <a:gd name="T54" fmla="*/ 173 w 320"/>
                <a:gd name="T55" fmla="*/ 16 h 319"/>
                <a:gd name="T56" fmla="*/ 160 w 320"/>
                <a:gd name="T57" fmla="*/ 0 h 319"/>
                <a:gd name="T58" fmla="*/ 147 w 320"/>
                <a:gd name="T59" fmla="*/ 16 h 319"/>
                <a:gd name="T60" fmla="*/ 158 w 320"/>
                <a:gd name="T61" fmla="*/ 47 h 319"/>
                <a:gd name="T62" fmla="*/ 156 w 320"/>
                <a:gd name="T63" fmla="*/ 272 h 319"/>
                <a:gd name="T64" fmla="*/ 147 w 320"/>
                <a:gd name="T65" fmla="*/ 302 h 319"/>
                <a:gd name="T66" fmla="*/ 160 w 320"/>
                <a:gd name="T67" fmla="*/ 319 h 319"/>
                <a:gd name="T68" fmla="*/ 173 w 320"/>
                <a:gd name="T69" fmla="*/ 302 h 319"/>
                <a:gd name="T70" fmla="*/ 163 w 320"/>
                <a:gd name="T71" fmla="*/ 271 h 319"/>
                <a:gd name="T72" fmla="*/ 283 w 320"/>
                <a:gd name="T73" fmla="*/ 49 h 319"/>
                <a:gd name="T74" fmla="*/ 276 w 320"/>
                <a:gd name="T75" fmla="*/ 36 h 319"/>
                <a:gd name="T76" fmla="*/ 249 w 320"/>
                <a:gd name="T77" fmla="*/ 53 h 319"/>
                <a:gd name="T78" fmla="*/ 247 w 320"/>
                <a:gd name="T79" fmla="*/ 73 h 319"/>
                <a:gd name="T80" fmla="*/ 266 w 320"/>
                <a:gd name="T81" fmla="*/ 71 h 319"/>
                <a:gd name="T82" fmla="*/ 43 w 320"/>
                <a:gd name="T83" fmla="*/ 259 h 319"/>
                <a:gd name="T84" fmla="*/ 41 w 320"/>
                <a:gd name="T85" fmla="*/ 278 h 319"/>
                <a:gd name="T86" fmla="*/ 60 w 320"/>
                <a:gd name="T87" fmla="*/ 276 h 319"/>
                <a:gd name="T88" fmla="*/ 76 w 320"/>
                <a:gd name="T89" fmla="*/ 247 h 319"/>
                <a:gd name="T90" fmla="*/ 59 w 320"/>
                <a:gd name="T91" fmla="*/ 243 h 319"/>
                <a:gd name="T92" fmla="*/ 50 w 320"/>
                <a:gd name="T93" fmla="*/ 36 h 319"/>
                <a:gd name="T94" fmla="*/ 38 w 320"/>
                <a:gd name="T95" fmla="*/ 44 h 319"/>
                <a:gd name="T96" fmla="*/ 54 w 320"/>
                <a:gd name="T97" fmla="*/ 71 h 319"/>
                <a:gd name="T98" fmla="*/ 74 w 320"/>
                <a:gd name="T99" fmla="*/ 73 h 319"/>
                <a:gd name="T100" fmla="*/ 72 w 320"/>
                <a:gd name="T101" fmla="*/ 53 h 319"/>
                <a:gd name="T102" fmla="*/ 260 w 320"/>
                <a:gd name="T103" fmla="*/ 276 h 319"/>
                <a:gd name="T104" fmla="*/ 280 w 320"/>
                <a:gd name="T105" fmla="*/ 278 h 319"/>
                <a:gd name="T106" fmla="*/ 278 w 320"/>
                <a:gd name="T107" fmla="*/ 259 h 319"/>
                <a:gd name="T108" fmla="*/ 249 w 320"/>
                <a:gd name="T109" fmla="*/ 243 h 319"/>
                <a:gd name="T110" fmla="*/ 245 w 320"/>
                <a:gd name="T111" fmla="*/ 26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0" h="319">
                  <a:moveTo>
                    <a:pt x="303" y="146"/>
                  </a:moveTo>
                  <a:lnTo>
                    <a:pt x="303" y="146"/>
                  </a:lnTo>
                  <a:lnTo>
                    <a:pt x="288" y="146"/>
                  </a:lnTo>
                  <a:lnTo>
                    <a:pt x="288" y="146"/>
                  </a:lnTo>
                  <a:lnTo>
                    <a:pt x="282" y="147"/>
                  </a:lnTo>
                  <a:lnTo>
                    <a:pt x="277" y="150"/>
                  </a:lnTo>
                  <a:lnTo>
                    <a:pt x="273" y="154"/>
                  </a:lnTo>
                  <a:lnTo>
                    <a:pt x="272" y="156"/>
                  </a:lnTo>
                  <a:lnTo>
                    <a:pt x="272" y="159"/>
                  </a:lnTo>
                  <a:lnTo>
                    <a:pt x="272" y="159"/>
                  </a:lnTo>
                  <a:lnTo>
                    <a:pt x="272" y="162"/>
                  </a:lnTo>
                  <a:lnTo>
                    <a:pt x="273" y="164"/>
                  </a:lnTo>
                  <a:lnTo>
                    <a:pt x="277" y="168"/>
                  </a:lnTo>
                  <a:lnTo>
                    <a:pt x="282" y="171"/>
                  </a:lnTo>
                  <a:lnTo>
                    <a:pt x="288" y="172"/>
                  </a:lnTo>
                  <a:lnTo>
                    <a:pt x="288" y="172"/>
                  </a:lnTo>
                  <a:lnTo>
                    <a:pt x="303" y="172"/>
                  </a:lnTo>
                  <a:lnTo>
                    <a:pt x="303" y="172"/>
                  </a:lnTo>
                  <a:lnTo>
                    <a:pt x="310" y="171"/>
                  </a:lnTo>
                  <a:lnTo>
                    <a:pt x="315" y="168"/>
                  </a:lnTo>
                  <a:lnTo>
                    <a:pt x="318" y="164"/>
                  </a:lnTo>
                  <a:lnTo>
                    <a:pt x="319" y="162"/>
                  </a:lnTo>
                  <a:lnTo>
                    <a:pt x="320" y="159"/>
                  </a:lnTo>
                  <a:lnTo>
                    <a:pt x="320" y="159"/>
                  </a:lnTo>
                  <a:lnTo>
                    <a:pt x="319" y="156"/>
                  </a:lnTo>
                  <a:lnTo>
                    <a:pt x="318" y="154"/>
                  </a:lnTo>
                  <a:lnTo>
                    <a:pt x="315" y="150"/>
                  </a:lnTo>
                  <a:lnTo>
                    <a:pt x="310" y="147"/>
                  </a:lnTo>
                  <a:lnTo>
                    <a:pt x="303" y="146"/>
                  </a:lnTo>
                  <a:lnTo>
                    <a:pt x="303" y="146"/>
                  </a:lnTo>
                  <a:close/>
                  <a:moveTo>
                    <a:pt x="160" y="72"/>
                  </a:moveTo>
                  <a:lnTo>
                    <a:pt x="160" y="72"/>
                  </a:lnTo>
                  <a:lnTo>
                    <a:pt x="151" y="72"/>
                  </a:lnTo>
                  <a:lnTo>
                    <a:pt x="142" y="74"/>
                  </a:lnTo>
                  <a:lnTo>
                    <a:pt x="134" y="76"/>
                  </a:lnTo>
                  <a:lnTo>
                    <a:pt x="126" y="78"/>
                  </a:lnTo>
                  <a:lnTo>
                    <a:pt x="118" y="82"/>
                  </a:lnTo>
                  <a:lnTo>
                    <a:pt x="111" y="86"/>
                  </a:lnTo>
                  <a:lnTo>
                    <a:pt x="105" y="91"/>
                  </a:lnTo>
                  <a:lnTo>
                    <a:pt x="99" y="97"/>
                  </a:lnTo>
                  <a:lnTo>
                    <a:pt x="92" y="104"/>
                  </a:lnTo>
                  <a:lnTo>
                    <a:pt x="87" y="110"/>
                  </a:lnTo>
                  <a:lnTo>
                    <a:pt x="83" y="117"/>
                  </a:lnTo>
                  <a:lnTo>
                    <a:pt x="79" y="124"/>
                  </a:lnTo>
                  <a:lnTo>
                    <a:pt x="77" y="133"/>
                  </a:lnTo>
                  <a:lnTo>
                    <a:pt x="74" y="141"/>
                  </a:lnTo>
                  <a:lnTo>
                    <a:pt x="73" y="150"/>
                  </a:lnTo>
                  <a:lnTo>
                    <a:pt x="73" y="159"/>
                  </a:lnTo>
                  <a:lnTo>
                    <a:pt x="73" y="159"/>
                  </a:lnTo>
                  <a:lnTo>
                    <a:pt x="73" y="168"/>
                  </a:lnTo>
                  <a:lnTo>
                    <a:pt x="74" y="177"/>
                  </a:lnTo>
                  <a:lnTo>
                    <a:pt x="77" y="185"/>
                  </a:lnTo>
                  <a:lnTo>
                    <a:pt x="79" y="194"/>
                  </a:lnTo>
                  <a:lnTo>
                    <a:pt x="83" y="201"/>
                  </a:lnTo>
                  <a:lnTo>
                    <a:pt x="87" y="208"/>
                  </a:lnTo>
                  <a:lnTo>
                    <a:pt x="92" y="215"/>
                  </a:lnTo>
                  <a:lnTo>
                    <a:pt x="99" y="222"/>
                  </a:lnTo>
                  <a:lnTo>
                    <a:pt x="105" y="227"/>
                  </a:lnTo>
                  <a:lnTo>
                    <a:pt x="111" y="232"/>
                  </a:lnTo>
                  <a:lnTo>
                    <a:pt x="118" y="236"/>
                  </a:lnTo>
                  <a:lnTo>
                    <a:pt x="126" y="240"/>
                  </a:lnTo>
                  <a:lnTo>
                    <a:pt x="134" y="242"/>
                  </a:lnTo>
                  <a:lnTo>
                    <a:pt x="142" y="245"/>
                  </a:lnTo>
                  <a:lnTo>
                    <a:pt x="151" y="246"/>
                  </a:lnTo>
                  <a:lnTo>
                    <a:pt x="160" y="246"/>
                  </a:lnTo>
                  <a:lnTo>
                    <a:pt x="160" y="246"/>
                  </a:lnTo>
                  <a:lnTo>
                    <a:pt x="169" y="246"/>
                  </a:lnTo>
                  <a:lnTo>
                    <a:pt x="178" y="245"/>
                  </a:lnTo>
                  <a:lnTo>
                    <a:pt x="187" y="242"/>
                  </a:lnTo>
                  <a:lnTo>
                    <a:pt x="195" y="240"/>
                  </a:lnTo>
                  <a:lnTo>
                    <a:pt x="202" y="236"/>
                  </a:lnTo>
                  <a:lnTo>
                    <a:pt x="209" y="232"/>
                  </a:lnTo>
                  <a:lnTo>
                    <a:pt x="216" y="227"/>
                  </a:lnTo>
                  <a:lnTo>
                    <a:pt x="222" y="222"/>
                  </a:lnTo>
                  <a:lnTo>
                    <a:pt x="228" y="215"/>
                  </a:lnTo>
                  <a:lnTo>
                    <a:pt x="233" y="208"/>
                  </a:lnTo>
                  <a:lnTo>
                    <a:pt x="237" y="201"/>
                  </a:lnTo>
                  <a:lnTo>
                    <a:pt x="241" y="194"/>
                  </a:lnTo>
                  <a:lnTo>
                    <a:pt x="243" y="185"/>
                  </a:lnTo>
                  <a:lnTo>
                    <a:pt x="246" y="177"/>
                  </a:lnTo>
                  <a:lnTo>
                    <a:pt x="248" y="168"/>
                  </a:lnTo>
                  <a:lnTo>
                    <a:pt x="248" y="159"/>
                  </a:lnTo>
                  <a:lnTo>
                    <a:pt x="248" y="159"/>
                  </a:lnTo>
                  <a:lnTo>
                    <a:pt x="248" y="150"/>
                  </a:lnTo>
                  <a:lnTo>
                    <a:pt x="246" y="141"/>
                  </a:lnTo>
                  <a:lnTo>
                    <a:pt x="243" y="133"/>
                  </a:lnTo>
                  <a:lnTo>
                    <a:pt x="241" y="124"/>
                  </a:lnTo>
                  <a:lnTo>
                    <a:pt x="237" y="117"/>
                  </a:lnTo>
                  <a:lnTo>
                    <a:pt x="233" y="110"/>
                  </a:lnTo>
                  <a:lnTo>
                    <a:pt x="228" y="104"/>
                  </a:lnTo>
                  <a:lnTo>
                    <a:pt x="222" y="97"/>
                  </a:lnTo>
                  <a:lnTo>
                    <a:pt x="216" y="91"/>
                  </a:lnTo>
                  <a:lnTo>
                    <a:pt x="209" y="86"/>
                  </a:lnTo>
                  <a:lnTo>
                    <a:pt x="202" y="82"/>
                  </a:lnTo>
                  <a:lnTo>
                    <a:pt x="195" y="78"/>
                  </a:lnTo>
                  <a:lnTo>
                    <a:pt x="187" y="76"/>
                  </a:lnTo>
                  <a:lnTo>
                    <a:pt x="178" y="74"/>
                  </a:lnTo>
                  <a:lnTo>
                    <a:pt x="169" y="72"/>
                  </a:lnTo>
                  <a:lnTo>
                    <a:pt x="160" y="72"/>
                  </a:lnTo>
                  <a:lnTo>
                    <a:pt x="160" y="72"/>
                  </a:lnTo>
                  <a:close/>
                  <a:moveTo>
                    <a:pt x="162" y="223"/>
                  </a:moveTo>
                  <a:lnTo>
                    <a:pt x="162" y="223"/>
                  </a:lnTo>
                  <a:lnTo>
                    <a:pt x="155" y="223"/>
                  </a:lnTo>
                  <a:lnTo>
                    <a:pt x="148" y="222"/>
                  </a:lnTo>
                  <a:lnTo>
                    <a:pt x="142" y="219"/>
                  </a:lnTo>
                  <a:lnTo>
                    <a:pt x="136" y="217"/>
                  </a:lnTo>
                  <a:lnTo>
                    <a:pt x="125" y="212"/>
                  </a:lnTo>
                  <a:lnTo>
                    <a:pt x="115" y="204"/>
                  </a:lnTo>
                  <a:lnTo>
                    <a:pt x="107" y="195"/>
                  </a:lnTo>
                  <a:lnTo>
                    <a:pt x="102" y="184"/>
                  </a:lnTo>
                  <a:lnTo>
                    <a:pt x="100" y="178"/>
                  </a:lnTo>
                  <a:lnTo>
                    <a:pt x="98" y="172"/>
                  </a:lnTo>
                  <a:lnTo>
                    <a:pt x="97" y="166"/>
                  </a:lnTo>
                  <a:lnTo>
                    <a:pt x="97" y="159"/>
                  </a:lnTo>
                  <a:lnTo>
                    <a:pt x="97" y="159"/>
                  </a:lnTo>
                  <a:lnTo>
                    <a:pt x="97" y="152"/>
                  </a:lnTo>
                  <a:lnTo>
                    <a:pt x="98" y="146"/>
                  </a:lnTo>
                  <a:lnTo>
                    <a:pt x="100" y="140"/>
                  </a:lnTo>
                  <a:lnTo>
                    <a:pt x="102" y="135"/>
                  </a:lnTo>
                  <a:lnTo>
                    <a:pt x="107" y="123"/>
                  </a:lnTo>
                  <a:lnTo>
                    <a:pt x="115" y="114"/>
                  </a:lnTo>
                  <a:lnTo>
                    <a:pt x="125" y="106"/>
                  </a:lnTo>
                  <a:lnTo>
                    <a:pt x="136" y="101"/>
                  </a:lnTo>
                  <a:lnTo>
                    <a:pt x="142" y="98"/>
                  </a:lnTo>
                  <a:lnTo>
                    <a:pt x="148" y="96"/>
                  </a:lnTo>
                  <a:lnTo>
                    <a:pt x="155" y="95"/>
                  </a:lnTo>
                  <a:lnTo>
                    <a:pt x="162" y="95"/>
                  </a:lnTo>
                  <a:lnTo>
                    <a:pt x="162" y="223"/>
                  </a:lnTo>
                  <a:close/>
                  <a:moveTo>
                    <a:pt x="48" y="159"/>
                  </a:moveTo>
                  <a:lnTo>
                    <a:pt x="48" y="159"/>
                  </a:lnTo>
                  <a:lnTo>
                    <a:pt x="48" y="156"/>
                  </a:lnTo>
                  <a:lnTo>
                    <a:pt x="47" y="154"/>
                  </a:lnTo>
                  <a:lnTo>
                    <a:pt x="44" y="150"/>
                  </a:lnTo>
                  <a:lnTo>
                    <a:pt x="39" y="147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17" y="146"/>
                  </a:lnTo>
                  <a:lnTo>
                    <a:pt x="17" y="146"/>
                  </a:lnTo>
                  <a:lnTo>
                    <a:pt x="11" y="147"/>
                  </a:lnTo>
                  <a:lnTo>
                    <a:pt x="6" y="150"/>
                  </a:lnTo>
                  <a:lnTo>
                    <a:pt x="2" y="154"/>
                  </a:lnTo>
                  <a:lnTo>
                    <a:pt x="1" y="156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62"/>
                  </a:lnTo>
                  <a:lnTo>
                    <a:pt x="2" y="164"/>
                  </a:lnTo>
                  <a:lnTo>
                    <a:pt x="6" y="168"/>
                  </a:lnTo>
                  <a:lnTo>
                    <a:pt x="11" y="171"/>
                  </a:lnTo>
                  <a:lnTo>
                    <a:pt x="17" y="172"/>
                  </a:lnTo>
                  <a:lnTo>
                    <a:pt x="17" y="172"/>
                  </a:lnTo>
                  <a:lnTo>
                    <a:pt x="32" y="172"/>
                  </a:lnTo>
                  <a:lnTo>
                    <a:pt x="32" y="172"/>
                  </a:lnTo>
                  <a:lnTo>
                    <a:pt x="39" y="171"/>
                  </a:lnTo>
                  <a:lnTo>
                    <a:pt x="44" y="168"/>
                  </a:lnTo>
                  <a:lnTo>
                    <a:pt x="47" y="164"/>
                  </a:lnTo>
                  <a:lnTo>
                    <a:pt x="48" y="162"/>
                  </a:lnTo>
                  <a:lnTo>
                    <a:pt x="48" y="159"/>
                  </a:lnTo>
                  <a:lnTo>
                    <a:pt x="48" y="159"/>
                  </a:lnTo>
                  <a:close/>
                  <a:moveTo>
                    <a:pt x="160" y="48"/>
                  </a:moveTo>
                  <a:lnTo>
                    <a:pt x="160" y="48"/>
                  </a:lnTo>
                  <a:lnTo>
                    <a:pt x="163" y="47"/>
                  </a:lnTo>
                  <a:lnTo>
                    <a:pt x="165" y="47"/>
                  </a:lnTo>
                  <a:lnTo>
                    <a:pt x="169" y="43"/>
                  </a:lnTo>
                  <a:lnTo>
                    <a:pt x="172" y="37"/>
                  </a:lnTo>
                  <a:lnTo>
                    <a:pt x="173" y="31"/>
                  </a:lnTo>
                  <a:lnTo>
                    <a:pt x="173" y="31"/>
                  </a:lnTo>
                  <a:lnTo>
                    <a:pt x="173" y="16"/>
                  </a:lnTo>
                  <a:lnTo>
                    <a:pt x="173" y="16"/>
                  </a:lnTo>
                  <a:lnTo>
                    <a:pt x="172" y="10"/>
                  </a:lnTo>
                  <a:lnTo>
                    <a:pt x="169" y="4"/>
                  </a:lnTo>
                  <a:lnTo>
                    <a:pt x="165" y="1"/>
                  </a:lnTo>
                  <a:lnTo>
                    <a:pt x="16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8" y="0"/>
                  </a:lnTo>
                  <a:lnTo>
                    <a:pt x="156" y="1"/>
                  </a:lnTo>
                  <a:lnTo>
                    <a:pt x="151" y="4"/>
                  </a:lnTo>
                  <a:lnTo>
                    <a:pt x="148" y="10"/>
                  </a:lnTo>
                  <a:lnTo>
                    <a:pt x="147" y="16"/>
                  </a:lnTo>
                  <a:lnTo>
                    <a:pt x="147" y="16"/>
                  </a:lnTo>
                  <a:lnTo>
                    <a:pt x="147" y="31"/>
                  </a:lnTo>
                  <a:lnTo>
                    <a:pt x="147" y="31"/>
                  </a:lnTo>
                  <a:lnTo>
                    <a:pt x="148" y="37"/>
                  </a:lnTo>
                  <a:lnTo>
                    <a:pt x="151" y="43"/>
                  </a:lnTo>
                  <a:lnTo>
                    <a:pt x="156" y="47"/>
                  </a:lnTo>
                  <a:lnTo>
                    <a:pt x="158" y="47"/>
                  </a:lnTo>
                  <a:lnTo>
                    <a:pt x="160" y="48"/>
                  </a:lnTo>
                  <a:lnTo>
                    <a:pt x="160" y="48"/>
                  </a:lnTo>
                  <a:close/>
                  <a:moveTo>
                    <a:pt x="160" y="270"/>
                  </a:moveTo>
                  <a:lnTo>
                    <a:pt x="160" y="270"/>
                  </a:lnTo>
                  <a:lnTo>
                    <a:pt x="158" y="271"/>
                  </a:lnTo>
                  <a:lnTo>
                    <a:pt x="156" y="272"/>
                  </a:lnTo>
                  <a:lnTo>
                    <a:pt x="151" y="275"/>
                  </a:lnTo>
                  <a:lnTo>
                    <a:pt x="148" y="281"/>
                  </a:lnTo>
                  <a:lnTo>
                    <a:pt x="147" y="287"/>
                  </a:lnTo>
                  <a:lnTo>
                    <a:pt x="147" y="287"/>
                  </a:lnTo>
                  <a:lnTo>
                    <a:pt x="147" y="302"/>
                  </a:lnTo>
                  <a:lnTo>
                    <a:pt x="147" y="302"/>
                  </a:lnTo>
                  <a:lnTo>
                    <a:pt x="148" y="308"/>
                  </a:lnTo>
                  <a:lnTo>
                    <a:pt x="151" y="314"/>
                  </a:lnTo>
                  <a:lnTo>
                    <a:pt x="156" y="317"/>
                  </a:lnTo>
                  <a:lnTo>
                    <a:pt x="158" y="318"/>
                  </a:lnTo>
                  <a:lnTo>
                    <a:pt x="160" y="319"/>
                  </a:lnTo>
                  <a:lnTo>
                    <a:pt x="160" y="319"/>
                  </a:lnTo>
                  <a:lnTo>
                    <a:pt x="163" y="318"/>
                  </a:lnTo>
                  <a:lnTo>
                    <a:pt x="165" y="317"/>
                  </a:lnTo>
                  <a:lnTo>
                    <a:pt x="169" y="314"/>
                  </a:lnTo>
                  <a:lnTo>
                    <a:pt x="172" y="308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3" y="287"/>
                  </a:lnTo>
                  <a:lnTo>
                    <a:pt x="173" y="287"/>
                  </a:lnTo>
                  <a:lnTo>
                    <a:pt x="172" y="281"/>
                  </a:lnTo>
                  <a:lnTo>
                    <a:pt x="169" y="275"/>
                  </a:lnTo>
                  <a:lnTo>
                    <a:pt x="165" y="272"/>
                  </a:lnTo>
                  <a:lnTo>
                    <a:pt x="163" y="271"/>
                  </a:lnTo>
                  <a:lnTo>
                    <a:pt x="160" y="270"/>
                  </a:lnTo>
                  <a:lnTo>
                    <a:pt x="160" y="270"/>
                  </a:lnTo>
                  <a:close/>
                  <a:moveTo>
                    <a:pt x="278" y="60"/>
                  </a:moveTo>
                  <a:lnTo>
                    <a:pt x="278" y="60"/>
                  </a:lnTo>
                  <a:lnTo>
                    <a:pt x="281" y="55"/>
                  </a:lnTo>
                  <a:lnTo>
                    <a:pt x="283" y="49"/>
                  </a:lnTo>
                  <a:lnTo>
                    <a:pt x="283" y="44"/>
                  </a:lnTo>
                  <a:lnTo>
                    <a:pt x="282" y="42"/>
                  </a:lnTo>
                  <a:lnTo>
                    <a:pt x="280" y="40"/>
                  </a:lnTo>
                  <a:lnTo>
                    <a:pt x="280" y="40"/>
                  </a:lnTo>
                  <a:lnTo>
                    <a:pt x="278" y="37"/>
                  </a:lnTo>
                  <a:lnTo>
                    <a:pt x="276" y="36"/>
                  </a:lnTo>
                  <a:lnTo>
                    <a:pt x="270" y="36"/>
                  </a:lnTo>
                  <a:lnTo>
                    <a:pt x="264" y="38"/>
                  </a:lnTo>
                  <a:lnTo>
                    <a:pt x="260" y="42"/>
                  </a:lnTo>
                  <a:lnTo>
                    <a:pt x="260" y="42"/>
                  </a:lnTo>
                  <a:lnTo>
                    <a:pt x="249" y="53"/>
                  </a:lnTo>
                  <a:lnTo>
                    <a:pt x="249" y="53"/>
                  </a:lnTo>
                  <a:lnTo>
                    <a:pt x="245" y="58"/>
                  </a:lnTo>
                  <a:lnTo>
                    <a:pt x="243" y="63"/>
                  </a:lnTo>
                  <a:lnTo>
                    <a:pt x="243" y="68"/>
                  </a:lnTo>
                  <a:lnTo>
                    <a:pt x="245" y="7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9" y="75"/>
                  </a:lnTo>
                  <a:lnTo>
                    <a:pt x="251" y="76"/>
                  </a:lnTo>
                  <a:lnTo>
                    <a:pt x="256" y="76"/>
                  </a:lnTo>
                  <a:lnTo>
                    <a:pt x="261" y="75"/>
                  </a:lnTo>
                  <a:lnTo>
                    <a:pt x="266" y="71"/>
                  </a:lnTo>
                  <a:lnTo>
                    <a:pt x="266" y="71"/>
                  </a:lnTo>
                  <a:lnTo>
                    <a:pt x="278" y="60"/>
                  </a:lnTo>
                  <a:lnTo>
                    <a:pt x="278" y="60"/>
                  </a:lnTo>
                  <a:close/>
                  <a:moveTo>
                    <a:pt x="54" y="247"/>
                  </a:moveTo>
                  <a:lnTo>
                    <a:pt x="54" y="247"/>
                  </a:lnTo>
                  <a:lnTo>
                    <a:pt x="43" y="259"/>
                  </a:lnTo>
                  <a:lnTo>
                    <a:pt x="43" y="259"/>
                  </a:lnTo>
                  <a:lnTo>
                    <a:pt x="39" y="263"/>
                  </a:lnTo>
                  <a:lnTo>
                    <a:pt x="38" y="269"/>
                  </a:lnTo>
                  <a:lnTo>
                    <a:pt x="38" y="274"/>
                  </a:lnTo>
                  <a:lnTo>
                    <a:pt x="39" y="276"/>
                  </a:lnTo>
                  <a:lnTo>
                    <a:pt x="41" y="278"/>
                  </a:lnTo>
                  <a:lnTo>
                    <a:pt x="41" y="278"/>
                  </a:lnTo>
                  <a:lnTo>
                    <a:pt x="43" y="281"/>
                  </a:lnTo>
                  <a:lnTo>
                    <a:pt x="45" y="282"/>
                  </a:lnTo>
                  <a:lnTo>
                    <a:pt x="50" y="282"/>
                  </a:lnTo>
                  <a:lnTo>
                    <a:pt x="56" y="281"/>
                  </a:lnTo>
                  <a:lnTo>
                    <a:pt x="60" y="276"/>
                  </a:lnTo>
                  <a:lnTo>
                    <a:pt x="60" y="276"/>
                  </a:lnTo>
                  <a:lnTo>
                    <a:pt x="72" y="265"/>
                  </a:lnTo>
                  <a:lnTo>
                    <a:pt x="72" y="265"/>
                  </a:lnTo>
                  <a:lnTo>
                    <a:pt x="76" y="260"/>
                  </a:lnTo>
                  <a:lnTo>
                    <a:pt x="77" y="255"/>
                  </a:lnTo>
                  <a:lnTo>
                    <a:pt x="77" y="249"/>
                  </a:lnTo>
                  <a:lnTo>
                    <a:pt x="76" y="247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2" y="243"/>
                  </a:lnTo>
                  <a:lnTo>
                    <a:pt x="70" y="242"/>
                  </a:lnTo>
                  <a:lnTo>
                    <a:pt x="65" y="242"/>
                  </a:lnTo>
                  <a:lnTo>
                    <a:pt x="59" y="243"/>
                  </a:lnTo>
                  <a:lnTo>
                    <a:pt x="54" y="247"/>
                  </a:lnTo>
                  <a:lnTo>
                    <a:pt x="54" y="247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6" y="38"/>
                  </a:lnTo>
                  <a:lnTo>
                    <a:pt x="50" y="3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39" y="42"/>
                  </a:lnTo>
                  <a:lnTo>
                    <a:pt x="38" y="44"/>
                  </a:lnTo>
                  <a:lnTo>
                    <a:pt x="38" y="49"/>
                  </a:lnTo>
                  <a:lnTo>
                    <a:pt x="39" y="55"/>
                  </a:lnTo>
                  <a:lnTo>
                    <a:pt x="43" y="60"/>
                  </a:lnTo>
                  <a:lnTo>
                    <a:pt x="43" y="60"/>
                  </a:lnTo>
                  <a:lnTo>
                    <a:pt x="54" y="71"/>
                  </a:lnTo>
                  <a:lnTo>
                    <a:pt x="54" y="71"/>
                  </a:lnTo>
                  <a:lnTo>
                    <a:pt x="59" y="75"/>
                  </a:lnTo>
                  <a:lnTo>
                    <a:pt x="65" y="76"/>
                  </a:lnTo>
                  <a:lnTo>
                    <a:pt x="70" y="76"/>
                  </a:lnTo>
                  <a:lnTo>
                    <a:pt x="72" y="75"/>
                  </a:lnTo>
                  <a:lnTo>
                    <a:pt x="74" y="73"/>
                  </a:lnTo>
                  <a:lnTo>
                    <a:pt x="74" y="73"/>
                  </a:lnTo>
                  <a:lnTo>
                    <a:pt x="76" y="72"/>
                  </a:lnTo>
                  <a:lnTo>
                    <a:pt x="77" y="68"/>
                  </a:lnTo>
                  <a:lnTo>
                    <a:pt x="77" y="63"/>
                  </a:lnTo>
                  <a:lnTo>
                    <a:pt x="76" y="58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249" y="265"/>
                  </a:moveTo>
                  <a:lnTo>
                    <a:pt x="249" y="265"/>
                  </a:lnTo>
                  <a:lnTo>
                    <a:pt x="260" y="276"/>
                  </a:lnTo>
                  <a:lnTo>
                    <a:pt x="260" y="276"/>
                  </a:lnTo>
                  <a:lnTo>
                    <a:pt x="264" y="281"/>
                  </a:lnTo>
                  <a:lnTo>
                    <a:pt x="270" y="282"/>
                  </a:lnTo>
                  <a:lnTo>
                    <a:pt x="276" y="282"/>
                  </a:lnTo>
                  <a:lnTo>
                    <a:pt x="278" y="281"/>
                  </a:lnTo>
                  <a:lnTo>
                    <a:pt x="280" y="278"/>
                  </a:lnTo>
                  <a:lnTo>
                    <a:pt x="280" y="278"/>
                  </a:lnTo>
                  <a:lnTo>
                    <a:pt x="282" y="276"/>
                  </a:lnTo>
                  <a:lnTo>
                    <a:pt x="283" y="274"/>
                  </a:lnTo>
                  <a:lnTo>
                    <a:pt x="283" y="269"/>
                  </a:lnTo>
                  <a:lnTo>
                    <a:pt x="281" y="263"/>
                  </a:lnTo>
                  <a:lnTo>
                    <a:pt x="278" y="259"/>
                  </a:lnTo>
                  <a:lnTo>
                    <a:pt x="278" y="259"/>
                  </a:lnTo>
                  <a:lnTo>
                    <a:pt x="266" y="247"/>
                  </a:lnTo>
                  <a:lnTo>
                    <a:pt x="266" y="247"/>
                  </a:lnTo>
                  <a:lnTo>
                    <a:pt x="261" y="243"/>
                  </a:lnTo>
                  <a:lnTo>
                    <a:pt x="256" y="242"/>
                  </a:lnTo>
                  <a:lnTo>
                    <a:pt x="251" y="242"/>
                  </a:lnTo>
                  <a:lnTo>
                    <a:pt x="249" y="243"/>
                  </a:lnTo>
                  <a:lnTo>
                    <a:pt x="247" y="245"/>
                  </a:lnTo>
                  <a:lnTo>
                    <a:pt x="247" y="245"/>
                  </a:lnTo>
                  <a:lnTo>
                    <a:pt x="245" y="247"/>
                  </a:lnTo>
                  <a:lnTo>
                    <a:pt x="243" y="249"/>
                  </a:lnTo>
                  <a:lnTo>
                    <a:pt x="243" y="255"/>
                  </a:lnTo>
                  <a:lnTo>
                    <a:pt x="245" y="260"/>
                  </a:lnTo>
                  <a:lnTo>
                    <a:pt x="249" y="265"/>
                  </a:lnTo>
                  <a:lnTo>
                    <a:pt x="249" y="2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24395" y="2565401"/>
            <a:ext cx="2340972" cy="3200400"/>
            <a:chOff x="6318296" y="1924050"/>
            <a:chExt cx="1755729" cy="2400300"/>
          </a:xfrm>
        </p:grpSpPr>
        <p:sp>
          <p:nvSpPr>
            <p:cNvPr id="18" name="Rectangle 17"/>
            <p:cNvSpPr/>
            <p:nvPr/>
          </p:nvSpPr>
          <p:spPr>
            <a:xfrm>
              <a:off x="6318296" y="1924050"/>
              <a:ext cx="1755729" cy="993775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18296" y="2917825"/>
              <a:ext cx="1755729" cy="140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374" y="3067050"/>
              <a:ext cx="1445721" cy="105798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lnSpc>
                  <a:spcPts val="1733"/>
                </a:lnSpc>
                <a:spcAft>
                  <a:spcPts val="800"/>
                </a:spcAft>
              </a:pPr>
              <a:r>
                <a:rPr lang="en-US" sz="1467" dirty="0">
                  <a:solidFill>
                    <a:srgbClr val="1E2D3C"/>
                  </a:solidFill>
                  <a:cs typeface="+mn-ea"/>
                  <a:sym typeface="+mn-lt"/>
                </a:rPr>
                <a:t>Your Company Growth</a:t>
              </a:r>
            </a:p>
            <a:p>
              <a:pPr algn="ctr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Sed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ut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persp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iciatis unde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omnis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iste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natus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error sit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volupt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atem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accusantium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dolor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emque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laudan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tium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,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totam</a:t>
              </a:r>
              <a:r>
                <a:rPr lang="en-US" sz="1133" dirty="0">
                  <a:solidFill>
                    <a:srgbClr val="1E2D3C"/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1E2D3C"/>
                  </a:solidFill>
                  <a:cs typeface="+mn-ea"/>
                  <a:sym typeface="+mn-lt"/>
                </a:rPr>
                <a:t>rem</a:t>
              </a:r>
              <a:endParaRPr lang="en-US" sz="1133" dirty="0">
                <a:solidFill>
                  <a:srgbClr val="1E2D3C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90"/>
            <p:cNvSpPr>
              <a:spLocks noEditPoints="1"/>
            </p:cNvSpPr>
            <p:nvPr/>
          </p:nvSpPr>
          <p:spPr bwMode="auto">
            <a:xfrm>
              <a:off x="6956975" y="2253642"/>
              <a:ext cx="432755" cy="349761"/>
            </a:xfrm>
            <a:custGeom>
              <a:avLst/>
              <a:gdLst>
                <a:gd name="T0" fmla="*/ 285 w 293"/>
                <a:gd name="T1" fmla="*/ 1 h 235"/>
                <a:gd name="T2" fmla="*/ 285 w 293"/>
                <a:gd name="T3" fmla="*/ 1 h 235"/>
                <a:gd name="T4" fmla="*/ 3 w 293"/>
                <a:gd name="T5" fmla="*/ 99 h 235"/>
                <a:gd name="T6" fmla="*/ 3 w 293"/>
                <a:gd name="T7" fmla="*/ 99 h 235"/>
                <a:gd name="T8" fmla="*/ 1 w 293"/>
                <a:gd name="T9" fmla="*/ 101 h 235"/>
                <a:gd name="T10" fmla="*/ 0 w 293"/>
                <a:gd name="T11" fmla="*/ 103 h 235"/>
                <a:gd name="T12" fmla="*/ 0 w 293"/>
                <a:gd name="T13" fmla="*/ 105 h 235"/>
                <a:gd name="T14" fmla="*/ 3 w 293"/>
                <a:gd name="T15" fmla="*/ 107 h 235"/>
                <a:gd name="T16" fmla="*/ 3 w 293"/>
                <a:gd name="T17" fmla="*/ 107 h 235"/>
                <a:gd name="T18" fmla="*/ 64 w 293"/>
                <a:gd name="T19" fmla="*/ 131 h 235"/>
                <a:gd name="T20" fmla="*/ 64 w 293"/>
                <a:gd name="T21" fmla="*/ 131 h 235"/>
                <a:gd name="T22" fmla="*/ 100 w 293"/>
                <a:gd name="T23" fmla="*/ 145 h 235"/>
                <a:gd name="T24" fmla="*/ 100 w 293"/>
                <a:gd name="T25" fmla="*/ 145 h 235"/>
                <a:gd name="T26" fmla="*/ 274 w 293"/>
                <a:gd name="T27" fmla="*/ 17 h 235"/>
                <a:gd name="T28" fmla="*/ 274 w 293"/>
                <a:gd name="T29" fmla="*/ 17 h 235"/>
                <a:gd name="T30" fmla="*/ 276 w 293"/>
                <a:gd name="T31" fmla="*/ 16 h 235"/>
                <a:gd name="T32" fmla="*/ 278 w 293"/>
                <a:gd name="T33" fmla="*/ 17 h 235"/>
                <a:gd name="T34" fmla="*/ 279 w 293"/>
                <a:gd name="T35" fmla="*/ 19 h 235"/>
                <a:gd name="T36" fmla="*/ 279 w 293"/>
                <a:gd name="T37" fmla="*/ 20 h 235"/>
                <a:gd name="T38" fmla="*/ 279 w 293"/>
                <a:gd name="T39" fmla="*/ 20 h 235"/>
                <a:gd name="T40" fmla="*/ 152 w 293"/>
                <a:gd name="T41" fmla="*/ 156 h 235"/>
                <a:gd name="T42" fmla="*/ 152 w 293"/>
                <a:gd name="T43" fmla="*/ 156 h 235"/>
                <a:gd name="T44" fmla="*/ 152 w 293"/>
                <a:gd name="T45" fmla="*/ 156 h 235"/>
                <a:gd name="T46" fmla="*/ 145 w 293"/>
                <a:gd name="T47" fmla="*/ 164 h 235"/>
                <a:gd name="T48" fmla="*/ 155 w 293"/>
                <a:gd name="T49" fmla="*/ 169 h 235"/>
                <a:gd name="T50" fmla="*/ 155 w 293"/>
                <a:gd name="T51" fmla="*/ 169 h 235"/>
                <a:gd name="T52" fmla="*/ 155 w 293"/>
                <a:gd name="T53" fmla="*/ 169 h 235"/>
                <a:gd name="T54" fmla="*/ 234 w 293"/>
                <a:gd name="T55" fmla="*/ 212 h 235"/>
                <a:gd name="T56" fmla="*/ 234 w 293"/>
                <a:gd name="T57" fmla="*/ 212 h 235"/>
                <a:gd name="T58" fmla="*/ 238 w 293"/>
                <a:gd name="T59" fmla="*/ 213 h 235"/>
                <a:gd name="T60" fmla="*/ 241 w 293"/>
                <a:gd name="T61" fmla="*/ 213 h 235"/>
                <a:gd name="T62" fmla="*/ 244 w 293"/>
                <a:gd name="T63" fmla="*/ 211 h 235"/>
                <a:gd name="T64" fmla="*/ 247 w 293"/>
                <a:gd name="T65" fmla="*/ 206 h 235"/>
                <a:gd name="T66" fmla="*/ 247 w 293"/>
                <a:gd name="T67" fmla="*/ 206 h 235"/>
                <a:gd name="T68" fmla="*/ 293 w 293"/>
                <a:gd name="T69" fmla="*/ 7 h 235"/>
                <a:gd name="T70" fmla="*/ 293 w 293"/>
                <a:gd name="T71" fmla="*/ 7 h 235"/>
                <a:gd name="T72" fmla="*/ 293 w 293"/>
                <a:gd name="T73" fmla="*/ 4 h 235"/>
                <a:gd name="T74" fmla="*/ 291 w 293"/>
                <a:gd name="T75" fmla="*/ 1 h 235"/>
                <a:gd name="T76" fmla="*/ 289 w 293"/>
                <a:gd name="T77" fmla="*/ 0 h 235"/>
                <a:gd name="T78" fmla="*/ 285 w 293"/>
                <a:gd name="T79" fmla="*/ 1 h 235"/>
                <a:gd name="T80" fmla="*/ 285 w 293"/>
                <a:gd name="T81" fmla="*/ 1 h 235"/>
                <a:gd name="T82" fmla="*/ 100 w 293"/>
                <a:gd name="T83" fmla="*/ 231 h 235"/>
                <a:gd name="T84" fmla="*/ 100 w 293"/>
                <a:gd name="T85" fmla="*/ 231 h 235"/>
                <a:gd name="T86" fmla="*/ 100 w 293"/>
                <a:gd name="T87" fmla="*/ 234 h 235"/>
                <a:gd name="T88" fmla="*/ 101 w 293"/>
                <a:gd name="T89" fmla="*/ 235 h 235"/>
                <a:gd name="T90" fmla="*/ 103 w 293"/>
                <a:gd name="T91" fmla="*/ 235 h 235"/>
                <a:gd name="T92" fmla="*/ 105 w 293"/>
                <a:gd name="T93" fmla="*/ 234 h 235"/>
                <a:gd name="T94" fmla="*/ 105 w 293"/>
                <a:gd name="T95" fmla="*/ 234 h 235"/>
                <a:gd name="T96" fmla="*/ 150 w 293"/>
                <a:gd name="T97" fmla="*/ 193 h 235"/>
                <a:gd name="T98" fmla="*/ 100 w 293"/>
                <a:gd name="T99" fmla="*/ 167 h 235"/>
                <a:gd name="T100" fmla="*/ 100 w 293"/>
                <a:gd name="T101" fmla="*/ 23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35">
                  <a:moveTo>
                    <a:pt x="285" y="1"/>
                  </a:moveTo>
                  <a:lnTo>
                    <a:pt x="285" y="1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1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3" y="107"/>
                  </a:lnTo>
                  <a:lnTo>
                    <a:pt x="3" y="107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100" y="145"/>
                  </a:lnTo>
                  <a:lnTo>
                    <a:pt x="100" y="145"/>
                  </a:lnTo>
                  <a:lnTo>
                    <a:pt x="274" y="17"/>
                  </a:lnTo>
                  <a:lnTo>
                    <a:pt x="274" y="17"/>
                  </a:lnTo>
                  <a:lnTo>
                    <a:pt x="276" y="16"/>
                  </a:lnTo>
                  <a:lnTo>
                    <a:pt x="278" y="17"/>
                  </a:lnTo>
                  <a:lnTo>
                    <a:pt x="279" y="19"/>
                  </a:lnTo>
                  <a:lnTo>
                    <a:pt x="279" y="20"/>
                  </a:lnTo>
                  <a:lnTo>
                    <a:pt x="279" y="2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45" y="164"/>
                  </a:lnTo>
                  <a:lnTo>
                    <a:pt x="155" y="169"/>
                  </a:lnTo>
                  <a:lnTo>
                    <a:pt x="155" y="169"/>
                  </a:lnTo>
                  <a:lnTo>
                    <a:pt x="155" y="169"/>
                  </a:lnTo>
                  <a:lnTo>
                    <a:pt x="234" y="212"/>
                  </a:lnTo>
                  <a:lnTo>
                    <a:pt x="234" y="212"/>
                  </a:lnTo>
                  <a:lnTo>
                    <a:pt x="238" y="213"/>
                  </a:lnTo>
                  <a:lnTo>
                    <a:pt x="241" y="213"/>
                  </a:lnTo>
                  <a:lnTo>
                    <a:pt x="244" y="211"/>
                  </a:lnTo>
                  <a:lnTo>
                    <a:pt x="247" y="206"/>
                  </a:lnTo>
                  <a:lnTo>
                    <a:pt x="247" y="206"/>
                  </a:lnTo>
                  <a:lnTo>
                    <a:pt x="293" y="7"/>
                  </a:lnTo>
                  <a:lnTo>
                    <a:pt x="293" y="7"/>
                  </a:lnTo>
                  <a:lnTo>
                    <a:pt x="293" y="4"/>
                  </a:lnTo>
                  <a:lnTo>
                    <a:pt x="291" y="1"/>
                  </a:lnTo>
                  <a:lnTo>
                    <a:pt x="289" y="0"/>
                  </a:lnTo>
                  <a:lnTo>
                    <a:pt x="285" y="1"/>
                  </a:lnTo>
                  <a:lnTo>
                    <a:pt x="285" y="1"/>
                  </a:lnTo>
                  <a:close/>
                  <a:moveTo>
                    <a:pt x="100" y="231"/>
                  </a:moveTo>
                  <a:lnTo>
                    <a:pt x="100" y="231"/>
                  </a:lnTo>
                  <a:lnTo>
                    <a:pt x="100" y="234"/>
                  </a:lnTo>
                  <a:lnTo>
                    <a:pt x="101" y="235"/>
                  </a:lnTo>
                  <a:lnTo>
                    <a:pt x="103" y="235"/>
                  </a:lnTo>
                  <a:lnTo>
                    <a:pt x="105" y="234"/>
                  </a:lnTo>
                  <a:lnTo>
                    <a:pt x="105" y="234"/>
                  </a:lnTo>
                  <a:lnTo>
                    <a:pt x="150" y="193"/>
                  </a:lnTo>
                  <a:lnTo>
                    <a:pt x="100" y="167"/>
                  </a:lnTo>
                  <a:lnTo>
                    <a:pt x="100" y="2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产品定位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消费能力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1" name="Oval 10">
            <a:hlinkClick r:id="" action="ppaction://hlinkshowjump?jump=previousslide"/>
          </p:cNvPr>
          <p:cNvSpPr/>
          <p:nvPr/>
        </p:nvSpPr>
        <p:spPr>
          <a:xfrm>
            <a:off x="393700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Freeform 277">
            <a:hlinkClick r:id="" action="ppaction://hlinkshowjump?jump=previousslide"/>
          </p:cNvPr>
          <p:cNvSpPr>
            <a:spLocks/>
          </p:cNvSpPr>
          <p:nvPr/>
        </p:nvSpPr>
        <p:spPr bwMode="auto">
          <a:xfrm rot="5400000">
            <a:off x="472018" y="4146549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Oval 12">
            <a:hlinkClick r:id="" action="ppaction://hlinkshowjump?jump=nextslide"/>
          </p:cNvPr>
          <p:cNvSpPr/>
          <p:nvPr/>
        </p:nvSpPr>
        <p:spPr>
          <a:xfrm rot="10800000">
            <a:off x="11478684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Freeform 277">
            <a:hlinkClick r:id="" action="ppaction://hlinkshowjump?jump=nextslide"/>
          </p:cNvPr>
          <p:cNvSpPr>
            <a:spLocks/>
          </p:cNvSpPr>
          <p:nvPr/>
        </p:nvSpPr>
        <p:spPr bwMode="auto">
          <a:xfrm rot="16200000">
            <a:off x="11576050" y="4144435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669688" y="3120579"/>
            <a:ext cx="292163" cy="163939"/>
          </a:xfrm>
          <a:prstGeom prst="triangl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4" name="Isosceles Triangle 33"/>
          <p:cNvSpPr/>
          <p:nvPr/>
        </p:nvSpPr>
        <p:spPr>
          <a:xfrm rot="5400000">
            <a:off x="6014340" y="3120579"/>
            <a:ext cx="292163" cy="163939"/>
          </a:xfrm>
          <a:prstGeom prst="triangl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Isosceles Triangle 34"/>
          <p:cNvSpPr/>
          <p:nvPr/>
        </p:nvSpPr>
        <p:spPr>
          <a:xfrm rot="5400000">
            <a:off x="8340056" y="3120579"/>
            <a:ext cx="292163" cy="163939"/>
          </a:xfrm>
          <a:prstGeom prst="triangl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93007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产品定位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主流特征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65224" y="3089340"/>
            <a:ext cx="2061555" cy="2061552"/>
            <a:chOff x="604373" y="1658939"/>
            <a:chExt cx="631826" cy="631826"/>
          </a:xfrm>
        </p:grpSpPr>
        <p:sp>
          <p:nvSpPr>
            <p:cNvPr id="4" name="Oval 3"/>
            <p:cNvSpPr/>
            <p:nvPr/>
          </p:nvSpPr>
          <p:spPr>
            <a:xfrm>
              <a:off x="604373" y="1658939"/>
              <a:ext cx="631826" cy="631826"/>
            </a:xfrm>
            <a:prstGeom prst="ellipse">
              <a:avLst/>
            </a:prstGeom>
            <a:solidFill>
              <a:srgbClr val="1E2D3C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21"/>
            <p:cNvSpPr>
              <a:spLocks noEditPoints="1"/>
            </p:cNvSpPr>
            <p:nvPr/>
          </p:nvSpPr>
          <p:spPr bwMode="auto">
            <a:xfrm>
              <a:off x="780840" y="1860101"/>
              <a:ext cx="285960" cy="256728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1" y="183"/>
                </a:cxn>
                <a:cxn ang="0">
                  <a:pos x="5" y="181"/>
                </a:cxn>
                <a:cxn ang="0">
                  <a:pos x="67" y="180"/>
                </a:cxn>
                <a:cxn ang="0">
                  <a:pos x="67" y="260"/>
                </a:cxn>
                <a:cxn ang="0">
                  <a:pos x="69" y="274"/>
                </a:cxn>
                <a:cxn ang="0">
                  <a:pos x="75" y="284"/>
                </a:cxn>
                <a:cxn ang="0">
                  <a:pos x="80" y="288"/>
                </a:cxn>
                <a:cxn ang="0">
                  <a:pos x="91" y="292"/>
                </a:cxn>
                <a:cxn ang="0">
                  <a:pos x="99" y="293"/>
                </a:cxn>
                <a:cxn ang="0">
                  <a:pos x="145" y="293"/>
                </a:cxn>
                <a:cxn ang="0">
                  <a:pos x="240" y="292"/>
                </a:cxn>
                <a:cxn ang="0">
                  <a:pos x="240" y="352"/>
                </a:cxn>
                <a:cxn ang="0">
                  <a:pos x="237" y="357"/>
                </a:cxn>
                <a:cxn ang="0">
                  <a:pos x="235" y="359"/>
                </a:cxn>
                <a:cxn ang="0">
                  <a:pos x="89" y="360"/>
                </a:cxn>
                <a:cxn ang="0">
                  <a:pos x="45" y="360"/>
                </a:cxn>
                <a:cxn ang="0">
                  <a:pos x="6" y="360"/>
                </a:cxn>
                <a:cxn ang="0">
                  <a:pos x="1" y="357"/>
                </a:cxn>
                <a:cxn ang="0">
                  <a:pos x="0" y="356"/>
                </a:cxn>
                <a:cxn ang="0">
                  <a:pos x="0" y="188"/>
                </a:cxn>
                <a:cxn ang="0">
                  <a:pos x="89" y="12"/>
                </a:cxn>
                <a:cxn ang="0">
                  <a:pos x="93" y="4"/>
                </a:cxn>
                <a:cxn ang="0">
                  <a:pos x="96" y="2"/>
                </a:cxn>
                <a:cxn ang="0">
                  <a:pos x="438" y="0"/>
                </a:cxn>
                <a:cxn ang="0">
                  <a:pos x="443" y="2"/>
                </a:cxn>
                <a:cxn ang="0">
                  <a:pos x="446" y="4"/>
                </a:cxn>
                <a:cxn ang="0">
                  <a:pos x="449" y="12"/>
                </a:cxn>
                <a:cxn ang="0">
                  <a:pos x="449" y="260"/>
                </a:cxn>
                <a:cxn ang="0">
                  <a:pos x="446" y="268"/>
                </a:cxn>
                <a:cxn ang="0">
                  <a:pos x="443" y="269"/>
                </a:cxn>
                <a:cxn ang="0">
                  <a:pos x="382" y="271"/>
                </a:cxn>
                <a:cxn ang="0">
                  <a:pos x="315" y="271"/>
                </a:cxn>
                <a:cxn ang="0">
                  <a:pos x="101" y="271"/>
                </a:cxn>
                <a:cxn ang="0">
                  <a:pos x="93" y="268"/>
                </a:cxn>
                <a:cxn ang="0">
                  <a:pos x="91" y="263"/>
                </a:cxn>
                <a:cxn ang="0">
                  <a:pos x="89" y="12"/>
                </a:cxn>
              </a:cxnLst>
              <a:rect l="0" t="0" r="r" b="b"/>
              <a:pathLst>
                <a:path w="449" h="405">
                  <a:moveTo>
                    <a:pt x="0" y="188"/>
                  </a:moveTo>
                  <a:lnTo>
                    <a:pt x="0" y="188"/>
                  </a:lnTo>
                  <a:lnTo>
                    <a:pt x="0" y="184"/>
                  </a:lnTo>
                  <a:lnTo>
                    <a:pt x="1" y="183"/>
                  </a:lnTo>
                  <a:lnTo>
                    <a:pt x="1" y="183"/>
                  </a:lnTo>
                  <a:lnTo>
                    <a:pt x="5" y="181"/>
                  </a:lnTo>
                  <a:lnTo>
                    <a:pt x="6" y="180"/>
                  </a:lnTo>
                  <a:lnTo>
                    <a:pt x="67" y="180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7" y="266"/>
                  </a:lnTo>
                  <a:lnTo>
                    <a:pt x="69" y="274"/>
                  </a:lnTo>
                  <a:lnTo>
                    <a:pt x="72" y="279"/>
                  </a:lnTo>
                  <a:lnTo>
                    <a:pt x="75" y="284"/>
                  </a:lnTo>
                  <a:lnTo>
                    <a:pt x="75" y="284"/>
                  </a:lnTo>
                  <a:lnTo>
                    <a:pt x="80" y="288"/>
                  </a:lnTo>
                  <a:lnTo>
                    <a:pt x="85" y="290"/>
                  </a:lnTo>
                  <a:lnTo>
                    <a:pt x="91" y="292"/>
                  </a:lnTo>
                  <a:lnTo>
                    <a:pt x="97" y="293"/>
                  </a:lnTo>
                  <a:lnTo>
                    <a:pt x="99" y="293"/>
                  </a:lnTo>
                  <a:lnTo>
                    <a:pt x="99" y="293"/>
                  </a:lnTo>
                  <a:lnTo>
                    <a:pt x="145" y="293"/>
                  </a:lnTo>
                  <a:lnTo>
                    <a:pt x="145" y="293"/>
                  </a:lnTo>
                  <a:lnTo>
                    <a:pt x="240" y="292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8" y="356"/>
                  </a:lnTo>
                  <a:lnTo>
                    <a:pt x="237" y="357"/>
                  </a:lnTo>
                  <a:lnTo>
                    <a:pt x="237" y="357"/>
                  </a:lnTo>
                  <a:lnTo>
                    <a:pt x="235" y="359"/>
                  </a:lnTo>
                  <a:lnTo>
                    <a:pt x="232" y="360"/>
                  </a:lnTo>
                  <a:lnTo>
                    <a:pt x="89" y="360"/>
                  </a:lnTo>
                  <a:lnTo>
                    <a:pt x="45" y="405"/>
                  </a:lnTo>
                  <a:lnTo>
                    <a:pt x="45" y="360"/>
                  </a:lnTo>
                  <a:lnTo>
                    <a:pt x="6" y="360"/>
                  </a:lnTo>
                  <a:lnTo>
                    <a:pt x="6" y="360"/>
                  </a:lnTo>
                  <a:lnTo>
                    <a:pt x="5" y="359"/>
                  </a:lnTo>
                  <a:lnTo>
                    <a:pt x="1" y="357"/>
                  </a:lnTo>
                  <a:lnTo>
                    <a:pt x="1" y="357"/>
                  </a:lnTo>
                  <a:lnTo>
                    <a:pt x="0" y="356"/>
                  </a:lnTo>
                  <a:lnTo>
                    <a:pt x="0" y="352"/>
                  </a:lnTo>
                  <a:lnTo>
                    <a:pt x="0" y="188"/>
                  </a:lnTo>
                  <a:close/>
                  <a:moveTo>
                    <a:pt x="89" y="12"/>
                  </a:moveTo>
                  <a:lnTo>
                    <a:pt x="89" y="12"/>
                  </a:lnTo>
                  <a:lnTo>
                    <a:pt x="89" y="7"/>
                  </a:lnTo>
                  <a:lnTo>
                    <a:pt x="93" y="4"/>
                  </a:lnTo>
                  <a:lnTo>
                    <a:pt x="93" y="4"/>
                  </a:lnTo>
                  <a:lnTo>
                    <a:pt x="96" y="2"/>
                  </a:lnTo>
                  <a:lnTo>
                    <a:pt x="101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43" y="2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9" y="7"/>
                  </a:lnTo>
                  <a:lnTo>
                    <a:pt x="449" y="12"/>
                  </a:lnTo>
                  <a:lnTo>
                    <a:pt x="449" y="260"/>
                  </a:lnTo>
                  <a:lnTo>
                    <a:pt x="449" y="260"/>
                  </a:lnTo>
                  <a:lnTo>
                    <a:pt x="449" y="263"/>
                  </a:lnTo>
                  <a:lnTo>
                    <a:pt x="446" y="268"/>
                  </a:lnTo>
                  <a:lnTo>
                    <a:pt x="446" y="268"/>
                  </a:lnTo>
                  <a:lnTo>
                    <a:pt x="443" y="269"/>
                  </a:lnTo>
                  <a:lnTo>
                    <a:pt x="438" y="271"/>
                  </a:lnTo>
                  <a:lnTo>
                    <a:pt x="382" y="271"/>
                  </a:lnTo>
                  <a:lnTo>
                    <a:pt x="382" y="338"/>
                  </a:lnTo>
                  <a:lnTo>
                    <a:pt x="315" y="271"/>
                  </a:lnTo>
                  <a:lnTo>
                    <a:pt x="101" y="271"/>
                  </a:lnTo>
                  <a:lnTo>
                    <a:pt x="101" y="271"/>
                  </a:lnTo>
                  <a:lnTo>
                    <a:pt x="96" y="269"/>
                  </a:lnTo>
                  <a:lnTo>
                    <a:pt x="93" y="268"/>
                  </a:lnTo>
                  <a:lnTo>
                    <a:pt x="93" y="268"/>
                  </a:lnTo>
                  <a:lnTo>
                    <a:pt x="91" y="263"/>
                  </a:lnTo>
                  <a:lnTo>
                    <a:pt x="89" y="260"/>
                  </a:lnTo>
                  <a:lnTo>
                    <a:pt x="89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97986" y="2512275"/>
            <a:ext cx="3418415" cy="7053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Unique Social Content</a:t>
            </a:r>
          </a:p>
          <a:p>
            <a:pPr algn="r"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 the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7986" y="5047655"/>
            <a:ext cx="3418415" cy="7053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Social Marketing Analytics</a:t>
            </a:r>
          </a:p>
          <a:p>
            <a:pPr algn="r"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 the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7987" y="3782275"/>
            <a:ext cx="2980727" cy="7053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Full Media Management</a:t>
            </a:r>
          </a:p>
          <a:p>
            <a:pPr algn="r"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si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accusantium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26400" y="2512275"/>
            <a:ext cx="3376083" cy="7053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Custom-Built Face Book Page</a:t>
            </a:r>
          </a:p>
          <a:p>
            <a:pPr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up the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26400" y="5047655"/>
            <a:ext cx="3376083" cy="7053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Making Social Media Strategy</a:t>
            </a:r>
          </a:p>
          <a:p>
            <a:pPr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up the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71612" y="3782275"/>
            <a:ext cx="3030872" cy="7053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lnSpc>
                <a:spcPts val="1733"/>
              </a:lnSpc>
              <a:spcAft>
                <a:spcPts val="400"/>
              </a:spcAft>
            </a:pPr>
            <a:r>
              <a:rPr lang="en-US" sz="1467" dirty="0">
                <a:solidFill>
                  <a:srgbClr val="FFFFFF"/>
                </a:solidFill>
                <a:cs typeface="+mn-ea"/>
                <a:sym typeface="+mn-lt"/>
              </a:rPr>
              <a:t>Custom-Built Twitter Page</a:t>
            </a:r>
          </a:p>
          <a:p>
            <a:pPr defTabSz="1219170">
              <a:lnSpc>
                <a:spcPts val="1733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si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25466" y="5035342"/>
            <a:ext cx="580501" cy="580501"/>
            <a:chOff x="3619099" y="3776506"/>
            <a:chExt cx="435376" cy="435376"/>
          </a:xfrm>
        </p:grpSpPr>
        <p:sp>
          <p:nvSpPr>
            <p:cNvPr id="18" name="Oval 17"/>
            <p:cNvSpPr/>
            <p:nvPr/>
          </p:nvSpPr>
          <p:spPr>
            <a:xfrm>
              <a:off x="3619099" y="3776506"/>
              <a:ext cx="435376" cy="435376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18"/>
            <p:cNvSpPr>
              <a:spLocks noEditPoints="1"/>
            </p:cNvSpPr>
            <p:nvPr/>
          </p:nvSpPr>
          <p:spPr bwMode="auto">
            <a:xfrm>
              <a:off x="3748088" y="3906035"/>
              <a:ext cx="182483" cy="185249"/>
            </a:xfrm>
            <a:custGeom>
              <a:avLst/>
              <a:gdLst>
                <a:gd name="T0" fmla="*/ 117 w 267"/>
                <a:gd name="T1" fmla="*/ 0 h 268"/>
                <a:gd name="T2" fmla="*/ 94 w 267"/>
                <a:gd name="T3" fmla="*/ 5 h 268"/>
                <a:gd name="T4" fmla="*/ 74 w 267"/>
                <a:gd name="T5" fmla="*/ 14 h 268"/>
                <a:gd name="T6" fmla="*/ 55 w 267"/>
                <a:gd name="T7" fmla="*/ 25 h 268"/>
                <a:gd name="T8" fmla="*/ 38 w 267"/>
                <a:gd name="T9" fmla="*/ 38 h 268"/>
                <a:gd name="T10" fmla="*/ 24 w 267"/>
                <a:gd name="T11" fmla="*/ 56 h 268"/>
                <a:gd name="T12" fmla="*/ 13 w 267"/>
                <a:gd name="T13" fmla="*/ 75 h 268"/>
                <a:gd name="T14" fmla="*/ 4 w 267"/>
                <a:gd name="T15" fmla="*/ 95 h 268"/>
                <a:gd name="T16" fmla="*/ 0 w 267"/>
                <a:gd name="T17" fmla="*/ 118 h 268"/>
                <a:gd name="T18" fmla="*/ 117 w 267"/>
                <a:gd name="T19" fmla="*/ 0 h 268"/>
                <a:gd name="T20" fmla="*/ 150 w 267"/>
                <a:gd name="T21" fmla="*/ 136 h 268"/>
                <a:gd name="T22" fmla="*/ 150 w 267"/>
                <a:gd name="T23" fmla="*/ 139 h 268"/>
                <a:gd name="T24" fmla="*/ 146 w 267"/>
                <a:gd name="T25" fmla="*/ 147 h 268"/>
                <a:gd name="T26" fmla="*/ 138 w 267"/>
                <a:gd name="T27" fmla="*/ 151 h 268"/>
                <a:gd name="T28" fmla="*/ 0 w 267"/>
                <a:gd name="T29" fmla="*/ 151 h 268"/>
                <a:gd name="T30" fmla="*/ 2 w 267"/>
                <a:gd name="T31" fmla="*/ 164 h 268"/>
                <a:gd name="T32" fmla="*/ 9 w 267"/>
                <a:gd name="T33" fmla="*/ 186 h 268"/>
                <a:gd name="T34" fmla="*/ 21 w 267"/>
                <a:gd name="T35" fmla="*/ 208 h 268"/>
                <a:gd name="T36" fmla="*/ 35 w 267"/>
                <a:gd name="T37" fmla="*/ 226 h 268"/>
                <a:gd name="T38" fmla="*/ 53 w 267"/>
                <a:gd name="T39" fmla="*/ 242 h 268"/>
                <a:gd name="T40" fmla="*/ 74 w 267"/>
                <a:gd name="T41" fmla="*/ 255 h 268"/>
                <a:gd name="T42" fmla="*/ 96 w 267"/>
                <a:gd name="T43" fmla="*/ 263 h 268"/>
                <a:gd name="T44" fmla="*/ 120 w 267"/>
                <a:gd name="T45" fmla="*/ 267 h 268"/>
                <a:gd name="T46" fmla="*/ 133 w 267"/>
                <a:gd name="T47" fmla="*/ 268 h 268"/>
                <a:gd name="T48" fmla="*/ 160 w 267"/>
                <a:gd name="T49" fmla="*/ 265 h 268"/>
                <a:gd name="T50" fmla="*/ 185 w 267"/>
                <a:gd name="T51" fmla="*/ 258 h 268"/>
                <a:gd name="T52" fmla="*/ 208 w 267"/>
                <a:gd name="T53" fmla="*/ 245 h 268"/>
                <a:gd name="T54" fmla="*/ 228 w 267"/>
                <a:gd name="T55" fmla="*/ 229 h 268"/>
                <a:gd name="T56" fmla="*/ 244 w 267"/>
                <a:gd name="T57" fmla="*/ 209 h 268"/>
                <a:gd name="T58" fmla="*/ 257 w 267"/>
                <a:gd name="T59" fmla="*/ 186 h 268"/>
                <a:gd name="T60" fmla="*/ 265 w 267"/>
                <a:gd name="T61" fmla="*/ 161 h 268"/>
                <a:gd name="T62" fmla="*/ 267 w 267"/>
                <a:gd name="T63" fmla="*/ 134 h 268"/>
                <a:gd name="T64" fmla="*/ 267 w 267"/>
                <a:gd name="T65" fmla="*/ 121 h 268"/>
                <a:gd name="T66" fmla="*/ 262 w 267"/>
                <a:gd name="T67" fmla="*/ 97 h 268"/>
                <a:gd name="T68" fmla="*/ 254 w 267"/>
                <a:gd name="T69" fmla="*/ 75 h 268"/>
                <a:gd name="T70" fmla="*/ 241 w 267"/>
                <a:gd name="T71" fmla="*/ 54 h 268"/>
                <a:gd name="T72" fmla="*/ 226 w 267"/>
                <a:gd name="T73" fmla="*/ 36 h 268"/>
                <a:gd name="T74" fmla="*/ 207 w 267"/>
                <a:gd name="T75" fmla="*/ 22 h 268"/>
                <a:gd name="T76" fmla="*/ 185 w 267"/>
                <a:gd name="T77" fmla="*/ 11 h 268"/>
                <a:gd name="T78" fmla="*/ 163 w 267"/>
                <a:gd name="T79" fmla="*/ 3 h 268"/>
                <a:gd name="T80" fmla="*/ 150 w 267"/>
                <a:gd name="T8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7" h="268">
                  <a:moveTo>
                    <a:pt x="117" y="0"/>
                  </a:moveTo>
                  <a:lnTo>
                    <a:pt x="117" y="0"/>
                  </a:lnTo>
                  <a:lnTo>
                    <a:pt x="106" y="2"/>
                  </a:lnTo>
                  <a:lnTo>
                    <a:pt x="94" y="5"/>
                  </a:lnTo>
                  <a:lnTo>
                    <a:pt x="84" y="8"/>
                  </a:lnTo>
                  <a:lnTo>
                    <a:pt x="74" y="14"/>
                  </a:lnTo>
                  <a:lnTo>
                    <a:pt x="64" y="19"/>
                  </a:lnTo>
                  <a:lnTo>
                    <a:pt x="55" y="25"/>
                  </a:lnTo>
                  <a:lnTo>
                    <a:pt x="46" y="31"/>
                  </a:lnTo>
                  <a:lnTo>
                    <a:pt x="38" y="38"/>
                  </a:lnTo>
                  <a:lnTo>
                    <a:pt x="30" y="47"/>
                  </a:lnTo>
                  <a:lnTo>
                    <a:pt x="24" y="56"/>
                  </a:lnTo>
                  <a:lnTo>
                    <a:pt x="18" y="64"/>
                  </a:lnTo>
                  <a:lnTo>
                    <a:pt x="13" y="75"/>
                  </a:lnTo>
                  <a:lnTo>
                    <a:pt x="7" y="85"/>
                  </a:lnTo>
                  <a:lnTo>
                    <a:pt x="4" y="95"/>
                  </a:lnTo>
                  <a:lnTo>
                    <a:pt x="1" y="107"/>
                  </a:lnTo>
                  <a:lnTo>
                    <a:pt x="0" y="118"/>
                  </a:lnTo>
                  <a:lnTo>
                    <a:pt x="117" y="118"/>
                  </a:lnTo>
                  <a:lnTo>
                    <a:pt x="117" y="0"/>
                  </a:lnTo>
                  <a:close/>
                  <a:moveTo>
                    <a:pt x="150" y="0"/>
                  </a:moveTo>
                  <a:lnTo>
                    <a:pt x="150" y="136"/>
                  </a:lnTo>
                  <a:lnTo>
                    <a:pt x="150" y="136"/>
                  </a:lnTo>
                  <a:lnTo>
                    <a:pt x="150" y="139"/>
                  </a:lnTo>
                  <a:lnTo>
                    <a:pt x="149" y="142"/>
                  </a:lnTo>
                  <a:lnTo>
                    <a:pt x="146" y="147"/>
                  </a:lnTo>
                  <a:lnTo>
                    <a:pt x="141" y="150"/>
                  </a:lnTo>
                  <a:lnTo>
                    <a:pt x="138" y="151"/>
                  </a:lnTo>
                  <a:lnTo>
                    <a:pt x="135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64"/>
                  </a:lnTo>
                  <a:lnTo>
                    <a:pt x="5" y="175"/>
                  </a:lnTo>
                  <a:lnTo>
                    <a:pt x="9" y="186"/>
                  </a:lnTo>
                  <a:lnTo>
                    <a:pt x="15" y="198"/>
                  </a:lnTo>
                  <a:lnTo>
                    <a:pt x="21" y="208"/>
                  </a:lnTo>
                  <a:lnTo>
                    <a:pt x="28" y="217"/>
                  </a:lnTo>
                  <a:lnTo>
                    <a:pt x="35" y="226"/>
                  </a:lnTo>
                  <a:lnTo>
                    <a:pt x="44" y="234"/>
                  </a:lnTo>
                  <a:lnTo>
                    <a:pt x="53" y="242"/>
                  </a:lnTo>
                  <a:lnTo>
                    <a:pt x="63" y="248"/>
                  </a:lnTo>
                  <a:lnTo>
                    <a:pt x="74" y="255"/>
                  </a:lnTo>
                  <a:lnTo>
                    <a:pt x="85" y="259"/>
                  </a:lnTo>
                  <a:lnTo>
                    <a:pt x="96" y="263"/>
                  </a:lnTo>
                  <a:lnTo>
                    <a:pt x="108" y="266"/>
                  </a:lnTo>
                  <a:lnTo>
                    <a:pt x="120" y="267"/>
                  </a:lnTo>
                  <a:lnTo>
                    <a:pt x="133" y="268"/>
                  </a:lnTo>
                  <a:lnTo>
                    <a:pt x="133" y="268"/>
                  </a:lnTo>
                  <a:lnTo>
                    <a:pt x="147" y="267"/>
                  </a:lnTo>
                  <a:lnTo>
                    <a:pt x="160" y="265"/>
                  </a:lnTo>
                  <a:lnTo>
                    <a:pt x="173" y="262"/>
                  </a:lnTo>
                  <a:lnTo>
                    <a:pt x="185" y="258"/>
                  </a:lnTo>
                  <a:lnTo>
                    <a:pt x="197" y="252"/>
                  </a:lnTo>
                  <a:lnTo>
                    <a:pt x="208" y="245"/>
                  </a:lnTo>
                  <a:lnTo>
                    <a:pt x="218" y="237"/>
                  </a:lnTo>
                  <a:lnTo>
                    <a:pt x="228" y="229"/>
                  </a:lnTo>
                  <a:lnTo>
                    <a:pt x="237" y="219"/>
                  </a:lnTo>
                  <a:lnTo>
                    <a:pt x="244" y="209"/>
                  </a:lnTo>
                  <a:lnTo>
                    <a:pt x="252" y="198"/>
                  </a:lnTo>
                  <a:lnTo>
                    <a:pt x="257" y="186"/>
                  </a:lnTo>
                  <a:lnTo>
                    <a:pt x="261" y="174"/>
                  </a:lnTo>
                  <a:lnTo>
                    <a:pt x="265" y="161"/>
                  </a:lnTo>
                  <a:lnTo>
                    <a:pt x="267" y="147"/>
                  </a:lnTo>
                  <a:lnTo>
                    <a:pt x="267" y="134"/>
                  </a:lnTo>
                  <a:lnTo>
                    <a:pt x="267" y="134"/>
                  </a:lnTo>
                  <a:lnTo>
                    <a:pt x="267" y="121"/>
                  </a:lnTo>
                  <a:lnTo>
                    <a:pt x="265" y="109"/>
                  </a:lnTo>
                  <a:lnTo>
                    <a:pt x="262" y="97"/>
                  </a:lnTo>
                  <a:lnTo>
                    <a:pt x="259" y="85"/>
                  </a:lnTo>
                  <a:lnTo>
                    <a:pt x="254" y="75"/>
                  </a:lnTo>
                  <a:lnTo>
                    <a:pt x="247" y="64"/>
                  </a:lnTo>
                  <a:lnTo>
                    <a:pt x="241" y="54"/>
                  </a:lnTo>
                  <a:lnTo>
                    <a:pt x="234" y="45"/>
                  </a:lnTo>
                  <a:lnTo>
                    <a:pt x="226" y="36"/>
                  </a:lnTo>
                  <a:lnTo>
                    <a:pt x="216" y="28"/>
                  </a:lnTo>
                  <a:lnTo>
                    <a:pt x="207" y="22"/>
                  </a:lnTo>
                  <a:lnTo>
                    <a:pt x="197" y="16"/>
                  </a:lnTo>
                  <a:lnTo>
                    <a:pt x="185" y="11"/>
                  </a:lnTo>
                  <a:lnTo>
                    <a:pt x="175" y="6"/>
                  </a:lnTo>
                  <a:lnTo>
                    <a:pt x="163" y="3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25466" y="2664236"/>
            <a:ext cx="580501" cy="580501"/>
            <a:chOff x="3619099" y="1998177"/>
            <a:chExt cx="435376" cy="435376"/>
          </a:xfrm>
        </p:grpSpPr>
        <p:sp>
          <p:nvSpPr>
            <p:cNvPr id="11" name="Oval 10"/>
            <p:cNvSpPr/>
            <p:nvPr/>
          </p:nvSpPr>
          <p:spPr>
            <a:xfrm>
              <a:off x="3619099" y="1998177"/>
              <a:ext cx="435376" cy="4353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206"/>
            <p:cNvSpPr>
              <a:spLocks noEditPoints="1"/>
            </p:cNvSpPr>
            <p:nvPr/>
          </p:nvSpPr>
          <p:spPr bwMode="auto">
            <a:xfrm>
              <a:off x="3741738" y="2125324"/>
              <a:ext cx="199072" cy="199072"/>
            </a:xfrm>
            <a:custGeom>
              <a:avLst/>
              <a:gdLst>
                <a:gd name="T0" fmla="*/ 44 w 286"/>
                <a:gd name="T1" fmla="*/ 153 h 286"/>
                <a:gd name="T2" fmla="*/ 108 w 286"/>
                <a:gd name="T3" fmla="*/ 200 h 286"/>
                <a:gd name="T4" fmla="*/ 108 w 286"/>
                <a:gd name="T5" fmla="*/ 112 h 286"/>
                <a:gd name="T6" fmla="*/ 44 w 286"/>
                <a:gd name="T7" fmla="*/ 108 h 286"/>
                <a:gd name="T8" fmla="*/ 108 w 286"/>
                <a:gd name="T9" fmla="*/ 112 h 286"/>
                <a:gd name="T10" fmla="*/ 279 w 286"/>
                <a:gd name="T11" fmla="*/ 2 h 286"/>
                <a:gd name="T12" fmla="*/ 273 w 286"/>
                <a:gd name="T13" fmla="*/ 0 h 286"/>
                <a:gd name="T14" fmla="*/ 265 w 286"/>
                <a:gd name="T15" fmla="*/ 1 h 286"/>
                <a:gd name="T16" fmla="*/ 22 w 286"/>
                <a:gd name="T17" fmla="*/ 1 h 286"/>
                <a:gd name="T18" fmla="*/ 18 w 286"/>
                <a:gd name="T19" fmla="*/ 0 h 286"/>
                <a:gd name="T20" fmla="*/ 10 w 286"/>
                <a:gd name="T21" fmla="*/ 0 h 286"/>
                <a:gd name="T22" fmla="*/ 7 w 286"/>
                <a:gd name="T23" fmla="*/ 2 h 286"/>
                <a:gd name="T24" fmla="*/ 2 w 286"/>
                <a:gd name="T25" fmla="*/ 8 h 286"/>
                <a:gd name="T26" fmla="*/ 0 w 286"/>
                <a:gd name="T27" fmla="*/ 15 h 286"/>
                <a:gd name="T28" fmla="*/ 0 w 286"/>
                <a:gd name="T29" fmla="*/ 219 h 286"/>
                <a:gd name="T30" fmla="*/ 3 w 286"/>
                <a:gd name="T31" fmla="*/ 228 h 286"/>
                <a:gd name="T32" fmla="*/ 10 w 286"/>
                <a:gd name="T33" fmla="*/ 233 h 286"/>
                <a:gd name="T34" fmla="*/ 137 w 286"/>
                <a:gd name="T35" fmla="*/ 285 h 286"/>
                <a:gd name="T36" fmla="*/ 140 w 286"/>
                <a:gd name="T37" fmla="*/ 285 h 286"/>
                <a:gd name="T38" fmla="*/ 144 w 286"/>
                <a:gd name="T39" fmla="*/ 286 h 286"/>
                <a:gd name="T40" fmla="*/ 147 w 286"/>
                <a:gd name="T41" fmla="*/ 285 h 286"/>
                <a:gd name="T42" fmla="*/ 277 w 286"/>
                <a:gd name="T43" fmla="*/ 233 h 286"/>
                <a:gd name="T44" fmla="*/ 281 w 286"/>
                <a:gd name="T45" fmla="*/ 231 h 286"/>
                <a:gd name="T46" fmla="*/ 286 w 286"/>
                <a:gd name="T47" fmla="*/ 224 h 286"/>
                <a:gd name="T48" fmla="*/ 286 w 286"/>
                <a:gd name="T49" fmla="*/ 15 h 286"/>
                <a:gd name="T50" fmla="*/ 286 w 286"/>
                <a:gd name="T51" fmla="*/ 11 h 286"/>
                <a:gd name="T52" fmla="*/ 282 w 286"/>
                <a:gd name="T53" fmla="*/ 5 h 286"/>
                <a:gd name="T54" fmla="*/ 279 w 286"/>
                <a:gd name="T55" fmla="*/ 2 h 286"/>
                <a:gd name="T56" fmla="*/ 26 w 286"/>
                <a:gd name="T57" fmla="*/ 213 h 286"/>
                <a:gd name="T58" fmla="*/ 127 w 286"/>
                <a:gd name="T59" fmla="*/ 75 h 286"/>
                <a:gd name="T60" fmla="*/ 261 w 286"/>
                <a:gd name="T61" fmla="*/ 213 h 286"/>
                <a:gd name="T62" fmla="*/ 159 w 286"/>
                <a:gd name="T63" fmla="*/ 75 h 286"/>
                <a:gd name="T64" fmla="*/ 261 w 286"/>
                <a:gd name="T65" fmla="*/ 213 h 286"/>
                <a:gd name="T66" fmla="*/ 179 w 286"/>
                <a:gd name="T67" fmla="*/ 179 h 286"/>
                <a:gd name="T68" fmla="*/ 242 w 286"/>
                <a:gd name="T69" fmla="*/ 175 h 286"/>
                <a:gd name="T70" fmla="*/ 242 w 286"/>
                <a:gd name="T71" fmla="*/ 87 h 286"/>
                <a:gd name="T72" fmla="*/ 179 w 286"/>
                <a:gd name="T73" fmla="*/ 134 h 286"/>
                <a:gd name="T74" fmla="*/ 242 w 286"/>
                <a:gd name="T75" fmla="*/ 8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286">
                  <a:moveTo>
                    <a:pt x="108" y="179"/>
                  </a:moveTo>
                  <a:lnTo>
                    <a:pt x="44" y="153"/>
                  </a:lnTo>
                  <a:lnTo>
                    <a:pt x="44" y="175"/>
                  </a:lnTo>
                  <a:lnTo>
                    <a:pt x="108" y="200"/>
                  </a:lnTo>
                  <a:lnTo>
                    <a:pt x="108" y="179"/>
                  </a:lnTo>
                  <a:close/>
                  <a:moveTo>
                    <a:pt x="108" y="112"/>
                  </a:moveTo>
                  <a:lnTo>
                    <a:pt x="44" y="87"/>
                  </a:lnTo>
                  <a:lnTo>
                    <a:pt x="44" y="108"/>
                  </a:lnTo>
                  <a:lnTo>
                    <a:pt x="108" y="134"/>
                  </a:lnTo>
                  <a:lnTo>
                    <a:pt x="108" y="112"/>
                  </a:lnTo>
                  <a:close/>
                  <a:moveTo>
                    <a:pt x="279" y="2"/>
                  </a:moveTo>
                  <a:lnTo>
                    <a:pt x="279" y="2"/>
                  </a:lnTo>
                  <a:lnTo>
                    <a:pt x="276" y="0"/>
                  </a:lnTo>
                  <a:lnTo>
                    <a:pt x="273" y="0"/>
                  </a:lnTo>
                  <a:lnTo>
                    <a:pt x="269" y="0"/>
                  </a:lnTo>
                  <a:lnTo>
                    <a:pt x="265" y="1"/>
                  </a:lnTo>
                  <a:lnTo>
                    <a:pt x="144" y="49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1" y="224"/>
                  </a:lnTo>
                  <a:lnTo>
                    <a:pt x="3" y="228"/>
                  </a:lnTo>
                  <a:lnTo>
                    <a:pt x="6" y="231"/>
                  </a:lnTo>
                  <a:lnTo>
                    <a:pt x="10" y="233"/>
                  </a:lnTo>
                  <a:lnTo>
                    <a:pt x="137" y="285"/>
                  </a:lnTo>
                  <a:lnTo>
                    <a:pt x="137" y="285"/>
                  </a:lnTo>
                  <a:lnTo>
                    <a:pt x="140" y="285"/>
                  </a:lnTo>
                  <a:lnTo>
                    <a:pt x="140" y="285"/>
                  </a:lnTo>
                  <a:lnTo>
                    <a:pt x="144" y="286"/>
                  </a:lnTo>
                  <a:lnTo>
                    <a:pt x="144" y="286"/>
                  </a:lnTo>
                  <a:lnTo>
                    <a:pt x="147" y="285"/>
                  </a:lnTo>
                  <a:lnTo>
                    <a:pt x="147" y="285"/>
                  </a:lnTo>
                  <a:lnTo>
                    <a:pt x="150" y="285"/>
                  </a:lnTo>
                  <a:lnTo>
                    <a:pt x="277" y="233"/>
                  </a:lnTo>
                  <a:lnTo>
                    <a:pt x="277" y="233"/>
                  </a:lnTo>
                  <a:lnTo>
                    <a:pt x="281" y="231"/>
                  </a:lnTo>
                  <a:lnTo>
                    <a:pt x="284" y="228"/>
                  </a:lnTo>
                  <a:lnTo>
                    <a:pt x="286" y="224"/>
                  </a:lnTo>
                  <a:lnTo>
                    <a:pt x="286" y="219"/>
                  </a:lnTo>
                  <a:lnTo>
                    <a:pt x="286" y="15"/>
                  </a:lnTo>
                  <a:lnTo>
                    <a:pt x="286" y="15"/>
                  </a:lnTo>
                  <a:lnTo>
                    <a:pt x="286" y="11"/>
                  </a:lnTo>
                  <a:lnTo>
                    <a:pt x="284" y="8"/>
                  </a:lnTo>
                  <a:lnTo>
                    <a:pt x="282" y="5"/>
                  </a:lnTo>
                  <a:lnTo>
                    <a:pt x="279" y="2"/>
                  </a:lnTo>
                  <a:lnTo>
                    <a:pt x="279" y="2"/>
                  </a:lnTo>
                  <a:close/>
                  <a:moveTo>
                    <a:pt x="127" y="253"/>
                  </a:moveTo>
                  <a:lnTo>
                    <a:pt x="26" y="213"/>
                  </a:lnTo>
                  <a:lnTo>
                    <a:pt x="26" y="34"/>
                  </a:lnTo>
                  <a:lnTo>
                    <a:pt x="127" y="75"/>
                  </a:lnTo>
                  <a:lnTo>
                    <a:pt x="127" y="253"/>
                  </a:lnTo>
                  <a:close/>
                  <a:moveTo>
                    <a:pt x="261" y="213"/>
                  </a:moveTo>
                  <a:lnTo>
                    <a:pt x="159" y="253"/>
                  </a:lnTo>
                  <a:lnTo>
                    <a:pt x="159" y="75"/>
                  </a:lnTo>
                  <a:lnTo>
                    <a:pt x="261" y="34"/>
                  </a:lnTo>
                  <a:lnTo>
                    <a:pt x="261" y="213"/>
                  </a:lnTo>
                  <a:close/>
                  <a:moveTo>
                    <a:pt x="242" y="153"/>
                  </a:moveTo>
                  <a:lnTo>
                    <a:pt x="179" y="179"/>
                  </a:lnTo>
                  <a:lnTo>
                    <a:pt x="179" y="200"/>
                  </a:lnTo>
                  <a:lnTo>
                    <a:pt x="242" y="175"/>
                  </a:lnTo>
                  <a:lnTo>
                    <a:pt x="242" y="153"/>
                  </a:lnTo>
                  <a:close/>
                  <a:moveTo>
                    <a:pt x="242" y="87"/>
                  </a:moveTo>
                  <a:lnTo>
                    <a:pt x="179" y="112"/>
                  </a:lnTo>
                  <a:lnTo>
                    <a:pt x="179" y="134"/>
                  </a:lnTo>
                  <a:lnTo>
                    <a:pt x="242" y="108"/>
                  </a:lnTo>
                  <a:lnTo>
                    <a:pt x="242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86034" y="2664236"/>
            <a:ext cx="580501" cy="580501"/>
            <a:chOff x="5089525" y="1998177"/>
            <a:chExt cx="435376" cy="435376"/>
          </a:xfrm>
        </p:grpSpPr>
        <p:sp>
          <p:nvSpPr>
            <p:cNvPr id="15" name="Oval 14"/>
            <p:cNvSpPr/>
            <p:nvPr/>
          </p:nvSpPr>
          <p:spPr>
            <a:xfrm>
              <a:off x="5089525" y="1998177"/>
              <a:ext cx="435376" cy="435376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271"/>
            <p:cNvSpPr>
              <a:spLocks/>
            </p:cNvSpPr>
            <p:nvPr/>
          </p:nvSpPr>
          <p:spPr bwMode="auto">
            <a:xfrm>
              <a:off x="5257007" y="2128498"/>
              <a:ext cx="110596" cy="199073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98267" y="3833075"/>
            <a:ext cx="580501" cy="580501"/>
            <a:chOff x="5473700" y="2874806"/>
            <a:chExt cx="435376" cy="435376"/>
          </a:xfrm>
        </p:grpSpPr>
        <p:sp>
          <p:nvSpPr>
            <p:cNvPr id="14" name="Oval 13"/>
            <p:cNvSpPr/>
            <p:nvPr/>
          </p:nvSpPr>
          <p:spPr>
            <a:xfrm>
              <a:off x="5473700" y="2874806"/>
              <a:ext cx="435376" cy="435376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278"/>
            <p:cNvSpPr>
              <a:spLocks/>
            </p:cNvSpPr>
            <p:nvPr/>
          </p:nvSpPr>
          <p:spPr bwMode="auto">
            <a:xfrm>
              <a:off x="5601495" y="3009402"/>
              <a:ext cx="201838" cy="165894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034" y="5035342"/>
            <a:ext cx="580501" cy="580501"/>
            <a:chOff x="5089525" y="3776506"/>
            <a:chExt cx="435376" cy="435376"/>
          </a:xfrm>
        </p:grpSpPr>
        <p:sp>
          <p:nvSpPr>
            <p:cNvPr id="19" name="Oval 18"/>
            <p:cNvSpPr/>
            <p:nvPr/>
          </p:nvSpPr>
          <p:spPr>
            <a:xfrm>
              <a:off x="5089525" y="3776506"/>
              <a:ext cx="435376" cy="435376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5228044" y="3845568"/>
              <a:ext cx="169456" cy="264152"/>
            </a:xfrm>
            <a:custGeom>
              <a:avLst/>
              <a:gdLst/>
              <a:ahLst/>
              <a:cxnLst>
                <a:cxn ang="0">
                  <a:pos x="4" y="215"/>
                </a:cxn>
                <a:cxn ang="0">
                  <a:pos x="66" y="114"/>
                </a:cxn>
                <a:cxn ang="0">
                  <a:pos x="69" y="103"/>
                </a:cxn>
                <a:cxn ang="0">
                  <a:pos x="100" y="71"/>
                </a:cxn>
                <a:cxn ang="0">
                  <a:pos x="116" y="0"/>
                </a:cxn>
                <a:cxn ang="0">
                  <a:pos x="141" y="26"/>
                </a:cxn>
                <a:cxn ang="0">
                  <a:pos x="149" y="43"/>
                </a:cxn>
                <a:cxn ang="0">
                  <a:pos x="175" y="48"/>
                </a:cxn>
                <a:cxn ang="0">
                  <a:pos x="210" y="58"/>
                </a:cxn>
                <a:cxn ang="0">
                  <a:pos x="239" y="76"/>
                </a:cxn>
                <a:cxn ang="0">
                  <a:pos x="282" y="127"/>
                </a:cxn>
                <a:cxn ang="0">
                  <a:pos x="306" y="188"/>
                </a:cxn>
                <a:cxn ang="0">
                  <a:pos x="316" y="226"/>
                </a:cxn>
                <a:cxn ang="0">
                  <a:pos x="261" y="383"/>
                </a:cxn>
                <a:cxn ang="0">
                  <a:pos x="244" y="388"/>
                </a:cxn>
                <a:cxn ang="0">
                  <a:pos x="239" y="392"/>
                </a:cxn>
                <a:cxn ang="0">
                  <a:pos x="242" y="400"/>
                </a:cxn>
                <a:cxn ang="0">
                  <a:pos x="253" y="405"/>
                </a:cxn>
                <a:cxn ang="0">
                  <a:pos x="268" y="408"/>
                </a:cxn>
                <a:cxn ang="0">
                  <a:pos x="271" y="416"/>
                </a:cxn>
                <a:cxn ang="0">
                  <a:pos x="265" y="428"/>
                </a:cxn>
                <a:cxn ang="0">
                  <a:pos x="250" y="429"/>
                </a:cxn>
                <a:cxn ang="0">
                  <a:pos x="241" y="436"/>
                </a:cxn>
                <a:cxn ang="0">
                  <a:pos x="241" y="442"/>
                </a:cxn>
                <a:cxn ang="0">
                  <a:pos x="249" y="448"/>
                </a:cxn>
                <a:cxn ang="0">
                  <a:pos x="306" y="450"/>
                </a:cxn>
                <a:cxn ang="0">
                  <a:pos x="319" y="453"/>
                </a:cxn>
                <a:cxn ang="0">
                  <a:pos x="333" y="463"/>
                </a:cxn>
                <a:cxn ang="0">
                  <a:pos x="341" y="485"/>
                </a:cxn>
                <a:cxn ang="0">
                  <a:pos x="48" y="485"/>
                </a:cxn>
                <a:cxn ang="0">
                  <a:pos x="55" y="463"/>
                </a:cxn>
                <a:cxn ang="0">
                  <a:pos x="69" y="453"/>
                </a:cxn>
                <a:cxn ang="0">
                  <a:pos x="127" y="450"/>
                </a:cxn>
                <a:cxn ang="0">
                  <a:pos x="144" y="447"/>
                </a:cxn>
                <a:cxn ang="0">
                  <a:pos x="149" y="440"/>
                </a:cxn>
                <a:cxn ang="0">
                  <a:pos x="146" y="434"/>
                </a:cxn>
                <a:cxn ang="0">
                  <a:pos x="135" y="429"/>
                </a:cxn>
                <a:cxn ang="0">
                  <a:pos x="120" y="424"/>
                </a:cxn>
                <a:cxn ang="0">
                  <a:pos x="117" y="416"/>
                </a:cxn>
                <a:cxn ang="0">
                  <a:pos x="124" y="407"/>
                </a:cxn>
                <a:cxn ang="0">
                  <a:pos x="138" y="405"/>
                </a:cxn>
                <a:cxn ang="0">
                  <a:pos x="148" y="399"/>
                </a:cxn>
                <a:cxn ang="0">
                  <a:pos x="149" y="391"/>
                </a:cxn>
                <a:cxn ang="0">
                  <a:pos x="140" y="384"/>
                </a:cxn>
                <a:cxn ang="0">
                  <a:pos x="82" y="383"/>
                </a:cxn>
                <a:cxn ang="0">
                  <a:pos x="66" y="375"/>
                </a:cxn>
                <a:cxn ang="0">
                  <a:pos x="60" y="357"/>
                </a:cxn>
                <a:cxn ang="0">
                  <a:pos x="60" y="348"/>
                </a:cxn>
                <a:cxn ang="0">
                  <a:pos x="61" y="341"/>
                </a:cxn>
                <a:cxn ang="0">
                  <a:pos x="72" y="325"/>
                </a:cxn>
                <a:cxn ang="0">
                  <a:pos x="165" y="229"/>
                </a:cxn>
                <a:cxn ang="0">
                  <a:pos x="165" y="212"/>
                </a:cxn>
                <a:cxn ang="0">
                  <a:pos x="156" y="200"/>
                </a:cxn>
                <a:cxn ang="0">
                  <a:pos x="138" y="204"/>
                </a:cxn>
                <a:cxn ang="0">
                  <a:pos x="66" y="263"/>
                </a:cxn>
                <a:cxn ang="0">
                  <a:pos x="55" y="263"/>
                </a:cxn>
                <a:cxn ang="0">
                  <a:pos x="48" y="258"/>
                </a:cxn>
                <a:cxn ang="0">
                  <a:pos x="37" y="260"/>
                </a:cxn>
                <a:cxn ang="0">
                  <a:pos x="26" y="256"/>
                </a:cxn>
                <a:cxn ang="0">
                  <a:pos x="8" y="242"/>
                </a:cxn>
                <a:cxn ang="0">
                  <a:pos x="0" y="223"/>
                </a:cxn>
              </a:cxnLst>
              <a:rect l="0" t="0" r="r" b="b"/>
              <a:pathLst>
                <a:path w="341" h="530">
                  <a:moveTo>
                    <a:pt x="0" y="223"/>
                  </a:moveTo>
                  <a:lnTo>
                    <a:pt x="0" y="223"/>
                  </a:lnTo>
                  <a:lnTo>
                    <a:pt x="2" y="218"/>
                  </a:lnTo>
                  <a:lnTo>
                    <a:pt x="4" y="215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68" y="119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8" y="108"/>
                  </a:lnTo>
                  <a:lnTo>
                    <a:pt x="68" y="108"/>
                  </a:lnTo>
                  <a:lnTo>
                    <a:pt x="69" y="103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87" y="85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116" y="5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5" y="7"/>
                  </a:lnTo>
                  <a:lnTo>
                    <a:pt x="132" y="15"/>
                  </a:lnTo>
                  <a:lnTo>
                    <a:pt x="132" y="15"/>
                  </a:lnTo>
                  <a:lnTo>
                    <a:pt x="141" y="26"/>
                  </a:lnTo>
                  <a:lnTo>
                    <a:pt x="141" y="26"/>
                  </a:lnTo>
                  <a:lnTo>
                    <a:pt x="148" y="37"/>
                  </a:lnTo>
                  <a:lnTo>
                    <a:pt x="148" y="37"/>
                  </a:lnTo>
                  <a:lnTo>
                    <a:pt x="149" y="43"/>
                  </a:lnTo>
                  <a:lnTo>
                    <a:pt x="149" y="45"/>
                  </a:lnTo>
                  <a:lnTo>
                    <a:pt x="149" y="45"/>
                  </a:lnTo>
                  <a:lnTo>
                    <a:pt x="162" y="47"/>
                  </a:lnTo>
                  <a:lnTo>
                    <a:pt x="175" y="48"/>
                  </a:lnTo>
                  <a:lnTo>
                    <a:pt x="188" y="50"/>
                  </a:lnTo>
                  <a:lnTo>
                    <a:pt x="199" y="55"/>
                  </a:lnTo>
                  <a:lnTo>
                    <a:pt x="199" y="55"/>
                  </a:lnTo>
                  <a:lnTo>
                    <a:pt x="210" y="58"/>
                  </a:lnTo>
                  <a:lnTo>
                    <a:pt x="220" y="63"/>
                  </a:lnTo>
                  <a:lnTo>
                    <a:pt x="229" y="69"/>
                  </a:lnTo>
                  <a:lnTo>
                    <a:pt x="239" y="76"/>
                  </a:lnTo>
                  <a:lnTo>
                    <a:pt x="239" y="76"/>
                  </a:lnTo>
                  <a:lnTo>
                    <a:pt x="255" y="90"/>
                  </a:lnTo>
                  <a:lnTo>
                    <a:pt x="269" y="108"/>
                  </a:lnTo>
                  <a:lnTo>
                    <a:pt x="269" y="108"/>
                  </a:lnTo>
                  <a:lnTo>
                    <a:pt x="282" y="127"/>
                  </a:lnTo>
                  <a:lnTo>
                    <a:pt x="292" y="146"/>
                  </a:lnTo>
                  <a:lnTo>
                    <a:pt x="292" y="146"/>
                  </a:lnTo>
                  <a:lnTo>
                    <a:pt x="300" y="167"/>
                  </a:lnTo>
                  <a:lnTo>
                    <a:pt x="306" y="188"/>
                  </a:lnTo>
                  <a:lnTo>
                    <a:pt x="306" y="188"/>
                  </a:lnTo>
                  <a:lnTo>
                    <a:pt x="313" y="207"/>
                  </a:lnTo>
                  <a:lnTo>
                    <a:pt x="316" y="226"/>
                  </a:lnTo>
                  <a:lnTo>
                    <a:pt x="316" y="226"/>
                  </a:lnTo>
                  <a:lnTo>
                    <a:pt x="317" y="244"/>
                  </a:lnTo>
                  <a:lnTo>
                    <a:pt x="317" y="260"/>
                  </a:lnTo>
                  <a:lnTo>
                    <a:pt x="317" y="383"/>
                  </a:lnTo>
                  <a:lnTo>
                    <a:pt x="261" y="383"/>
                  </a:lnTo>
                  <a:lnTo>
                    <a:pt x="261" y="383"/>
                  </a:lnTo>
                  <a:lnTo>
                    <a:pt x="250" y="384"/>
                  </a:lnTo>
                  <a:lnTo>
                    <a:pt x="250" y="384"/>
                  </a:lnTo>
                  <a:lnTo>
                    <a:pt x="244" y="388"/>
                  </a:lnTo>
                  <a:lnTo>
                    <a:pt x="244" y="388"/>
                  </a:lnTo>
                  <a:lnTo>
                    <a:pt x="241" y="391"/>
                  </a:lnTo>
                  <a:lnTo>
                    <a:pt x="241" y="391"/>
                  </a:lnTo>
                  <a:lnTo>
                    <a:pt x="239" y="392"/>
                  </a:lnTo>
                  <a:lnTo>
                    <a:pt x="239" y="394"/>
                  </a:lnTo>
                  <a:lnTo>
                    <a:pt x="239" y="394"/>
                  </a:lnTo>
                  <a:lnTo>
                    <a:pt x="241" y="397"/>
                  </a:lnTo>
                  <a:lnTo>
                    <a:pt x="242" y="400"/>
                  </a:lnTo>
                  <a:lnTo>
                    <a:pt x="242" y="400"/>
                  </a:lnTo>
                  <a:lnTo>
                    <a:pt x="249" y="404"/>
                  </a:lnTo>
                  <a:lnTo>
                    <a:pt x="249" y="404"/>
                  </a:lnTo>
                  <a:lnTo>
                    <a:pt x="253" y="405"/>
                  </a:lnTo>
                  <a:lnTo>
                    <a:pt x="261" y="405"/>
                  </a:lnTo>
                  <a:lnTo>
                    <a:pt x="261" y="405"/>
                  </a:lnTo>
                  <a:lnTo>
                    <a:pt x="266" y="407"/>
                  </a:lnTo>
                  <a:lnTo>
                    <a:pt x="268" y="408"/>
                  </a:lnTo>
                  <a:lnTo>
                    <a:pt x="268" y="408"/>
                  </a:lnTo>
                  <a:lnTo>
                    <a:pt x="269" y="413"/>
                  </a:lnTo>
                  <a:lnTo>
                    <a:pt x="271" y="416"/>
                  </a:lnTo>
                  <a:lnTo>
                    <a:pt x="271" y="416"/>
                  </a:lnTo>
                  <a:lnTo>
                    <a:pt x="269" y="421"/>
                  </a:lnTo>
                  <a:lnTo>
                    <a:pt x="268" y="424"/>
                  </a:lnTo>
                  <a:lnTo>
                    <a:pt x="268" y="424"/>
                  </a:lnTo>
                  <a:lnTo>
                    <a:pt x="265" y="428"/>
                  </a:lnTo>
                  <a:lnTo>
                    <a:pt x="261" y="428"/>
                  </a:lnTo>
                  <a:lnTo>
                    <a:pt x="261" y="428"/>
                  </a:lnTo>
                  <a:lnTo>
                    <a:pt x="250" y="429"/>
                  </a:lnTo>
                  <a:lnTo>
                    <a:pt x="250" y="429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1" y="436"/>
                  </a:lnTo>
                  <a:lnTo>
                    <a:pt x="241" y="436"/>
                  </a:lnTo>
                  <a:lnTo>
                    <a:pt x="239" y="439"/>
                  </a:lnTo>
                  <a:lnTo>
                    <a:pt x="239" y="439"/>
                  </a:lnTo>
                  <a:lnTo>
                    <a:pt x="239" y="439"/>
                  </a:lnTo>
                  <a:lnTo>
                    <a:pt x="241" y="442"/>
                  </a:lnTo>
                  <a:lnTo>
                    <a:pt x="242" y="445"/>
                  </a:lnTo>
                  <a:lnTo>
                    <a:pt x="242" y="445"/>
                  </a:lnTo>
                  <a:lnTo>
                    <a:pt x="249" y="448"/>
                  </a:lnTo>
                  <a:lnTo>
                    <a:pt x="249" y="448"/>
                  </a:lnTo>
                  <a:lnTo>
                    <a:pt x="253" y="450"/>
                  </a:lnTo>
                  <a:lnTo>
                    <a:pt x="261" y="450"/>
                  </a:lnTo>
                  <a:lnTo>
                    <a:pt x="306" y="450"/>
                  </a:lnTo>
                  <a:lnTo>
                    <a:pt x="306" y="450"/>
                  </a:lnTo>
                  <a:lnTo>
                    <a:pt x="311" y="450"/>
                  </a:lnTo>
                  <a:lnTo>
                    <a:pt x="311" y="450"/>
                  </a:lnTo>
                  <a:lnTo>
                    <a:pt x="319" y="453"/>
                  </a:lnTo>
                  <a:lnTo>
                    <a:pt x="319" y="453"/>
                  </a:lnTo>
                  <a:lnTo>
                    <a:pt x="325" y="456"/>
                  </a:lnTo>
                  <a:lnTo>
                    <a:pt x="325" y="456"/>
                  </a:lnTo>
                  <a:lnTo>
                    <a:pt x="333" y="463"/>
                  </a:lnTo>
                  <a:lnTo>
                    <a:pt x="333" y="463"/>
                  </a:lnTo>
                  <a:lnTo>
                    <a:pt x="338" y="471"/>
                  </a:lnTo>
                  <a:lnTo>
                    <a:pt x="338" y="471"/>
                  </a:lnTo>
                  <a:lnTo>
                    <a:pt x="340" y="477"/>
                  </a:lnTo>
                  <a:lnTo>
                    <a:pt x="341" y="485"/>
                  </a:lnTo>
                  <a:lnTo>
                    <a:pt x="341" y="530"/>
                  </a:lnTo>
                  <a:lnTo>
                    <a:pt x="48" y="530"/>
                  </a:lnTo>
                  <a:lnTo>
                    <a:pt x="48" y="485"/>
                  </a:lnTo>
                  <a:lnTo>
                    <a:pt x="48" y="485"/>
                  </a:lnTo>
                  <a:lnTo>
                    <a:pt x="48" y="476"/>
                  </a:lnTo>
                  <a:lnTo>
                    <a:pt x="52" y="468"/>
                  </a:lnTo>
                  <a:lnTo>
                    <a:pt x="52" y="468"/>
                  </a:lnTo>
                  <a:lnTo>
                    <a:pt x="55" y="463"/>
                  </a:lnTo>
                  <a:lnTo>
                    <a:pt x="60" y="458"/>
                  </a:lnTo>
                  <a:lnTo>
                    <a:pt x="60" y="458"/>
                  </a:lnTo>
                  <a:lnTo>
                    <a:pt x="64" y="455"/>
                  </a:lnTo>
                  <a:lnTo>
                    <a:pt x="69" y="453"/>
                  </a:lnTo>
                  <a:lnTo>
                    <a:pt x="69" y="453"/>
                  </a:lnTo>
                  <a:lnTo>
                    <a:pt x="79" y="450"/>
                  </a:lnTo>
                  <a:lnTo>
                    <a:pt x="82" y="450"/>
                  </a:lnTo>
                  <a:lnTo>
                    <a:pt x="127" y="450"/>
                  </a:lnTo>
                  <a:lnTo>
                    <a:pt x="127" y="450"/>
                  </a:lnTo>
                  <a:lnTo>
                    <a:pt x="138" y="450"/>
                  </a:lnTo>
                  <a:lnTo>
                    <a:pt x="138" y="450"/>
                  </a:lnTo>
                  <a:lnTo>
                    <a:pt x="144" y="447"/>
                  </a:lnTo>
                  <a:lnTo>
                    <a:pt x="144" y="447"/>
                  </a:lnTo>
                  <a:lnTo>
                    <a:pt x="148" y="444"/>
                  </a:lnTo>
                  <a:lnTo>
                    <a:pt x="148" y="444"/>
                  </a:lnTo>
                  <a:lnTo>
                    <a:pt x="149" y="440"/>
                  </a:lnTo>
                  <a:lnTo>
                    <a:pt x="149" y="439"/>
                  </a:lnTo>
                  <a:lnTo>
                    <a:pt x="149" y="439"/>
                  </a:lnTo>
                  <a:lnTo>
                    <a:pt x="149" y="436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0" y="431"/>
                  </a:lnTo>
                  <a:lnTo>
                    <a:pt x="140" y="431"/>
                  </a:lnTo>
                  <a:lnTo>
                    <a:pt x="135" y="429"/>
                  </a:lnTo>
                  <a:lnTo>
                    <a:pt x="127" y="428"/>
                  </a:lnTo>
                  <a:lnTo>
                    <a:pt x="127" y="428"/>
                  </a:lnTo>
                  <a:lnTo>
                    <a:pt x="124" y="428"/>
                  </a:lnTo>
                  <a:lnTo>
                    <a:pt x="120" y="424"/>
                  </a:lnTo>
                  <a:lnTo>
                    <a:pt x="120" y="424"/>
                  </a:lnTo>
                  <a:lnTo>
                    <a:pt x="119" y="421"/>
                  </a:lnTo>
                  <a:lnTo>
                    <a:pt x="117" y="416"/>
                  </a:lnTo>
                  <a:lnTo>
                    <a:pt x="117" y="416"/>
                  </a:lnTo>
                  <a:lnTo>
                    <a:pt x="119" y="413"/>
                  </a:lnTo>
                  <a:lnTo>
                    <a:pt x="120" y="408"/>
                  </a:lnTo>
                  <a:lnTo>
                    <a:pt x="120" y="408"/>
                  </a:lnTo>
                  <a:lnTo>
                    <a:pt x="124" y="407"/>
                  </a:lnTo>
                  <a:lnTo>
                    <a:pt x="127" y="405"/>
                  </a:lnTo>
                  <a:lnTo>
                    <a:pt x="127" y="405"/>
                  </a:lnTo>
                  <a:lnTo>
                    <a:pt x="138" y="405"/>
                  </a:lnTo>
                  <a:lnTo>
                    <a:pt x="138" y="405"/>
                  </a:lnTo>
                  <a:lnTo>
                    <a:pt x="144" y="402"/>
                  </a:lnTo>
                  <a:lnTo>
                    <a:pt x="144" y="402"/>
                  </a:lnTo>
                  <a:lnTo>
                    <a:pt x="148" y="399"/>
                  </a:lnTo>
                  <a:lnTo>
                    <a:pt x="148" y="399"/>
                  </a:lnTo>
                  <a:lnTo>
                    <a:pt x="149" y="396"/>
                  </a:lnTo>
                  <a:lnTo>
                    <a:pt x="149" y="394"/>
                  </a:lnTo>
                  <a:lnTo>
                    <a:pt x="149" y="394"/>
                  </a:lnTo>
                  <a:lnTo>
                    <a:pt x="149" y="391"/>
                  </a:lnTo>
                  <a:lnTo>
                    <a:pt x="146" y="389"/>
                  </a:lnTo>
                  <a:lnTo>
                    <a:pt x="146" y="389"/>
                  </a:lnTo>
                  <a:lnTo>
                    <a:pt x="140" y="384"/>
                  </a:lnTo>
                  <a:lnTo>
                    <a:pt x="140" y="384"/>
                  </a:lnTo>
                  <a:lnTo>
                    <a:pt x="135" y="383"/>
                  </a:lnTo>
                  <a:lnTo>
                    <a:pt x="127" y="383"/>
                  </a:lnTo>
                  <a:lnTo>
                    <a:pt x="82" y="383"/>
                  </a:lnTo>
                  <a:lnTo>
                    <a:pt x="82" y="383"/>
                  </a:lnTo>
                  <a:lnTo>
                    <a:pt x="77" y="383"/>
                  </a:lnTo>
                  <a:lnTo>
                    <a:pt x="72" y="381"/>
                  </a:lnTo>
                  <a:lnTo>
                    <a:pt x="69" y="378"/>
                  </a:lnTo>
                  <a:lnTo>
                    <a:pt x="66" y="375"/>
                  </a:lnTo>
                  <a:lnTo>
                    <a:pt x="66" y="375"/>
                  </a:lnTo>
                  <a:lnTo>
                    <a:pt x="61" y="367"/>
                  </a:lnTo>
                  <a:lnTo>
                    <a:pt x="61" y="367"/>
                  </a:lnTo>
                  <a:lnTo>
                    <a:pt x="60" y="357"/>
                  </a:lnTo>
                  <a:lnTo>
                    <a:pt x="60" y="349"/>
                  </a:lnTo>
                  <a:lnTo>
                    <a:pt x="60" y="349"/>
                  </a:lnTo>
                  <a:lnTo>
                    <a:pt x="60" y="348"/>
                  </a:lnTo>
                  <a:lnTo>
                    <a:pt x="60" y="348"/>
                  </a:lnTo>
                  <a:lnTo>
                    <a:pt x="60" y="346"/>
                  </a:lnTo>
                  <a:lnTo>
                    <a:pt x="60" y="346"/>
                  </a:lnTo>
                  <a:lnTo>
                    <a:pt x="61" y="341"/>
                  </a:lnTo>
                  <a:lnTo>
                    <a:pt x="61" y="341"/>
                  </a:lnTo>
                  <a:lnTo>
                    <a:pt x="66" y="335"/>
                  </a:lnTo>
                  <a:lnTo>
                    <a:pt x="66" y="33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82" y="316"/>
                  </a:lnTo>
                  <a:lnTo>
                    <a:pt x="160" y="237"/>
                  </a:lnTo>
                  <a:lnTo>
                    <a:pt x="160" y="237"/>
                  </a:lnTo>
                  <a:lnTo>
                    <a:pt x="165" y="229"/>
                  </a:lnTo>
                  <a:lnTo>
                    <a:pt x="168" y="221"/>
                  </a:lnTo>
                  <a:lnTo>
                    <a:pt x="168" y="221"/>
                  </a:lnTo>
                  <a:lnTo>
                    <a:pt x="165" y="212"/>
                  </a:lnTo>
                  <a:lnTo>
                    <a:pt x="165" y="212"/>
                  </a:lnTo>
                  <a:lnTo>
                    <a:pt x="162" y="205"/>
                  </a:lnTo>
                  <a:lnTo>
                    <a:pt x="160" y="204"/>
                  </a:lnTo>
                  <a:lnTo>
                    <a:pt x="160" y="204"/>
                  </a:lnTo>
                  <a:lnTo>
                    <a:pt x="156" y="200"/>
                  </a:lnTo>
                  <a:lnTo>
                    <a:pt x="149" y="199"/>
                  </a:lnTo>
                  <a:lnTo>
                    <a:pt x="149" y="199"/>
                  </a:lnTo>
                  <a:lnTo>
                    <a:pt x="143" y="200"/>
                  </a:lnTo>
                  <a:lnTo>
                    <a:pt x="138" y="204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3" y="263"/>
                  </a:lnTo>
                  <a:lnTo>
                    <a:pt x="61" y="263"/>
                  </a:lnTo>
                  <a:lnTo>
                    <a:pt x="61" y="263"/>
                  </a:lnTo>
                  <a:lnTo>
                    <a:pt x="55" y="263"/>
                  </a:lnTo>
                  <a:lnTo>
                    <a:pt x="55" y="263"/>
                  </a:lnTo>
                  <a:lnTo>
                    <a:pt x="50" y="260"/>
                  </a:lnTo>
                  <a:lnTo>
                    <a:pt x="50" y="260"/>
                  </a:lnTo>
                  <a:lnTo>
                    <a:pt x="48" y="258"/>
                  </a:lnTo>
                  <a:lnTo>
                    <a:pt x="48" y="255"/>
                  </a:lnTo>
                  <a:lnTo>
                    <a:pt x="48" y="255"/>
                  </a:lnTo>
                  <a:lnTo>
                    <a:pt x="44" y="258"/>
                  </a:lnTo>
                  <a:lnTo>
                    <a:pt x="37" y="260"/>
                  </a:lnTo>
                  <a:lnTo>
                    <a:pt x="37" y="260"/>
                  </a:lnTo>
                  <a:lnTo>
                    <a:pt x="32" y="26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18" y="252"/>
                  </a:lnTo>
                  <a:lnTo>
                    <a:pt x="15" y="248"/>
                  </a:lnTo>
                  <a:lnTo>
                    <a:pt x="15" y="248"/>
                  </a:lnTo>
                  <a:lnTo>
                    <a:pt x="8" y="242"/>
                  </a:lnTo>
                  <a:lnTo>
                    <a:pt x="4" y="236"/>
                  </a:lnTo>
                  <a:lnTo>
                    <a:pt x="2" y="229"/>
                  </a:lnTo>
                  <a:lnTo>
                    <a:pt x="0" y="223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26467" y="3833075"/>
            <a:ext cx="580501" cy="580501"/>
            <a:chOff x="3244850" y="2874806"/>
            <a:chExt cx="435376" cy="435376"/>
          </a:xfrm>
        </p:grpSpPr>
        <p:sp>
          <p:nvSpPr>
            <p:cNvPr id="13" name="Oval 12"/>
            <p:cNvSpPr/>
            <p:nvPr/>
          </p:nvSpPr>
          <p:spPr>
            <a:xfrm>
              <a:off x="3244850" y="2874806"/>
              <a:ext cx="435376" cy="435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175"/>
            <p:cNvSpPr>
              <a:spLocks noEditPoints="1"/>
            </p:cNvSpPr>
            <p:nvPr/>
          </p:nvSpPr>
          <p:spPr bwMode="auto">
            <a:xfrm>
              <a:off x="3367088" y="2998632"/>
              <a:ext cx="207963" cy="179388"/>
            </a:xfrm>
            <a:custGeom>
              <a:avLst/>
              <a:gdLst/>
              <a:ahLst/>
              <a:cxnLst>
                <a:cxn ang="0">
                  <a:pos x="337" y="38"/>
                </a:cxn>
                <a:cxn ang="0">
                  <a:pos x="187" y="75"/>
                </a:cxn>
                <a:cxn ang="0">
                  <a:pos x="326" y="262"/>
                </a:cxn>
                <a:cxn ang="0">
                  <a:pos x="326" y="314"/>
                </a:cxn>
                <a:cxn ang="0">
                  <a:pos x="324" y="320"/>
                </a:cxn>
                <a:cxn ang="0">
                  <a:pos x="318" y="324"/>
                </a:cxn>
                <a:cxn ang="0">
                  <a:pos x="312" y="328"/>
                </a:cxn>
                <a:cxn ang="0">
                  <a:pos x="215" y="328"/>
                </a:cxn>
                <a:cxn ang="0">
                  <a:pos x="201" y="322"/>
                </a:cxn>
                <a:cxn ang="0">
                  <a:pos x="197" y="316"/>
                </a:cxn>
                <a:cxn ang="0">
                  <a:pos x="195" y="309"/>
                </a:cxn>
                <a:cxn ang="0">
                  <a:pos x="0" y="262"/>
                </a:cxn>
                <a:cxn ang="0">
                  <a:pos x="1" y="412"/>
                </a:cxn>
                <a:cxn ang="0">
                  <a:pos x="7" y="429"/>
                </a:cxn>
                <a:cxn ang="0">
                  <a:pos x="20" y="442"/>
                </a:cxn>
                <a:cxn ang="0">
                  <a:pos x="37" y="449"/>
                </a:cxn>
                <a:cxn ang="0">
                  <a:pos x="476" y="450"/>
                </a:cxn>
                <a:cxn ang="0">
                  <a:pos x="494" y="446"/>
                </a:cxn>
                <a:cxn ang="0">
                  <a:pos x="510" y="436"/>
                </a:cxn>
                <a:cxn ang="0">
                  <a:pos x="521" y="420"/>
                </a:cxn>
                <a:cxn ang="0">
                  <a:pos x="523" y="404"/>
                </a:cxn>
                <a:cxn ang="0">
                  <a:pos x="326" y="262"/>
                </a:cxn>
                <a:cxn ang="0">
                  <a:pos x="223" y="300"/>
                </a:cxn>
                <a:cxn ang="0">
                  <a:pos x="299" y="262"/>
                </a:cxn>
                <a:cxn ang="0">
                  <a:pos x="510" y="89"/>
                </a:cxn>
                <a:cxn ang="0">
                  <a:pos x="494" y="78"/>
                </a:cxn>
                <a:cxn ang="0">
                  <a:pos x="476" y="75"/>
                </a:cxn>
                <a:cxn ang="0">
                  <a:pos x="373" y="28"/>
                </a:cxn>
                <a:cxn ang="0">
                  <a:pos x="372" y="18"/>
                </a:cxn>
                <a:cxn ang="0">
                  <a:pos x="366" y="9"/>
                </a:cxn>
                <a:cxn ang="0">
                  <a:pos x="356" y="3"/>
                </a:cxn>
                <a:cxn ang="0">
                  <a:pos x="345" y="0"/>
                </a:cxn>
                <a:cxn ang="0">
                  <a:pos x="173" y="0"/>
                </a:cxn>
                <a:cxn ang="0">
                  <a:pos x="162" y="5"/>
                </a:cxn>
                <a:cxn ang="0">
                  <a:pos x="153" y="14"/>
                </a:cxn>
                <a:cxn ang="0">
                  <a:pos x="150" y="23"/>
                </a:cxn>
                <a:cxn ang="0">
                  <a:pos x="150" y="75"/>
                </a:cxn>
                <a:cxn ang="0">
                  <a:pos x="37" y="76"/>
                </a:cxn>
                <a:cxn ang="0">
                  <a:pos x="20" y="83"/>
                </a:cxn>
                <a:cxn ang="0">
                  <a:pos x="7" y="96"/>
                </a:cxn>
                <a:cxn ang="0">
                  <a:pos x="1" y="113"/>
                </a:cxn>
                <a:cxn ang="0">
                  <a:pos x="0" y="234"/>
                </a:cxn>
                <a:cxn ang="0">
                  <a:pos x="523" y="122"/>
                </a:cxn>
                <a:cxn ang="0">
                  <a:pos x="521" y="105"/>
                </a:cxn>
                <a:cxn ang="0">
                  <a:pos x="510" y="89"/>
                </a:cxn>
              </a:cxnLst>
              <a:rect l="0" t="0" r="r" b="b"/>
              <a:pathLst>
                <a:path w="523" h="450">
                  <a:moveTo>
                    <a:pt x="187" y="38"/>
                  </a:moveTo>
                  <a:lnTo>
                    <a:pt x="337" y="38"/>
                  </a:lnTo>
                  <a:lnTo>
                    <a:pt x="337" y="75"/>
                  </a:lnTo>
                  <a:lnTo>
                    <a:pt x="187" y="75"/>
                  </a:lnTo>
                  <a:lnTo>
                    <a:pt x="187" y="38"/>
                  </a:lnTo>
                  <a:close/>
                  <a:moveTo>
                    <a:pt x="326" y="262"/>
                  </a:moveTo>
                  <a:lnTo>
                    <a:pt x="326" y="309"/>
                  </a:lnTo>
                  <a:lnTo>
                    <a:pt x="326" y="314"/>
                  </a:lnTo>
                  <a:lnTo>
                    <a:pt x="325" y="316"/>
                  </a:lnTo>
                  <a:lnTo>
                    <a:pt x="324" y="320"/>
                  </a:lnTo>
                  <a:lnTo>
                    <a:pt x="321" y="322"/>
                  </a:lnTo>
                  <a:lnTo>
                    <a:pt x="318" y="324"/>
                  </a:lnTo>
                  <a:lnTo>
                    <a:pt x="315" y="327"/>
                  </a:lnTo>
                  <a:lnTo>
                    <a:pt x="312" y="328"/>
                  </a:lnTo>
                  <a:lnTo>
                    <a:pt x="308" y="328"/>
                  </a:lnTo>
                  <a:lnTo>
                    <a:pt x="215" y="328"/>
                  </a:lnTo>
                  <a:lnTo>
                    <a:pt x="207" y="327"/>
                  </a:lnTo>
                  <a:lnTo>
                    <a:pt x="201" y="322"/>
                  </a:lnTo>
                  <a:lnTo>
                    <a:pt x="199" y="320"/>
                  </a:lnTo>
                  <a:lnTo>
                    <a:pt x="197" y="316"/>
                  </a:lnTo>
                  <a:lnTo>
                    <a:pt x="195" y="314"/>
                  </a:lnTo>
                  <a:lnTo>
                    <a:pt x="195" y="309"/>
                  </a:lnTo>
                  <a:lnTo>
                    <a:pt x="195" y="262"/>
                  </a:lnTo>
                  <a:lnTo>
                    <a:pt x="0" y="262"/>
                  </a:lnTo>
                  <a:lnTo>
                    <a:pt x="0" y="404"/>
                  </a:lnTo>
                  <a:lnTo>
                    <a:pt x="1" y="412"/>
                  </a:lnTo>
                  <a:lnTo>
                    <a:pt x="3" y="420"/>
                  </a:lnTo>
                  <a:lnTo>
                    <a:pt x="7" y="429"/>
                  </a:lnTo>
                  <a:lnTo>
                    <a:pt x="13" y="436"/>
                  </a:lnTo>
                  <a:lnTo>
                    <a:pt x="20" y="442"/>
                  </a:lnTo>
                  <a:lnTo>
                    <a:pt x="29" y="446"/>
                  </a:lnTo>
                  <a:lnTo>
                    <a:pt x="37" y="449"/>
                  </a:lnTo>
                  <a:lnTo>
                    <a:pt x="47" y="450"/>
                  </a:lnTo>
                  <a:lnTo>
                    <a:pt x="476" y="450"/>
                  </a:lnTo>
                  <a:lnTo>
                    <a:pt x="486" y="449"/>
                  </a:lnTo>
                  <a:lnTo>
                    <a:pt x="494" y="446"/>
                  </a:lnTo>
                  <a:lnTo>
                    <a:pt x="503" y="442"/>
                  </a:lnTo>
                  <a:lnTo>
                    <a:pt x="510" y="436"/>
                  </a:lnTo>
                  <a:lnTo>
                    <a:pt x="516" y="429"/>
                  </a:lnTo>
                  <a:lnTo>
                    <a:pt x="521" y="420"/>
                  </a:lnTo>
                  <a:lnTo>
                    <a:pt x="523" y="412"/>
                  </a:lnTo>
                  <a:lnTo>
                    <a:pt x="523" y="404"/>
                  </a:lnTo>
                  <a:lnTo>
                    <a:pt x="523" y="262"/>
                  </a:lnTo>
                  <a:lnTo>
                    <a:pt x="326" y="262"/>
                  </a:lnTo>
                  <a:close/>
                  <a:moveTo>
                    <a:pt x="223" y="262"/>
                  </a:moveTo>
                  <a:lnTo>
                    <a:pt x="223" y="300"/>
                  </a:lnTo>
                  <a:lnTo>
                    <a:pt x="299" y="300"/>
                  </a:lnTo>
                  <a:lnTo>
                    <a:pt x="299" y="262"/>
                  </a:lnTo>
                  <a:lnTo>
                    <a:pt x="223" y="262"/>
                  </a:lnTo>
                  <a:close/>
                  <a:moveTo>
                    <a:pt x="510" y="89"/>
                  </a:moveTo>
                  <a:lnTo>
                    <a:pt x="503" y="83"/>
                  </a:lnTo>
                  <a:lnTo>
                    <a:pt x="494" y="78"/>
                  </a:lnTo>
                  <a:lnTo>
                    <a:pt x="486" y="76"/>
                  </a:lnTo>
                  <a:lnTo>
                    <a:pt x="476" y="75"/>
                  </a:lnTo>
                  <a:lnTo>
                    <a:pt x="373" y="75"/>
                  </a:lnTo>
                  <a:lnTo>
                    <a:pt x="373" y="28"/>
                  </a:lnTo>
                  <a:lnTo>
                    <a:pt x="373" y="23"/>
                  </a:lnTo>
                  <a:lnTo>
                    <a:pt x="372" y="18"/>
                  </a:lnTo>
                  <a:lnTo>
                    <a:pt x="369" y="14"/>
                  </a:lnTo>
                  <a:lnTo>
                    <a:pt x="366" y="9"/>
                  </a:lnTo>
                  <a:lnTo>
                    <a:pt x="361" y="5"/>
                  </a:lnTo>
                  <a:lnTo>
                    <a:pt x="356" y="3"/>
                  </a:lnTo>
                  <a:lnTo>
                    <a:pt x="351" y="0"/>
                  </a:lnTo>
                  <a:lnTo>
                    <a:pt x="345" y="0"/>
                  </a:lnTo>
                  <a:lnTo>
                    <a:pt x="177" y="0"/>
                  </a:lnTo>
                  <a:lnTo>
                    <a:pt x="173" y="0"/>
                  </a:lnTo>
                  <a:lnTo>
                    <a:pt x="167" y="3"/>
                  </a:lnTo>
                  <a:lnTo>
                    <a:pt x="162" y="5"/>
                  </a:lnTo>
                  <a:lnTo>
                    <a:pt x="157" y="9"/>
                  </a:lnTo>
                  <a:lnTo>
                    <a:pt x="153" y="14"/>
                  </a:lnTo>
                  <a:lnTo>
                    <a:pt x="151" y="18"/>
                  </a:lnTo>
                  <a:lnTo>
                    <a:pt x="150" y="23"/>
                  </a:lnTo>
                  <a:lnTo>
                    <a:pt x="150" y="28"/>
                  </a:lnTo>
                  <a:lnTo>
                    <a:pt x="150" y="75"/>
                  </a:lnTo>
                  <a:lnTo>
                    <a:pt x="47" y="75"/>
                  </a:lnTo>
                  <a:lnTo>
                    <a:pt x="37" y="76"/>
                  </a:lnTo>
                  <a:lnTo>
                    <a:pt x="29" y="78"/>
                  </a:lnTo>
                  <a:lnTo>
                    <a:pt x="20" y="83"/>
                  </a:lnTo>
                  <a:lnTo>
                    <a:pt x="13" y="89"/>
                  </a:lnTo>
                  <a:lnTo>
                    <a:pt x="7" y="96"/>
                  </a:lnTo>
                  <a:lnTo>
                    <a:pt x="3" y="105"/>
                  </a:lnTo>
                  <a:lnTo>
                    <a:pt x="1" y="113"/>
                  </a:lnTo>
                  <a:lnTo>
                    <a:pt x="0" y="122"/>
                  </a:lnTo>
                  <a:lnTo>
                    <a:pt x="0" y="234"/>
                  </a:lnTo>
                  <a:lnTo>
                    <a:pt x="523" y="234"/>
                  </a:lnTo>
                  <a:lnTo>
                    <a:pt x="523" y="122"/>
                  </a:lnTo>
                  <a:lnTo>
                    <a:pt x="523" y="113"/>
                  </a:lnTo>
                  <a:lnTo>
                    <a:pt x="521" y="105"/>
                  </a:lnTo>
                  <a:lnTo>
                    <a:pt x="516" y="96"/>
                  </a:lnTo>
                  <a:lnTo>
                    <a:pt x="510" y="8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51714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输入您的标题文字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94810" y="2333717"/>
            <a:ext cx="4890557" cy="1450883"/>
            <a:chOff x="596107" y="1750288"/>
            <a:chExt cx="3667918" cy="1088162"/>
          </a:xfrm>
        </p:grpSpPr>
        <p:sp>
          <p:nvSpPr>
            <p:cNvPr id="4" name="Rectangle 3"/>
            <p:cNvSpPr/>
            <p:nvPr/>
          </p:nvSpPr>
          <p:spPr>
            <a:xfrm>
              <a:off x="598488" y="2335530"/>
              <a:ext cx="36576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8488" y="2335530"/>
              <a:ext cx="1116012" cy="36576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107" y="1944834"/>
              <a:ext cx="927893" cy="35952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25%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8488" y="1750288"/>
              <a:ext cx="735011" cy="15510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1333" dirty="0">
                  <a:solidFill>
                    <a:srgbClr val="237DB9"/>
                  </a:solidFill>
                  <a:cs typeface="+mn-ea"/>
                  <a:sym typeface="+mn-lt"/>
                </a:rPr>
                <a:t>$2,456,000</a:t>
              </a:r>
              <a:endParaRPr lang="ar-SA" sz="1333" dirty="0">
                <a:solidFill>
                  <a:srgbClr val="237DB9"/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2967" y="2441256"/>
              <a:ext cx="454024" cy="139932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2011</a:t>
              </a:r>
              <a:endParaRPr lang="ar-SA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488" y="2709037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48113" y="2709037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100%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9332" y="2709037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50%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03459" y="2333717"/>
            <a:ext cx="4890557" cy="1450883"/>
            <a:chOff x="4877594" y="1750288"/>
            <a:chExt cx="3667918" cy="1088162"/>
          </a:xfrm>
        </p:grpSpPr>
        <p:sp>
          <p:nvSpPr>
            <p:cNvPr id="12" name="Rectangle 11"/>
            <p:cNvSpPr/>
            <p:nvPr/>
          </p:nvSpPr>
          <p:spPr>
            <a:xfrm>
              <a:off x="4879975" y="2335530"/>
              <a:ext cx="36576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9974" y="2335530"/>
              <a:ext cx="1597025" cy="36576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7594" y="1944834"/>
              <a:ext cx="927893" cy="35952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44%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9975" y="1750288"/>
              <a:ext cx="735011" cy="15510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1333" dirty="0">
                  <a:solidFill>
                    <a:srgbClr val="14AA96"/>
                  </a:solidFill>
                  <a:cs typeface="+mn-ea"/>
                  <a:sym typeface="+mn-lt"/>
                </a:rPr>
                <a:t>$4,656,000</a:t>
              </a:r>
              <a:endParaRPr lang="ar-SA" sz="1333" dirty="0">
                <a:solidFill>
                  <a:srgbClr val="14AA96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4454" y="2441256"/>
              <a:ext cx="454024" cy="139932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2012</a:t>
              </a:r>
              <a:endParaRPr lang="ar-SA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9975" y="2709037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29600" y="2709037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100%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50819" y="2709037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50%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4810" y="4477179"/>
            <a:ext cx="4890557" cy="1450883"/>
            <a:chOff x="596107" y="3357884"/>
            <a:chExt cx="3667918" cy="1088162"/>
          </a:xfrm>
        </p:grpSpPr>
        <p:sp>
          <p:nvSpPr>
            <p:cNvPr id="20" name="Rectangle 19"/>
            <p:cNvSpPr/>
            <p:nvPr/>
          </p:nvSpPr>
          <p:spPr>
            <a:xfrm>
              <a:off x="598488" y="3943126"/>
              <a:ext cx="36576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8488" y="3943126"/>
              <a:ext cx="1992312" cy="36576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107" y="3552430"/>
              <a:ext cx="927893" cy="35952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54%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8488" y="3357884"/>
              <a:ext cx="735011" cy="15510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1333" dirty="0">
                  <a:solidFill>
                    <a:srgbClr val="9BB955"/>
                  </a:solidFill>
                  <a:cs typeface="+mn-ea"/>
                  <a:sym typeface="+mn-lt"/>
                </a:rPr>
                <a:t>$6,125,000</a:t>
              </a:r>
              <a:endParaRPr lang="ar-SA" sz="1333" dirty="0">
                <a:solidFill>
                  <a:srgbClr val="9BB955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2967" y="4048852"/>
              <a:ext cx="454024" cy="139932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2013</a:t>
              </a:r>
              <a:endParaRPr lang="ar-SA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8488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48113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100%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9332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50%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03459" y="4477179"/>
            <a:ext cx="4890557" cy="1450883"/>
            <a:chOff x="4877594" y="3357884"/>
            <a:chExt cx="3667918" cy="1088162"/>
          </a:xfrm>
        </p:grpSpPr>
        <p:sp>
          <p:nvSpPr>
            <p:cNvPr id="28" name="Rectangle 27"/>
            <p:cNvSpPr/>
            <p:nvPr/>
          </p:nvSpPr>
          <p:spPr>
            <a:xfrm>
              <a:off x="4879975" y="3943126"/>
              <a:ext cx="36576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9974" y="3943126"/>
              <a:ext cx="2930525" cy="3657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7594" y="3552430"/>
              <a:ext cx="927893" cy="35952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78%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79975" y="3357884"/>
              <a:ext cx="735011" cy="15510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1333" dirty="0">
                  <a:solidFill>
                    <a:srgbClr val="F09B14"/>
                  </a:solidFill>
                  <a:cs typeface="+mn-ea"/>
                  <a:sym typeface="+mn-lt"/>
                </a:rPr>
                <a:t>$8,475,000</a:t>
              </a:r>
              <a:endParaRPr lang="ar-SA" sz="1333" dirty="0">
                <a:solidFill>
                  <a:srgbClr val="F09B14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74454" y="4048852"/>
              <a:ext cx="454024" cy="139932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2014</a:t>
              </a:r>
              <a:endParaRPr lang="ar-SA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79975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9600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100%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50819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50%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40949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输入您的标题文字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 rot="2700000">
            <a:off x="9953517" y="1298031"/>
            <a:ext cx="883043" cy="1602765"/>
            <a:chOff x="4056062" y="659130"/>
            <a:chExt cx="1041400" cy="1890192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4298857" y="1787039"/>
              <a:ext cx="546286" cy="762283"/>
            </a:xfrm>
            <a:custGeom>
              <a:avLst/>
              <a:gdLst/>
              <a:ahLst/>
              <a:cxnLst>
                <a:cxn ang="0">
                  <a:pos x="349" y="71"/>
                </a:cxn>
                <a:cxn ang="0">
                  <a:pos x="253" y="217"/>
                </a:cxn>
                <a:cxn ang="0">
                  <a:pos x="185" y="329"/>
                </a:cxn>
                <a:cxn ang="0">
                  <a:pos x="124" y="445"/>
                </a:cxn>
                <a:cxn ang="0">
                  <a:pos x="74" y="564"/>
                </a:cxn>
                <a:cxn ang="0">
                  <a:pos x="36" y="688"/>
                </a:cxn>
                <a:cxn ang="0">
                  <a:pos x="11" y="816"/>
                </a:cxn>
                <a:cxn ang="0">
                  <a:pos x="0" y="950"/>
                </a:cxn>
                <a:cxn ang="0">
                  <a:pos x="10" y="1088"/>
                </a:cxn>
                <a:cxn ang="0">
                  <a:pos x="37" y="1234"/>
                </a:cxn>
                <a:cxn ang="0">
                  <a:pos x="255" y="1127"/>
                </a:cxn>
                <a:cxn ang="0">
                  <a:pos x="245" y="1251"/>
                </a:cxn>
                <a:cxn ang="0">
                  <a:pos x="250" y="1383"/>
                </a:cxn>
                <a:cxn ang="0">
                  <a:pos x="271" y="1523"/>
                </a:cxn>
                <a:cxn ang="0">
                  <a:pos x="308" y="1672"/>
                </a:cxn>
                <a:cxn ang="0">
                  <a:pos x="363" y="1829"/>
                </a:cxn>
                <a:cxn ang="0">
                  <a:pos x="436" y="1996"/>
                </a:cxn>
                <a:cxn ang="0">
                  <a:pos x="529" y="2173"/>
                </a:cxn>
                <a:cxn ang="0">
                  <a:pos x="641" y="2359"/>
                </a:cxn>
                <a:cxn ang="0">
                  <a:pos x="774" y="2557"/>
                </a:cxn>
                <a:cxn ang="0">
                  <a:pos x="929" y="2764"/>
                </a:cxn>
                <a:cxn ang="0">
                  <a:pos x="1103" y="2837"/>
                </a:cxn>
                <a:cxn ang="0">
                  <a:pos x="1265" y="2624"/>
                </a:cxn>
                <a:cxn ang="0">
                  <a:pos x="1405" y="2424"/>
                </a:cxn>
                <a:cxn ang="0">
                  <a:pos x="1524" y="2233"/>
                </a:cxn>
                <a:cxn ang="0">
                  <a:pos x="1623" y="2054"/>
                </a:cxn>
                <a:cxn ang="0">
                  <a:pos x="1702" y="1883"/>
                </a:cxn>
                <a:cxn ang="0">
                  <a:pos x="1763" y="1724"/>
                </a:cxn>
                <a:cxn ang="0">
                  <a:pos x="1807" y="1572"/>
                </a:cxn>
                <a:cxn ang="0">
                  <a:pos x="1833" y="1429"/>
                </a:cxn>
                <a:cxn ang="0">
                  <a:pos x="1842" y="1294"/>
                </a:cxn>
                <a:cxn ang="0">
                  <a:pos x="1838" y="1168"/>
                </a:cxn>
                <a:cxn ang="0">
                  <a:pos x="2037" y="1284"/>
                </a:cxn>
                <a:cxn ang="0">
                  <a:pos x="2072" y="1136"/>
                </a:cxn>
                <a:cxn ang="0">
                  <a:pos x="2087" y="995"/>
                </a:cxn>
                <a:cxn ang="0">
                  <a:pos x="2083" y="860"/>
                </a:cxn>
                <a:cxn ang="0">
                  <a:pos x="2063" y="730"/>
                </a:cxn>
                <a:cxn ang="0">
                  <a:pos x="2029" y="605"/>
                </a:cxn>
                <a:cxn ang="0">
                  <a:pos x="1981" y="485"/>
                </a:cxn>
                <a:cxn ang="0">
                  <a:pos x="1924" y="367"/>
                </a:cxn>
                <a:cxn ang="0">
                  <a:pos x="1860" y="254"/>
                </a:cxn>
                <a:cxn ang="0">
                  <a:pos x="1788" y="144"/>
                </a:cxn>
                <a:cxn ang="0">
                  <a:pos x="1044" y="0"/>
                </a:cxn>
              </a:cxnLst>
              <a:rect l="0" t="0" r="r" b="b"/>
              <a:pathLst>
                <a:path w="2087" h="2910">
                  <a:moveTo>
                    <a:pt x="1044" y="0"/>
                  </a:moveTo>
                  <a:lnTo>
                    <a:pt x="400" y="0"/>
                  </a:lnTo>
                  <a:lnTo>
                    <a:pt x="349" y="71"/>
                  </a:lnTo>
                  <a:lnTo>
                    <a:pt x="300" y="144"/>
                  </a:lnTo>
                  <a:lnTo>
                    <a:pt x="275" y="180"/>
                  </a:lnTo>
                  <a:lnTo>
                    <a:pt x="253" y="217"/>
                  </a:lnTo>
                  <a:lnTo>
                    <a:pt x="229" y="254"/>
                  </a:lnTo>
                  <a:lnTo>
                    <a:pt x="206" y="292"/>
                  </a:lnTo>
                  <a:lnTo>
                    <a:pt x="185" y="329"/>
                  </a:lnTo>
                  <a:lnTo>
                    <a:pt x="164" y="367"/>
                  </a:lnTo>
                  <a:lnTo>
                    <a:pt x="144" y="406"/>
                  </a:lnTo>
                  <a:lnTo>
                    <a:pt x="124" y="445"/>
                  </a:lnTo>
                  <a:lnTo>
                    <a:pt x="107" y="485"/>
                  </a:lnTo>
                  <a:lnTo>
                    <a:pt x="90" y="524"/>
                  </a:lnTo>
                  <a:lnTo>
                    <a:pt x="74" y="564"/>
                  </a:lnTo>
                  <a:lnTo>
                    <a:pt x="60" y="605"/>
                  </a:lnTo>
                  <a:lnTo>
                    <a:pt x="47" y="646"/>
                  </a:lnTo>
                  <a:lnTo>
                    <a:pt x="36" y="688"/>
                  </a:lnTo>
                  <a:lnTo>
                    <a:pt x="25" y="730"/>
                  </a:lnTo>
                  <a:lnTo>
                    <a:pt x="18" y="773"/>
                  </a:lnTo>
                  <a:lnTo>
                    <a:pt x="11" y="816"/>
                  </a:lnTo>
                  <a:lnTo>
                    <a:pt x="6" y="860"/>
                  </a:lnTo>
                  <a:lnTo>
                    <a:pt x="2" y="905"/>
                  </a:lnTo>
                  <a:lnTo>
                    <a:pt x="0" y="950"/>
                  </a:lnTo>
                  <a:lnTo>
                    <a:pt x="2" y="995"/>
                  </a:lnTo>
                  <a:lnTo>
                    <a:pt x="4" y="1041"/>
                  </a:lnTo>
                  <a:lnTo>
                    <a:pt x="10" y="1088"/>
                  </a:lnTo>
                  <a:lnTo>
                    <a:pt x="16" y="1136"/>
                  </a:lnTo>
                  <a:lnTo>
                    <a:pt x="25" y="1185"/>
                  </a:lnTo>
                  <a:lnTo>
                    <a:pt x="37" y="1234"/>
                  </a:lnTo>
                  <a:lnTo>
                    <a:pt x="52" y="1284"/>
                  </a:lnTo>
                  <a:lnTo>
                    <a:pt x="68" y="1334"/>
                  </a:lnTo>
                  <a:lnTo>
                    <a:pt x="255" y="1127"/>
                  </a:lnTo>
                  <a:lnTo>
                    <a:pt x="250" y="1168"/>
                  </a:lnTo>
                  <a:lnTo>
                    <a:pt x="246" y="1209"/>
                  </a:lnTo>
                  <a:lnTo>
                    <a:pt x="245" y="1251"/>
                  </a:lnTo>
                  <a:lnTo>
                    <a:pt x="245" y="1294"/>
                  </a:lnTo>
                  <a:lnTo>
                    <a:pt x="247" y="1338"/>
                  </a:lnTo>
                  <a:lnTo>
                    <a:pt x="250" y="1383"/>
                  </a:lnTo>
                  <a:lnTo>
                    <a:pt x="255" y="1429"/>
                  </a:lnTo>
                  <a:lnTo>
                    <a:pt x="262" y="1475"/>
                  </a:lnTo>
                  <a:lnTo>
                    <a:pt x="271" y="1523"/>
                  </a:lnTo>
                  <a:lnTo>
                    <a:pt x="282" y="1572"/>
                  </a:lnTo>
                  <a:lnTo>
                    <a:pt x="294" y="1622"/>
                  </a:lnTo>
                  <a:lnTo>
                    <a:pt x="308" y="1672"/>
                  </a:lnTo>
                  <a:lnTo>
                    <a:pt x="325" y="1724"/>
                  </a:lnTo>
                  <a:lnTo>
                    <a:pt x="344" y="1776"/>
                  </a:lnTo>
                  <a:lnTo>
                    <a:pt x="363" y="1829"/>
                  </a:lnTo>
                  <a:lnTo>
                    <a:pt x="386" y="1883"/>
                  </a:lnTo>
                  <a:lnTo>
                    <a:pt x="410" y="1939"/>
                  </a:lnTo>
                  <a:lnTo>
                    <a:pt x="436" y="1996"/>
                  </a:lnTo>
                  <a:lnTo>
                    <a:pt x="465" y="2054"/>
                  </a:lnTo>
                  <a:lnTo>
                    <a:pt x="496" y="2113"/>
                  </a:lnTo>
                  <a:lnTo>
                    <a:pt x="529" y="2173"/>
                  </a:lnTo>
                  <a:lnTo>
                    <a:pt x="564" y="2233"/>
                  </a:lnTo>
                  <a:lnTo>
                    <a:pt x="601" y="2295"/>
                  </a:lnTo>
                  <a:lnTo>
                    <a:pt x="641" y="2359"/>
                  </a:lnTo>
                  <a:lnTo>
                    <a:pt x="683" y="2424"/>
                  </a:lnTo>
                  <a:lnTo>
                    <a:pt x="727" y="2490"/>
                  </a:lnTo>
                  <a:lnTo>
                    <a:pt x="774" y="2557"/>
                  </a:lnTo>
                  <a:lnTo>
                    <a:pt x="823" y="2624"/>
                  </a:lnTo>
                  <a:lnTo>
                    <a:pt x="875" y="2694"/>
                  </a:lnTo>
                  <a:lnTo>
                    <a:pt x="929" y="2764"/>
                  </a:lnTo>
                  <a:lnTo>
                    <a:pt x="985" y="2837"/>
                  </a:lnTo>
                  <a:lnTo>
                    <a:pt x="1044" y="2910"/>
                  </a:lnTo>
                  <a:lnTo>
                    <a:pt x="1103" y="2837"/>
                  </a:lnTo>
                  <a:lnTo>
                    <a:pt x="1160" y="2764"/>
                  </a:lnTo>
                  <a:lnTo>
                    <a:pt x="1214" y="2694"/>
                  </a:lnTo>
                  <a:lnTo>
                    <a:pt x="1265" y="2624"/>
                  </a:lnTo>
                  <a:lnTo>
                    <a:pt x="1314" y="2557"/>
                  </a:lnTo>
                  <a:lnTo>
                    <a:pt x="1360" y="2490"/>
                  </a:lnTo>
                  <a:lnTo>
                    <a:pt x="1405" y="2424"/>
                  </a:lnTo>
                  <a:lnTo>
                    <a:pt x="1448" y="2359"/>
                  </a:lnTo>
                  <a:lnTo>
                    <a:pt x="1487" y="2295"/>
                  </a:lnTo>
                  <a:lnTo>
                    <a:pt x="1524" y="2233"/>
                  </a:lnTo>
                  <a:lnTo>
                    <a:pt x="1560" y="2173"/>
                  </a:lnTo>
                  <a:lnTo>
                    <a:pt x="1593" y="2113"/>
                  </a:lnTo>
                  <a:lnTo>
                    <a:pt x="1623" y="2054"/>
                  </a:lnTo>
                  <a:lnTo>
                    <a:pt x="1652" y="1996"/>
                  </a:lnTo>
                  <a:lnTo>
                    <a:pt x="1679" y="1939"/>
                  </a:lnTo>
                  <a:lnTo>
                    <a:pt x="1702" y="1883"/>
                  </a:lnTo>
                  <a:lnTo>
                    <a:pt x="1725" y="1829"/>
                  </a:lnTo>
                  <a:lnTo>
                    <a:pt x="1745" y="1776"/>
                  </a:lnTo>
                  <a:lnTo>
                    <a:pt x="1763" y="1724"/>
                  </a:lnTo>
                  <a:lnTo>
                    <a:pt x="1779" y="1672"/>
                  </a:lnTo>
                  <a:lnTo>
                    <a:pt x="1794" y="1622"/>
                  </a:lnTo>
                  <a:lnTo>
                    <a:pt x="1807" y="1572"/>
                  </a:lnTo>
                  <a:lnTo>
                    <a:pt x="1817" y="1523"/>
                  </a:lnTo>
                  <a:lnTo>
                    <a:pt x="1825" y="1475"/>
                  </a:lnTo>
                  <a:lnTo>
                    <a:pt x="1833" y="1429"/>
                  </a:lnTo>
                  <a:lnTo>
                    <a:pt x="1838" y="1383"/>
                  </a:lnTo>
                  <a:lnTo>
                    <a:pt x="1841" y="1338"/>
                  </a:lnTo>
                  <a:lnTo>
                    <a:pt x="1842" y="1294"/>
                  </a:lnTo>
                  <a:lnTo>
                    <a:pt x="1842" y="1251"/>
                  </a:lnTo>
                  <a:lnTo>
                    <a:pt x="1841" y="1209"/>
                  </a:lnTo>
                  <a:lnTo>
                    <a:pt x="1838" y="1168"/>
                  </a:lnTo>
                  <a:lnTo>
                    <a:pt x="1833" y="1127"/>
                  </a:lnTo>
                  <a:lnTo>
                    <a:pt x="2019" y="1334"/>
                  </a:lnTo>
                  <a:lnTo>
                    <a:pt x="2037" y="1284"/>
                  </a:lnTo>
                  <a:lnTo>
                    <a:pt x="2051" y="1234"/>
                  </a:lnTo>
                  <a:lnTo>
                    <a:pt x="2063" y="1185"/>
                  </a:lnTo>
                  <a:lnTo>
                    <a:pt x="2072" y="1136"/>
                  </a:lnTo>
                  <a:lnTo>
                    <a:pt x="2079" y="1088"/>
                  </a:lnTo>
                  <a:lnTo>
                    <a:pt x="2084" y="1041"/>
                  </a:lnTo>
                  <a:lnTo>
                    <a:pt x="2087" y="995"/>
                  </a:lnTo>
                  <a:lnTo>
                    <a:pt x="2087" y="950"/>
                  </a:lnTo>
                  <a:lnTo>
                    <a:pt x="2085" y="905"/>
                  </a:lnTo>
                  <a:lnTo>
                    <a:pt x="2083" y="860"/>
                  </a:lnTo>
                  <a:lnTo>
                    <a:pt x="2078" y="816"/>
                  </a:lnTo>
                  <a:lnTo>
                    <a:pt x="2071" y="773"/>
                  </a:lnTo>
                  <a:lnTo>
                    <a:pt x="2063" y="730"/>
                  </a:lnTo>
                  <a:lnTo>
                    <a:pt x="2052" y="688"/>
                  </a:lnTo>
                  <a:lnTo>
                    <a:pt x="2041" y="646"/>
                  </a:lnTo>
                  <a:lnTo>
                    <a:pt x="2029" y="605"/>
                  </a:lnTo>
                  <a:lnTo>
                    <a:pt x="2014" y="564"/>
                  </a:lnTo>
                  <a:lnTo>
                    <a:pt x="1998" y="524"/>
                  </a:lnTo>
                  <a:lnTo>
                    <a:pt x="1981" y="485"/>
                  </a:lnTo>
                  <a:lnTo>
                    <a:pt x="1964" y="445"/>
                  </a:lnTo>
                  <a:lnTo>
                    <a:pt x="1944" y="406"/>
                  </a:lnTo>
                  <a:lnTo>
                    <a:pt x="1924" y="367"/>
                  </a:lnTo>
                  <a:lnTo>
                    <a:pt x="1903" y="329"/>
                  </a:lnTo>
                  <a:lnTo>
                    <a:pt x="1882" y="292"/>
                  </a:lnTo>
                  <a:lnTo>
                    <a:pt x="1860" y="254"/>
                  </a:lnTo>
                  <a:lnTo>
                    <a:pt x="1836" y="217"/>
                  </a:lnTo>
                  <a:lnTo>
                    <a:pt x="1812" y="180"/>
                  </a:lnTo>
                  <a:lnTo>
                    <a:pt x="1788" y="144"/>
                  </a:lnTo>
                  <a:lnTo>
                    <a:pt x="1738" y="71"/>
                  </a:lnTo>
                  <a:lnTo>
                    <a:pt x="1688" y="0"/>
                  </a:lnTo>
                  <a:lnTo>
                    <a:pt x="1044" y="0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4382740" y="1787039"/>
              <a:ext cx="378521" cy="523218"/>
            </a:xfrm>
            <a:custGeom>
              <a:avLst/>
              <a:gdLst/>
              <a:ahLst/>
              <a:cxnLst>
                <a:cxn ang="0">
                  <a:pos x="278" y="0"/>
                </a:cxn>
                <a:cxn ang="0">
                  <a:pos x="208" y="103"/>
                </a:cxn>
                <a:cxn ang="0">
                  <a:pos x="175" y="159"/>
                </a:cxn>
                <a:cxn ang="0">
                  <a:pos x="143" y="217"/>
                </a:cxn>
                <a:cxn ang="0">
                  <a:pos x="112" y="277"/>
                </a:cxn>
                <a:cxn ang="0">
                  <a:pos x="86" y="339"/>
                </a:cxn>
                <a:cxn ang="0">
                  <a:pos x="62" y="403"/>
                </a:cxn>
                <a:cxn ang="0">
                  <a:pos x="41" y="469"/>
                </a:cxn>
                <a:cxn ang="0">
                  <a:pos x="24" y="536"/>
                </a:cxn>
                <a:cxn ang="0">
                  <a:pos x="12" y="604"/>
                </a:cxn>
                <a:cxn ang="0">
                  <a:pos x="3" y="674"/>
                </a:cxn>
                <a:cxn ang="0">
                  <a:pos x="0" y="742"/>
                </a:cxn>
                <a:cxn ang="0">
                  <a:pos x="3" y="812"/>
                </a:cxn>
                <a:cxn ang="0">
                  <a:pos x="11" y="882"/>
                </a:cxn>
                <a:cxn ang="0">
                  <a:pos x="25" y="954"/>
                </a:cxn>
                <a:cxn ang="0">
                  <a:pos x="46" y="1024"/>
                </a:cxn>
                <a:cxn ang="0">
                  <a:pos x="173" y="800"/>
                </a:cxn>
                <a:cxn ang="0">
                  <a:pos x="169" y="859"/>
                </a:cxn>
                <a:cxn ang="0">
                  <a:pos x="171" y="918"/>
                </a:cxn>
                <a:cxn ang="0">
                  <a:pos x="177" y="980"/>
                </a:cxn>
                <a:cxn ang="0">
                  <a:pos x="188" y="1045"/>
                </a:cxn>
                <a:cxn ang="0">
                  <a:pos x="204" y="1112"/>
                </a:cxn>
                <a:cxn ang="0">
                  <a:pos x="225" y="1182"/>
                </a:cxn>
                <a:cxn ang="0">
                  <a:pos x="251" y="1255"/>
                </a:cxn>
                <a:cxn ang="0">
                  <a:pos x="284" y="1330"/>
                </a:cxn>
                <a:cxn ang="0">
                  <a:pos x="322" y="1408"/>
                </a:cxn>
                <a:cxn ang="0">
                  <a:pos x="366" y="1490"/>
                </a:cxn>
                <a:cxn ang="0">
                  <a:pos x="416" y="1574"/>
                </a:cxn>
                <a:cxn ang="0">
                  <a:pos x="473" y="1662"/>
                </a:cxn>
                <a:cxn ang="0">
                  <a:pos x="536" y="1753"/>
                </a:cxn>
                <a:cxn ang="0">
                  <a:pos x="605" y="1848"/>
                </a:cxn>
                <a:cxn ang="0">
                  <a:pos x="682" y="1945"/>
                </a:cxn>
                <a:cxn ang="0">
                  <a:pos x="763" y="1945"/>
                </a:cxn>
                <a:cxn ang="0">
                  <a:pos x="840" y="1848"/>
                </a:cxn>
                <a:cxn ang="0">
                  <a:pos x="910" y="1753"/>
                </a:cxn>
                <a:cxn ang="0">
                  <a:pos x="973" y="1662"/>
                </a:cxn>
                <a:cxn ang="0">
                  <a:pos x="1030" y="1574"/>
                </a:cxn>
                <a:cxn ang="0">
                  <a:pos x="1080" y="1490"/>
                </a:cxn>
                <a:cxn ang="0">
                  <a:pos x="1124" y="1408"/>
                </a:cxn>
                <a:cxn ang="0">
                  <a:pos x="1162" y="1330"/>
                </a:cxn>
                <a:cxn ang="0">
                  <a:pos x="1195" y="1255"/>
                </a:cxn>
                <a:cxn ang="0">
                  <a:pos x="1222" y="1182"/>
                </a:cxn>
                <a:cxn ang="0">
                  <a:pos x="1243" y="1112"/>
                </a:cxn>
                <a:cxn ang="0">
                  <a:pos x="1259" y="1045"/>
                </a:cxn>
                <a:cxn ang="0">
                  <a:pos x="1269" y="980"/>
                </a:cxn>
                <a:cxn ang="0">
                  <a:pos x="1276" y="918"/>
                </a:cxn>
                <a:cxn ang="0">
                  <a:pos x="1277" y="859"/>
                </a:cxn>
                <a:cxn ang="0">
                  <a:pos x="1273" y="800"/>
                </a:cxn>
                <a:cxn ang="0">
                  <a:pos x="1399" y="1024"/>
                </a:cxn>
                <a:cxn ang="0">
                  <a:pos x="1421" y="954"/>
                </a:cxn>
                <a:cxn ang="0">
                  <a:pos x="1436" y="882"/>
                </a:cxn>
                <a:cxn ang="0">
                  <a:pos x="1444" y="812"/>
                </a:cxn>
                <a:cxn ang="0">
                  <a:pos x="1446" y="742"/>
                </a:cxn>
                <a:cxn ang="0">
                  <a:pos x="1442" y="674"/>
                </a:cxn>
                <a:cxn ang="0">
                  <a:pos x="1434" y="604"/>
                </a:cxn>
                <a:cxn ang="0">
                  <a:pos x="1422" y="536"/>
                </a:cxn>
                <a:cxn ang="0">
                  <a:pos x="1405" y="469"/>
                </a:cxn>
                <a:cxn ang="0">
                  <a:pos x="1384" y="403"/>
                </a:cxn>
                <a:cxn ang="0">
                  <a:pos x="1360" y="339"/>
                </a:cxn>
                <a:cxn ang="0">
                  <a:pos x="1333" y="277"/>
                </a:cxn>
                <a:cxn ang="0">
                  <a:pos x="1304" y="217"/>
                </a:cxn>
                <a:cxn ang="0">
                  <a:pos x="1239" y="103"/>
                </a:cxn>
                <a:cxn ang="0">
                  <a:pos x="1169" y="0"/>
                </a:cxn>
              </a:cxnLst>
              <a:rect l="0" t="0" r="r" b="b"/>
              <a:pathLst>
                <a:path w="1446" h="1996">
                  <a:moveTo>
                    <a:pt x="723" y="0"/>
                  </a:moveTo>
                  <a:lnTo>
                    <a:pt x="278" y="0"/>
                  </a:lnTo>
                  <a:lnTo>
                    <a:pt x="242" y="50"/>
                  </a:lnTo>
                  <a:lnTo>
                    <a:pt x="208" y="103"/>
                  </a:lnTo>
                  <a:lnTo>
                    <a:pt x="190" y="131"/>
                  </a:lnTo>
                  <a:lnTo>
                    <a:pt x="175" y="159"/>
                  </a:lnTo>
                  <a:lnTo>
                    <a:pt x="159" y="188"/>
                  </a:lnTo>
                  <a:lnTo>
                    <a:pt x="143" y="217"/>
                  </a:lnTo>
                  <a:lnTo>
                    <a:pt x="127" y="247"/>
                  </a:lnTo>
                  <a:lnTo>
                    <a:pt x="112" y="277"/>
                  </a:lnTo>
                  <a:lnTo>
                    <a:pt x="99" y="308"/>
                  </a:lnTo>
                  <a:lnTo>
                    <a:pt x="86" y="339"/>
                  </a:lnTo>
                  <a:lnTo>
                    <a:pt x="74" y="371"/>
                  </a:lnTo>
                  <a:lnTo>
                    <a:pt x="62" y="403"/>
                  </a:lnTo>
                  <a:lnTo>
                    <a:pt x="52" y="436"/>
                  </a:lnTo>
                  <a:lnTo>
                    <a:pt x="41" y="469"/>
                  </a:lnTo>
                  <a:lnTo>
                    <a:pt x="32" y="502"/>
                  </a:lnTo>
                  <a:lnTo>
                    <a:pt x="24" y="536"/>
                  </a:lnTo>
                  <a:lnTo>
                    <a:pt x="17" y="569"/>
                  </a:lnTo>
                  <a:lnTo>
                    <a:pt x="12" y="604"/>
                  </a:lnTo>
                  <a:lnTo>
                    <a:pt x="7" y="638"/>
                  </a:lnTo>
                  <a:lnTo>
                    <a:pt x="3" y="674"/>
                  </a:lnTo>
                  <a:lnTo>
                    <a:pt x="2" y="708"/>
                  </a:lnTo>
                  <a:lnTo>
                    <a:pt x="0" y="742"/>
                  </a:lnTo>
                  <a:lnTo>
                    <a:pt x="0" y="778"/>
                  </a:lnTo>
                  <a:lnTo>
                    <a:pt x="3" y="812"/>
                  </a:lnTo>
                  <a:lnTo>
                    <a:pt x="6" y="848"/>
                  </a:lnTo>
                  <a:lnTo>
                    <a:pt x="11" y="882"/>
                  </a:lnTo>
                  <a:lnTo>
                    <a:pt x="17" y="918"/>
                  </a:lnTo>
                  <a:lnTo>
                    <a:pt x="25" y="954"/>
                  </a:lnTo>
                  <a:lnTo>
                    <a:pt x="36" y="988"/>
                  </a:lnTo>
                  <a:lnTo>
                    <a:pt x="46" y="1024"/>
                  </a:lnTo>
                  <a:lnTo>
                    <a:pt x="176" y="773"/>
                  </a:lnTo>
                  <a:lnTo>
                    <a:pt x="173" y="800"/>
                  </a:lnTo>
                  <a:lnTo>
                    <a:pt x="171" y="829"/>
                  </a:lnTo>
                  <a:lnTo>
                    <a:pt x="169" y="859"/>
                  </a:lnTo>
                  <a:lnTo>
                    <a:pt x="169" y="888"/>
                  </a:lnTo>
                  <a:lnTo>
                    <a:pt x="171" y="918"/>
                  </a:lnTo>
                  <a:lnTo>
                    <a:pt x="173" y="948"/>
                  </a:lnTo>
                  <a:lnTo>
                    <a:pt x="177" y="980"/>
                  </a:lnTo>
                  <a:lnTo>
                    <a:pt x="181" y="1012"/>
                  </a:lnTo>
                  <a:lnTo>
                    <a:pt x="188" y="1045"/>
                  </a:lnTo>
                  <a:lnTo>
                    <a:pt x="194" y="1078"/>
                  </a:lnTo>
                  <a:lnTo>
                    <a:pt x="204" y="1112"/>
                  </a:lnTo>
                  <a:lnTo>
                    <a:pt x="213" y="1146"/>
                  </a:lnTo>
                  <a:lnTo>
                    <a:pt x="225" y="1182"/>
                  </a:lnTo>
                  <a:lnTo>
                    <a:pt x="238" y="1218"/>
                  </a:lnTo>
                  <a:lnTo>
                    <a:pt x="251" y="1255"/>
                  </a:lnTo>
                  <a:lnTo>
                    <a:pt x="267" y="1292"/>
                  </a:lnTo>
                  <a:lnTo>
                    <a:pt x="284" y="1330"/>
                  </a:lnTo>
                  <a:lnTo>
                    <a:pt x="303" y="1368"/>
                  </a:lnTo>
                  <a:lnTo>
                    <a:pt x="322" y="1408"/>
                  </a:lnTo>
                  <a:lnTo>
                    <a:pt x="344" y="1449"/>
                  </a:lnTo>
                  <a:lnTo>
                    <a:pt x="366" y="1490"/>
                  </a:lnTo>
                  <a:lnTo>
                    <a:pt x="390" y="1532"/>
                  </a:lnTo>
                  <a:lnTo>
                    <a:pt x="416" y="1574"/>
                  </a:lnTo>
                  <a:lnTo>
                    <a:pt x="444" y="1618"/>
                  </a:lnTo>
                  <a:lnTo>
                    <a:pt x="473" y="1662"/>
                  </a:lnTo>
                  <a:lnTo>
                    <a:pt x="503" y="1706"/>
                  </a:lnTo>
                  <a:lnTo>
                    <a:pt x="536" y="1753"/>
                  </a:lnTo>
                  <a:lnTo>
                    <a:pt x="569" y="1799"/>
                  </a:lnTo>
                  <a:lnTo>
                    <a:pt x="605" y="1848"/>
                  </a:lnTo>
                  <a:lnTo>
                    <a:pt x="643" y="1895"/>
                  </a:lnTo>
                  <a:lnTo>
                    <a:pt x="682" y="1945"/>
                  </a:lnTo>
                  <a:lnTo>
                    <a:pt x="723" y="1996"/>
                  </a:lnTo>
                  <a:lnTo>
                    <a:pt x="763" y="1945"/>
                  </a:lnTo>
                  <a:lnTo>
                    <a:pt x="803" y="1895"/>
                  </a:lnTo>
                  <a:lnTo>
                    <a:pt x="840" y="1848"/>
                  </a:lnTo>
                  <a:lnTo>
                    <a:pt x="876" y="1799"/>
                  </a:lnTo>
                  <a:lnTo>
                    <a:pt x="910" y="1753"/>
                  </a:lnTo>
                  <a:lnTo>
                    <a:pt x="943" y="1706"/>
                  </a:lnTo>
                  <a:lnTo>
                    <a:pt x="973" y="1662"/>
                  </a:lnTo>
                  <a:lnTo>
                    <a:pt x="1003" y="1618"/>
                  </a:lnTo>
                  <a:lnTo>
                    <a:pt x="1030" y="1574"/>
                  </a:lnTo>
                  <a:lnTo>
                    <a:pt x="1055" y="1532"/>
                  </a:lnTo>
                  <a:lnTo>
                    <a:pt x="1080" y="1490"/>
                  </a:lnTo>
                  <a:lnTo>
                    <a:pt x="1103" y="1449"/>
                  </a:lnTo>
                  <a:lnTo>
                    <a:pt x="1124" y="1408"/>
                  </a:lnTo>
                  <a:lnTo>
                    <a:pt x="1144" y="1368"/>
                  </a:lnTo>
                  <a:lnTo>
                    <a:pt x="1162" y="1330"/>
                  </a:lnTo>
                  <a:lnTo>
                    <a:pt x="1179" y="1292"/>
                  </a:lnTo>
                  <a:lnTo>
                    <a:pt x="1195" y="1255"/>
                  </a:lnTo>
                  <a:lnTo>
                    <a:pt x="1208" y="1218"/>
                  </a:lnTo>
                  <a:lnTo>
                    <a:pt x="1222" y="1182"/>
                  </a:lnTo>
                  <a:lnTo>
                    <a:pt x="1232" y="1146"/>
                  </a:lnTo>
                  <a:lnTo>
                    <a:pt x="1243" y="1112"/>
                  </a:lnTo>
                  <a:lnTo>
                    <a:pt x="1251" y="1078"/>
                  </a:lnTo>
                  <a:lnTo>
                    <a:pt x="1259" y="1045"/>
                  </a:lnTo>
                  <a:lnTo>
                    <a:pt x="1265" y="1012"/>
                  </a:lnTo>
                  <a:lnTo>
                    <a:pt x="1269" y="980"/>
                  </a:lnTo>
                  <a:lnTo>
                    <a:pt x="1273" y="948"/>
                  </a:lnTo>
                  <a:lnTo>
                    <a:pt x="1276" y="918"/>
                  </a:lnTo>
                  <a:lnTo>
                    <a:pt x="1277" y="888"/>
                  </a:lnTo>
                  <a:lnTo>
                    <a:pt x="1277" y="859"/>
                  </a:lnTo>
                  <a:lnTo>
                    <a:pt x="1276" y="829"/>
                  </a:lnTo>
                  <a:lnTo>
                    <a:pt x="1273" y="800"/>
                  </a:lnTo>
                  <a:lnTo>
                    <a:pt x="1271" y="773"/>
                  </a:lnTo>
                  <a:lnTo>
                    <a:pt x="1399" y="1024"/>
                  </a:lnTo>
                  <a:lnTo>
                    <a:pt x="1411" y="988"/>
                  </a:lnTo>
                  <a:lnTo>
                    <a:pt x="1421" y="954"/>
                  </a:lnTo>
                  <a:lnTo>
                    <a:pt x="1429" y="918"/>
                  </a:lnTo>
                  <a:lnTo>
                    <a:pt x="1436" y="882"/>
                  </a:lnTo>
                  <a:lnTo>
                    <a:pt x="1440" y="848"/>
                  </a:lnTo>
                  <a:lnTo>
                    <a:pt x="1444" y="812"/>
                  </a:lnTo>
                  <a:lnTo>
                    <a:pt x="1445" y="778"/>
                  </a:lnTo>
                  <a:lnTo>
                    <a:pt x="1446" y="742"/>
                  </a:lnTo>
                  <a:lnTo>
                    <a:pt x="1445" y="708"/>
                  </a:lnTo>
                  <a:lnTo>
                    <a:pt x="1442" y="674"/>
                  </a:lnTo>
                  <a:lnTo>
                    <a:pt x="1440" y="638"/>
                  </a:lnTo>
                  <a:lnTo>
                    <a:pt x="1434" y="604"/>
                  </a:lnTo>
                  <a:lnTo>
                    <a:pt x="1429" y="569"/>
                  </a:lnTo>
                  <a:lnTo>
                    <a:pt x="1422" y="536"/>
                  </a:lnTo>
                  <a:lnTo>
                    <a:pt x="1414" y="502"/>
                  </a:lnTo>
                  <a:lnTo>
                    <a:pt x="1405" y="469"/>
                  </a:lnTo>
                  <a:lnTo>
                    <a:pt x="1395" y="436"/>
                  </a:lnTo>
                  <a:lnTo>
                    <a:pt x="1384" y="403"/>
                  </a:lnTo>
                  <a:lnTo>
                    <a:pt x="1372" y="371"/>
                  </a:lnTo>
                  <a:lnTo>
                    <a:pt x="1360" y="339"/>
                  </a:lnTo>
                  <a:lnTo>
                    <a:pt x="1347" y="308"/>
                  </a:lnTo>
                  <a:lnTo>
                    <a:pt x="1333" y="277"/>
                  </a:lnTo>
                  <a:lnTo>
                    <a:pt x="1318" y="247"/>
                  </a:lnTo>
                  <a:lnTo>
                    <a:pt x="1304" y="217"/>
                  </a:lnTo>
                  <a:lnTo>
                    <a:pt x="1272" y="159"/>
                  </a:lnTo>
                  <a:lnTo>
                    <a:pt x="1239" y="103"/>
                  </a:lnTo>
                  <a:lnTo>
                    <a:pt x="1205" y="50"/>
                  </a:lnTo>
                  <a:lnTo>
                    <a:pt x="1169" y="0"/>
                  </a:lnTo>
                  <a:lnTo>
                    <a:pt x="723" y="0"/>
                  </a:lnTo>
                </a:path>
              </a:pathLst>
            </a:custGeom>
            <a:solidFill>
              <a:schemeClr val="accent4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4572524" y="1787039"/>
              <a:ext cx="272619" cy="762283"/>
            </a:xfrm>
            <a:custGeom>
              <a:avLst/>
              <a:gdLst/>
              <a:ahLst/>
              <a:cxnLst>
                <a:cxn ang="0">
                  <a:pos x="58" y="2837"/>
                </a:cxn>
                <a:cxn ang="0">
                  <a:pos x="169" y="2694"/>
                </a:cxn>
                <a:cxn ang="0">
                  <a:pos x="269" y="2556"/>
                </a:cxn>
                <a:cxn ang="0">
                  <a:pos x="360" y="2424"/>
                </a:cxn>
                <a:cxn ang="0">
                  <a:pos x="442" y="2295"/>
                </a:cxn>
                <a:cxn ang="0">
                  <a:pos x="515" y="2173"/>
                </a:cxn>
                <a:cxn ang="0">
                  <a:pos x="578" y="2054"/>
                </a:cxn>
                <a:cxn ang="0">
                  <a:pos x="634" y="1939"/>
                </a:cxn>
                <a:cxn ang="0">
                  <a:pos x="680" y="1829"/>
                </a:cxn>
                <a:cxn ang="0">
                  <a:pos x="718" y="1724"/>
                </a:cxn>
                <a:cxn ang="0">
                  <a:pos x="749" y="1622"/>
                </a:cxn>
                <a:cxn ang="0">
                  <a:pos x="772" y="1523"/>
                </a:cxn>
                <a:cxn ang="0">
                  <a:pos x="788" y="1429"/>
                </a:cxn>
                <a:cxn ang="0">
                  <a:pos x="796" y="1338"/>
                </a:cxn>
                <a:cxn ang="0">
                  <a:pos x="797" y="1251"/>
                </a:cxn>
                <a:cxn ang="0">
                  <a:pos x="793" y="1168"/>
                </a:cxn>
                <a:cxn ang="0">
                  <a:pos x="974" y="1334"/>
                </a:cxn>
                <a:cxn ang="0">
                  <a:pos x="1006" y="1234"/>
                </a:cxn>
                <a:cxn ang="0">
                  <a:pos x="1027" y="1136"/>
                </a:cxn>
                <a:cxn ang="0">
                  <a:pos x="1039" y="1041"/>
                </a:cxn>
                <a:cxn ang="0">
                  <a:pos x="1042" y="950"/>
                </a:cxn>
                <a:cxn ang="0">
                  <a:pos x="1038" y="860"/>
                </a:cxn>
                <a:cxn ang="0">
                  <a:pos x="1026" y="773"/>
                </a:cxn>
                <a:cxn ang="0">
                  <a:pos x="1007" y="688"/>
                </a:cxn>
                <a:cxn ang="0">
                  <a:pos x="984" y="605"/>
                </a:cxn>
                <a:cxn ang="0">
                  <a:pos x="953" y="524"/>
                </a:cxn>
                <a:cxn ang="0">
                  <a:pos x="919" y="445"/>
                </a:cxn>
                <a:cxn ang="0">
                  <a:pos x="879" y="367"/>
                </a:cxn>
                <a:cxn ang="0">
                  <a:pos x="837" y="292"/>
                </a:cxn>
                <a:cxn ang="0">
                  <a:pos x="791" y="217"/>
                </a:cxn>
                <a:cxn ang="0">
                  <a:pos x="743" y="144"/>
                </a:cxn>
                <a:cxn ang="0">
                  <a:pos x="643" y="0"/>
                </a:cxn>
                <a:cxn ang="0">
                  <a:pos x="0" y="2910"/>
                </a:cxn>
              </a:cxnLst>
              <a:rect l="0" t="0" r="r" b="b"/>
              <a:pathLst>
                <a:path w="1042" h="2910">
                  <a:moveTo>
                    <a:pt x="0" y="2910"/>
                  </a:moveTo>
                  <a:lnTo>
                    <a:pt x="58" y="2837"/>
                  </a:lnTo>
                  <a:lnTo>
                    <a:pt x="115" y="2764"/>
                  </a:lnTo>
                  <a:lnTo>
                    <a:pt x="169" y="2694"/>
                  </a:lnTo>
                  <a:lnTo>
                    <a:pt x="220" y="2624"/>
                  </a:lnTo>
                  <a:lnTo>
                    <a:pt x="269" y="2556"/>
                  </a:lnTo>
                  <a:lnTo>
                    <a:pt x="317" y="2490"/>
                  </a:lnTo>
                  <a:lnTo>
                    <a:pt x="360" y="2424"/>
                  </a:lnTo>
                  <a:lnTo>
                    <a:pt x="403" y="2359"/>
                  </a:lnTo>
                  <a:lnTo>
                    <a:pt x="442" y="2295"/>
                  </a:lnTo>
                  <a:lnTo>
                    <a:pt x="479" y="2233"/>
                  </a:lnTo>
                  <a:lnTo>
                    <a:pt x="515" y="2173"/>
                  </a:lnTo>
                  <a:lnTo>
                    <a:pt x="548" y="2112"/>
                  </a:lnTo>
                  <a:lnTo>
                    <a:pt x="578" y="2054"/>
                  </a:lnTo>
                  <a:lnTo>
                    <a:pt x="607" y="1996"/>
                  </a:lnTo>
                  <a:lnTo>
                    <a:pt x="634" y="1939"/>
                  </a:lnTo>
                  <a:lnTo>
                    <a:pt x="657" y="1883"/>
                  </a:lnTo>
                  <a:lnTo>
                    <a:pt x="680" y="1829"/>
                  </a:lnTo>
                  <a:lnTo>
                    <a:pt x="700" y="1776"/>
                  </a:lnTo>
                  <a:lnTo>
                    <a:pt x="718" y="1724"/>
                  </a:lnTo>
                  <a:lnTo>
                    <a:pt x="734" y="1672"/>
                  </a:lnTo>
                  <a:lnTo>
                    <a:pt x="749" y="1622"/>
                  </a:lnTo>
                  <a:lnTo>
                    <a:pt x="762" y="1572"/>
                  </a:lnTo>
                  <a:lnTo>
                    <a:pt x="772" y="1523"/>
                  </a:lnTo>
                  <a:lnTo>
                    <a:pt x="780" y="1475"/>
                  </a:lnTo>
                  <a:lnTo>
                    <a:pt x="788" y="1429"/>
                  </a:lnTo>
                  <a:lnTo>
                    <a:pt x="793" y="1383"/>
                  </a:lnTo>
                  <a:lnTo>
                    <a:pt x="796" y="1338"/>
                  </a:lnTo>
                  <a:lnTo>
                    <a:pt x="797" y="1294"/>
                  </a:lnTo>
                  <a:lnTo>
                    <a:pt x="797" y="1251"/>
                  </a:lnTo>
                  <a:lnTo>
                    <a:pt x="796" y="1209"/>
                  </a:lnTo>
                  <a:lnTo>
                    <a:pt x="793" y="1168"/>
                  </a:lnTo>
                  <a:lnTo>
                    <a:pt x="788" y="1127"/>
                  </a:lnTo>
                  <a:lnTo>
                    <a:pt x="974" y="1334"/>
                  </a:lnTo>
                  <a:lnTo>
                    <a:pt x="992" y="1284"/>
                  </a:lnTo>
                  <a:lnTo>
                    <a:pt x="1006" y="1234"/>
                  </a:lnTo>
                  <a:lnTo>
                    <a:pt x="1018" y="1185"/>
                  </a:lnTo>
                  <a:lnTo>
                    <a:pt x="1027" y="1136"/>
                  </a:lnTo>
                  <a:lnTo>
                    <a:pt x="1034" y="1088"/>
                  </a:lnTo>
                  <a:lnTo>
                    <a:pt x="1039" y="1041"/>
                  </a:lnTo>
                  <a:lnTo>
                    <a:pt x="1042" y="995"/>
                  </a:lnTo>
                  <a:lnTo>
                    <a:pt x="1042" y="950"/>
                  </a:lnTo>
                  <a:lnTo>
                    <a:pt x="1040" y="905"/>
                  </a:lnTo>
                  <a:lnTo>
                    <a:pt x="1038" y="860"/>
                  </a:lnTo>
                  <a:lnTo>
                    <a:pt x="1033" y="816"/>
                  </a:lnTo>
                  <a:lnTo>
                    <a:pt x="1026" y="773"/>
                  </a:lnTo>
                  <a:lnTo>
                    <a:pt x="1018" y="730"/>
                  </a:lnTo>
                  <a:lnTo>
                    <a:pt x="1007" y="688"/>
                  </a:lnTo>
                  <a:lnTo>
                    <a:pt x="996" y="646"/>
                  </a:lnTo>
                  <a:lnTo>
                    <a:pt x="984" y="605"/>
                  </a:lnTo>
                  <a:lnTo>
                    <a:pt x="969" y="564"/>
                  </a:lnTo>
                  <a:lnTo>
                    <a:pt x="953" y="524"/>
                  </a:lnTo>
                  <a:lnTo>
                    <a:pt x="936" y="485"/>
                  </a:lnTo>
                  <a:lnTo>
                    <a:pt x="919" y="445"/>
                  </a:lnTo>
                  <a:lnTo>
                    <a:pt x="899" y="406"/>
                  </a:lnTo>
                  <a:lnTo>
                    <a:pt x="879" y="367"/>
                  </a:lnTo>
                  <a:lnTo>
                    <a:pt x="858" y="329"/>
                  </a:lnTo>
                  <a:lnTo>
                    <a:pt x="837" y="292"/>
                  </a:lnTo>
                  <a:lnTo>
                    <a:pt x="815" y="254"/>
                  </a:lnTo>
                  <a:lnTo>
                    <a:pt x="791" y="217"/>
                  </a:lnTo>
                  <a:lnTo>
                    <a:pt x="767" y="180"/>
                  </a:lnTo>
                  <a:lnTo>
                    <a:pt x="743" y="144"/>
                  </a:lnTo>
                  <a:lnTo>
                    <a:pt x="693" y="71"/>
                  </a:lnTo>
                  <a:lnTo>
                    <a:pt x="643" y="0"/>
                  </a:lnTo>
                  <a:lnTo>
                    <a:pt x="21" y="0"/>
                  </a:lnTo>
                  <a:lnTo>
                    <a:pt x="0" y="291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25"/>
            <p:cNvSpPr>
              <a:spLocks/>
            </p:cNvSpPr>
            <p:nvPr/>
          </p:nvSpPr>
          <p:spPr bwMode="auto">
            <a:xfrm>
              <a:off x="4572524" y="1787039"/>
              <a:ext cx="188736" cy="522169"/>
            </a:xfrm>
            <a:custGeom>
              <a:avLst/>
              <a:gdLst/>
              <a:ahLst/>
              <a:cxnLst>
                <a:cxn ang="0">
                  <a:pos x="41" y="1944"/>
                </a:cxn>
                <a:cxn ang="0">
                  <a:pos x="117" y="1846"/>
                </a:cxn>
                <a:cxn ang="0">
                  <a:pos x="186" y="1753"/>
                </a:cxn>
                <a:cxn ang="0">
                  <a:pos x="249" y="1662"/>
                </a:cxn>
                <a:cxn ang="0">
                  <a:pos x="306" y="1574"/>
                </a:cxn>
                <a:cxn ang="0">
                  <a:pos x="356" y="1490"/>
                </a:cxn>
                <a:cxn ang="0">
                  <a:pos x="400" y="1408"/>
                </a:cxn>
                <a:cxn ang="0">
                  <a:pos x="438" y="1330"/>
                </a:cxn>
                <a:cxn ang="0">
                  <a:pos x="471" y="1255"/>
                </a:cxn>
                <a:cxn ang="0">
                  <a:pos x="498" y="1182"/>
                </a:cxn>
                <a:cxn ang="0">
                  <a:pos x="519" y="1112"/>
                </a:cxn>
                <a:cxn ang="0">
                  <a:pos x="535" y="1045"/>
                </a:cxn>
                <a:cxn ang="0">
                  <a:pos x="545" y="980"/>
                </a:cxn>
                <a:cxn ang="0">
                  <a:pos x="552" y="918"/>
                </a:cxn>
                <a:cxn ang="0">
                  <a:pos x="553" y="859"/>
                </a:cxn>
                <a:cxn ang="0">
                  <a:pos x="549" y="800"/>
                </a:cxn>
                <a:cxn ang="0">
                  <a:pos x="675" y="1024"/>
                </a:cxn>
                <a:cxn ang="0">
                  <a:pos x="697" y="954"/>
                </a:cxn>
                <a:cxn ang="0">
                  <a:pos x="712" y="882"/>
                </a:cxn>
                <a:cxn ang="0">
                  <a:pos x="720" y="812"/>
                </a:cxn>
                <a:cxn ang="0">
                  <a:pos x="722" y="742"/>
                </a:cxn>
                <a:cxn ang="0">
                  <a:pos x="718" y="674"/>
                </a:cxn>
                <a:cxn ang="0">
                  <a:pos x="710" y="604"/>
                </a:cxn>
                <a:cxn ang="0">
                  <a:pos x="698" y="536"/>
                </a:cxn>
                <a:cxn ang="0">
                  <a:pos x="681" y="469"/>
                </a:cxn>
                <a:cxn ang="0">
                  <a:pos x="660" y="403"/>
                </a:cxn>
                <a:cxn ang="0">
                  <a:pos x="636" y="339"/>
                </a:cxn>
                <a:cxn ang="0">
                  <a:pos x="609" y="277"/>
                </a:cxn>
                <a:cxn ang="0">
                  <a:pos x="580" y="217"/>
                </a:cxn>
                <a:cxn ang="0">
                  <a:pos x="515" y="103"/>
                </a:cxn>
                <a:cxn ang="0">
                  <a:pos x="445" y="0"/>
                </a:cxn>
                <a:cxn ang="0">
                  <a:pos x="0" y="1994"/>
                </a:cxn>
              </a:cxnLst>
              <a:rect l="0" t="0" r="r" b="b"/>
              <a:pathLst>
                <a:path w="722" h="1994">
                  <a:moveTo>
                    <a:pt x="0" y="1994"/>
                  </a:moveTo>
                  <a:lnTo>
                    <a:pt x="41" y="1944"/>
                  </a:lnTo>
                  <a:lnTo>
                    <a:pt x="79" y="1895"/>
                  </a:lnTo>
                  <a:lnTo>
                    <a:pt x="117" y="1846"/>
                  </a:lnTo>
                  <a:lnTo>
                    <a:pt x="153" y="1799"/>
                  </a:lnTo>
                  <a:lnTo>
                    <a:pt x="186" y="1753"/>
                  </a:lnTo>
                  <a:lnTo>
                    <a:pt x="219" y="1706"/>
                  </a:lnTo>
                  <a:lnTo>
                    <a:pt x="249" y="1662"/>
                  </a:lnTo>
                  <a:lnTo>
                    <a:pt x="279" y="1618"/>
                  </a:lnTo>
                  <a:lnTo>
                    <a:pt x="306" y="1574"/>
                  </a:lnTo>
                  <a:lnTo>
                    <a:pt x="333" y="1531"/>
                  </a:lnTo>
                  <a:lnTo>
                    <a:pt x="356" y="1490"/>
                  </a:lnTo>
                  <a:lnTo>
                    <a:pt x="379" y="1449"/>
                  </a:lnTo>
                  <a:lnTo>
                    <a:pt x="400" y="1408"/>
                  </a:lnTo>
                  <a:lnTo>
                    <a:pt x="420" y="1368"/>
                  </a:lnTo>
                  <a:lnTo>
                    <a:pt x="438" y="1330"/>
                  </a:lnTo>
                  <a:lnTo>
                    <a:pt x="455" y="1292"/>
                  </a:lnTo>
                  <a:lnTo>
                    <a:pt x="471" y="1255"/>
                  </a:lnTo>
                  <a:lnTo>
                    <a:pt x="484" y="1218"/>
                  </a:lnTo>
                  <a:lnTo>
                    <a:pt x="498" y="1182"/>
                  </a:lnTo>
                  <a:lnTo>
                    <a:pt x="508" y="1146"/>
                  </a:lnTo>
                  <a:lnTo>
                    <a:pt x="519" y="1112"/>
                  </a:lnTo>
                  <a:lnTo>
                    <a:pt x="527" y="1078"/>
                  </a:lnTo>
                  <a:lnTo>
                    <a:pt x="535" y="1045"/>
                  </a:lnTo>
                  <a:lnTo>
                    <a:pt x="541" y="1012"/>
                  </a:lnTo>
                  <a:lnTo>
                    <a:pt x="545" y="980"/>
                  </a:lnTo>
                  <a:lnTo>
                    <a:pt x="549" y="948"/>
                  </a:lnTo>
                  <a:lnTo>
                    <a:pt x="552" y="918"/>
                  </a:lnTo>
                  <a:lnTo>
                    <a:pt x="553" y="888"/>
                  </a:lnTo>
                  <a:lnTo>
                    <a:pt x="553" y="859"/>
                  </a:lnTo>
                  <a:lnTo>
                    <a:pt x="552" y="829"/>
                  </a:lnTo>
                  <a:lnTo>
                    <a:pt x="549" y="800"/>
                  </a:lnTo>
                  <a:lnTo>
                    <a:pt x="547" y="773"/>
                  </a:lnTo>
                  <a:lnTo>
                    <a:pt x="675" y="1024"/>
                  </a:lnTo>
                  <a:lnTo>
                    <a:pt x="687" y="988"/>
                  </a:lnTo>
                  <a:lnTo>
                    <a:pt x="697" y="954"/>
                  </a:lnTo>
                  <a:lnTo>
                    <a:pt x="705" y="918"/>
                  </a:lnTo>
                  <a:lnTo>
                    <a:pt x="712" y="882"/>
                  </a:lnTo>
                  <a:lnTo>
                    <a:pt x="716" y="848"/>
                  </a:lnTo>
                  <a:lnTo>
                    <a:pt x="720" y="812"/>
                  </a:lnTo>
                  <a:lnTo>
                    <a:pt x="721" y="778"/>
                  </a:lnTo>
                  <a:lnTo>
                    <a:pt x="722" y="742"/>
                  </a:lnTo>
                  <a:lnTo>
                    <a:pt x="721" y="708"/>
                  </a:lnTo>
                  <a:lnTo>
                    <a:pt x="718" y="674"/>
                  </a:lnTo>
                  <a:lnTo>
                    <a:pt x="716" y="638"/>
                  </a:lnTo>
                  <a:lnTo>
                    <a:pt x="710" y="604"/>
                  </a:lnTo>
                  <a:lnTo>
                    <a:pt x="705" y="569"/>
                  </a:lnTo>
                  <a:lnTo>
                    <a:pt x="698" y="536"/>
                  </a:lnTo>
                  <a:lnTo>
                    <a:pt x="690" y="502"/>
                  </a:lnTo>
                  <a:lnTo>
                    <a:pt x="681" y="469"/>
                  </a:lnTo>
                  <a:lnTo>
                    <a:pt x="671" y="436"/>
                  </a:lnTo>
                  <a:lnTo>
                    <a:pt x="660" y="403"/>
                  </a:lnTo>
                  <a:lnTo>
                    <a:pt x="648" y="371"/>
                  </a:lnTo>
                  <a:lnTo>
                    <a:pt x="636" y="339"/>
                  </a:lnTo>
                  <a:lnTo>
                    <a:pt x="623" y="308"/>
                  </a:lnTo>
                  <a:lnTo>
                    <a:pt x="609" y="277"/>
                  </a:lnTo>
                  <a:lnTo>
                    <a:pt x="594" y="247"/>
                  </a:lnTo>
                  <a:lnTo>
                    <a:pt x="580" y="217"/>
                  </a:lnTo>
                  <a:lnTo>
                    <a:pt x="548" y="159"/>
                  </a:lnTo>
                  <a:lnTo>
                    <a:pt x="515" y="103"/>
                  </a:lnTo>
                  <a:lnTo>
                    <a:pt x="481" y="50"/>
                  </a:lnTo>
                  <a:lnTo>
                    <a:pt x="445" y="0"/>
                  </a:lnTo>
                  <a:lnTo>
                    <a:pt x="21" y="0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Group 132"/>
            <p:cNvGrpSpPr/>
            <p:nvPr/>
          </p:nvGrpSpPr>
          <p:grpSpPr>
            <a:xfrm>
              <a:off x="4056062" y="659130"/>
              <a:ext cx="1041400" cy="1177749"/>
              <a:chOff x="4051300" y="590550"/>
              <a:chExt cx="1041400" cy="1177749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4572000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282" y="238"/>
                  </a:cxn>
                  <a:cxn ang="0">
                    <a:pos x="831" y="758"/>
                  </a:cxn>
                  <a:cxn ang="0">
                    <a:pos x="1354" y="1337"/>
                  </a:cxn>
                  <a:cxn ang="0">
                    <a:pos x="1850" y="1978"/>
                  </a:cxn>
                  <a:cxn ang="0">
                    <a:pos x="2315" y="2677"/>
                  </a:cxn>
                  <a:cxn ang="0">
                    <a:pos x="2752" y="3437"/>
                  </a:cxn>
                  <a:cxn ang="0">
                    <a:pos x="3157" y="4257"/>
                  </a:cxn>
                  <a:cxn ang="0">
                    <a:pos x="3528" y="5137"/>
                  </a:cxn>
                  <a:cxn ang="0">
                    <a:pos x="3863" y="6075"/>
                  </a:cxn>
                  <a:cxn ang="0">
                    <a:pos x="4162" y="7074"/>
                  </a:cxn>
                  <a:cxn ang="0">
                    <a:pos x="4422" y="8132"/>
                  </a:cxn>
                  <a:cxn ang="0">
                    <a:pos x="4643" y="9251"/>
                  </a:cxn>
                  <a:cxn ang="0">
                    <a:pos x="4821" y="10428"/>
                  </a:cxn>
                  <a:cxn ang="0">
                    <a:pos x="4957" y="11665"/>
                  </a:cxn>
                  <a:cxn ang="0">
                    <a:pos x="5048" y="12961"/>
                  </a:cxn>
                  <a:cxn ang="0">
                    <a:pos x="5092" y="14318"/>
                  </a:cxn>
                  <a:cxn ang="0">
                    <a:pos x="5083" y="15116"/>
                  </a:cxn>
                  <a:cxn ang="0">
                    <a:pos x="4980" y="15293"/>
                  </a:cxn>
                  <a:cxn ang="0">
                    <a:pos x="4788" y="15451"/>
                  </a:cxn>
                  <a:cxn ang="0">
                    <a:pos x="4519" y="15588"/>
                  </a:cxn>
                  <a:cxn ang="0">
                    <a:pos x="4186" y="15707"/>
                  </a:cxn>
                  <a:cxn ang="0">
                    <a:pos x="3802" y="15809"/>
                  </a:cxn>
                  <a:cxn ang="0">
                    <a:pos x="3381" y="15895"/>
                  </a:cxn>
                  <a:cxn ang="0">
                    <a:pos x="2937" y="15965"/>
                  </a:cxn>
                  <a:cxn ang="0">
                    <a:pos x="2480" y="16022"/>
                  </a:cxn>
                  <a:cxn ang="0">
                    <a:pos x="2024" y="16068"/>
                  </a:cxn>
                  <a:cxn ang="0">
                    <a:pos x="1583" y="16102"/>
                  </a:cxn>
                  <a:cxn ang="0">
                    <a:pos x="1169" y="16128"/>
                  </a:cxn>
                  <a:cxn ang="0">
                    <a:pos x="796" y="16145"/>
                  </a:cxn>
                  <a:cxn ang="0">
                    <a:pos x="478" y="16155"/>
                  </a:cxn>
                  <a:cxn ang="0">
                    <a:pos x="224" y="16159"/>
                  </a:cxn>
                  <a:cxn ang="0">
                    <a:pos x="52" y="16159"/>
                  </a:cxn>
                  <a:cxn ang="0">
                    <a:pos x="0" y="0"/>
                  </a:cxn>
                </a:cxnLst>
                <a:rect l="0" t="0" r="r" b="b"/>
                <a:pathLst>
                  <a:path w="5096" h="16159">
                    <a:moveTo>
                      <a:pt x="0" y="0"/>
                    </a:moveTo>
                    <a:lnTo>
                      <a:pt x="282" y="238"/>
                    </a:lnTo>
                    <a:lnTo>
                      <a:pt x="559" y="490"/>
                    </a:lnTo>
                    <a:lnTo>
                      <a:pt x="831" y="758"/>
                    </a:lnTo>
                    <a:lnTo>
                      <a:pt x="1096" y="1040"/>
                    </a:lnTo>
                    <a:lnTo>
                      <a:pt x="1354" y="1337"/>
                    </a:lnTo>
                    <a:lnTo>
                      <a:pt x="1605" y="1650"/>
                    </a:lnTo>
                    <a:lnTo>
                      <a:pt x="1850" y="1978"/>
                    </a:lnTo>
                    <a:lnTo>
                      <a:pt x="2086" y="2320"/>
                    </a:lnTo>
                    <a:lnTo>
                      <a:pt x="2315" y="2677"/>
                    </a:lnTo>
                    <a:lnTo>
                      <a:pt x="2538" y="3050"/>
                    </a:lnTo>
                    <a:lnTo>
                      <a:pt x="2752" y="3437"/>
                    </a:lnTo>
                    <a:lnTo>
                      <a:pt x="2959" y="3839"/>
                    </a:lnTo>
                    <a:lnTo>
                      <a:pt x="3157" y="4257"/>
                    </a:lnTo>
                    <a:lnTo>
                      <a:pt x="3347" y="4690"/>
                    </a:lnTo>
                    <a:lnTo>
                      <a:pt x="3528" y="5137"/>
                    </a:lnTo>
                    <a:lnTo>
                      <a:pt x="3700" y="5598"/>
                    </a:lnTo>
                    <a:lnTo>
                      <a:pt x="3863" y="6075"/>
                    </a:lnTo>
                    <a:lnTo>
                      <a:pt x="4017" y="6567"/>
                    </a:lnTo>
                    <a:lnTo>
                      <a:pt x="4162" y="7074"/>
                    </a:lnTo>
                    <a:lnTo>
                      <a:pt x="4297" y="7596"/>
                    </a:lnTo>
                    <a:lnTo>
                      <a:pt x="4422" y="8132"/>
                    </a:lnTo>
                    <a:lnTo>
                      <a:pt x="4538" y="8684"/>
                    </a:lnTo>
                    <a:lnTo>
                      <a:pt x="4643" y="9251"/>
                    </a:lnTo>
                    <a:lnTo>
                      <a:pt x="4738" y="9832"/>
                    </a:lnTo>
                    <a:lnTo>
                      <a:pt x="4821" y="10428"/>
                    </a:lnTo>
                    <a:lnTo>
                      <a:pt x="4895" y="11040"/>
                    </a:lnTo>
                    <a:lnTo>
                      <a:pt x="4957" y="11665"/>
                    </a:lnTo>
                    <a:lnTo>
                      <a:pt x="5008" y="12306"/>
                    </a:lnTo>
                    <a:lnTo>
                      <a:pt x="5048" y="12961"/>
                    </a:lnTo>
                    <a:lnTo>
                      <a:pt x="5076" y="13632"/>
                    </a:lnTo>
                    <a:lnTo>
                      <a:pt x="5092" y="14318"/>
                    </a:lnTo>
                    <a:lnTo>
                      <a:pt x="5096" y="15019"/>
                    </a:lnTo>
                    <a:lnTo>
                      <a:pt x="5083" y="15116"/>
                    </a:lnTo>
                    <a:lnTo>
                      <a:pt x="5044" y="15207"/>
                    </a:lnTo>
                    <a:lnTo>
                      <a:pt x="4980" y="15293"/>
                    </a:lnTo>
                    <a:lnTo>
                      <a:pt x="4894" y="15375"/>
                    </a:lnTo>
                    <a:lnTo>
                      <a:pt x="4788" y="15451"/>
                    </a:lnTo>
                    <a:lnTo>
                      <a:pt x="4662" y="15523"/>
                    </a:lnTo>
                    <a:lnTo>
                      <a:pt x="4519" y="15588"/>
                    </a:lnTo>
                    <a:lnTo>
                      <a:pt x="4359" y="15650"/>
                    </a:lnTo>
                    <a:lnTo>
                      <a:pt x="4186" y="15707"/>
                    </a:lnTo>
                    <a:lnTo>
                      <a:pt x="4000" y="15759"/>
                    </a:lnTo>
                    <a:lnTo>
                      <a:pt x="3802" y="15809"/>
                    </a:lnTo>
                    <a:lnTo>
                      <a:pt x="3596" y="15853"/>
                    </a:lnTo>
                    <a:lnTo>
                      <a:pt x="3381" y="15895"/>
                    </a:lnTo>
                    <a:lnTo>
                      <a:pt x="3161" y="15931"/>
                    </a:lnTo>
                    <a:lnTo>
                      <a:pt x="2937" y="15965"/>
                    </a:lnTo>
                    <a:lnTo>
                      <a:pt x="2709" y="15995"/>
                    </a:lnTo>
                    <a:lnTo>
                      <a:pt x="2480" y="16022"/>
                    </a:lnTo>
                    <a:lnTo>
                      <a:pt x="2251" y="16047"/>
                    </a:lnTo>
                    <a:lnTo>
                      <a:pt x="2024" y="16068"/>
                    </a:lnTo>
                    <a:lnTo>
                      <a:pt x="1800" y="16087"/>
                    </a:lnTo>
                    <a:lnTo>
                      <a:pt x="1583" y="16102"/>
                    </a:lnTo>
                    <a:lnTo>
                      <a:pt x="1371" y="16116"/>
                    </a:lnTo>
                    <a:lnTo>
                      <a:pt x="1169" y="16128"/>
                    </a:lnTo>
                    <a:lnTo>
                      <a:pt x="977" y="16137"/>
                    </a:lnTo>
                    <a:lnTo>
                      <a:pt x="796" y="16145"/>
                    </a:lnTo>
                    <a:lnTo>
                      <a:pt x="630" y="16150"/>
                    </a:lnTo>
                    <a:lnTo>
                      <a:pt x="478" y="16155"/>
                    </a:lnTo>
                    <a:lnTo>
                      <a:pt x="341" y="16157"/>
                    </a:lnTo>
                    <a:lnTo>
                      <a:pt x="224" y="16159"/>
                    </a:lnTo>
                    <a:lnTo>
                      <a:pt x="127" y="16159"/>
                    </a:lnTo>
                    <a:lnTo>
                      <a:pt x="52" y="16159"/>
                    </a:lnTo>
                    <a:lnTo>
                      <a:pt x="0" y="1615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4235348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4814" y="238"/>
                  </a:cxn>
                  <a:cxn ang="0">
                    <a:pos x="4265" y="758"/>
                  </a:cxn>
                  <a:cxn ang="0">
                    <a:pos x="3742" y="1337"/>
                  </a:cxn>
                  <a:cxn ang="0">
                    <a:pos x="3246" y="1978"/>
                  </a:cxn>
                  <a:cxn ang="0">
                    <a:pos x="2781" y="2677"/>
                  </a:cxn>
                  <a:cxn ang="0">
                    <a:pos x="2344" y="3437"/>
                  </a:cxn>
                  <a:cxn ang="0">
                    <a:pos x="1939" y="4257"/>
                  </a:cxn>
                  <a:cxn ang="0">
                    <a:pos x="1568" y="5137"/>
                  </a:cxn>
                  <a:cxn ang="0">
                    <a:pos x="1233" y="6075"/>
                  </a:cxn>
                  <a:cxn ang="0">
                    <a:pos x="934" y="7074"/>
                  </a:cxn>
                  <a:cxn ang="0">
                    <a:pos x="674" y="8132"/>
                  </a:cxn>
                  <a:cxn ang="0">
                    <a:pos x="453" y="9251"/>
                  </a:cxn>
                  <a:cxn ang="0">
                    <a:pos x="275" y="10428"/>
                  </a:cxn>
                  <a:cxn ang="0">
                    <a:pos x="139" y="11665"/>
                  </a:cxn>
                  <a:cxn ang="0">
                    <a:pos x="48" y="12961"/>
                  </a:cxn>
                  <a:cxn ang="0">
                    <a:pos x="4" y="14318"/>
                  </a:cxn>
                  <a:cxn ang="0">
                    <a:pos x="13" y="15116"/>
                  </a:cxn>
                  <a:cxn ang="0">
                    <a:pos x="116" y="15293"/>
                  </a:cxn>
                  <a:cxn ang="0">
                    <a:pos x="308" y="15451"/>
                  </a:cxn>
                  <a:cxn ang="0">
                    <a:pos x="577" y="15588"/>
                  </a:cxn>
                  <a:cxn ang="0">
                    <a:pos x="910" y="15707"/>
                  </a:cxn>
                  <a:cxn ang="0">
                    <a:pos x="1294" y="15809"/>
                  </a:cxn>
                  <a:cxn ang="0">
                    <a:pos x="1715" y="15895"/>
                  </a:cxn>
                  <a:cxn ang="0">
                    <a:pos x="2159" y="15965"/>
                  </a:cxn>
                  <a:cxn ang="0">
                    <a:pos x="2616" y="16022"/>
                  </a:cxn>
                  <a:cxn ang="0">
                    <a:pos x="3072" y="16068"/>
                  </a:cxn>
                  <a:cxn ang="0">
                    <a:pos x="3513" y="16102"/>
                  </a:cxn>
                  <a:cxn ang="0">
                    <a:pos x="3927" y="16128"/>
                  </a:cxn>
                  <a:cxn ang="0">
                    <a:pos x="4300" y="16145"/>
                  </a:cxn>
                  <a:cxn ang="0">
                    <a:pos x="4618" y="16155"/>
                  </a:cxn>
                  <a:cxn ang="0">
                    <a:pos x="4872" y="16159"/>
                  </a:cxn>
                  <a:cxn ang="0">
                    <a:pos x="5044" y="16159"/>
                  </a:cxn>
                  <a:cxn ang="0">
                    <a:pos x="5098" y="0"/>
                  </a:cxn>
                </a:cxnLst>
                <a:rect l="0" t="0" r="r" b="b"/>
                <a:pathLst>
                  <a:path w="5098" h="16159">
                    <a:moveTo>
                      <a:pt x="5098" y="0"/>
                    </a:moveTo>
                    <a:lnTo>
                      <a:pt x="4814" y="238"/>
                    </a:lnTo>
                    <a:lnTo>
                      <a:pt x="4537" y="490"/>
                    </a:lnTo>
                    <a:lnTo>
                      <a:pt x="4265" y="758"/>
                    </a:lnTo>
                    <a:lnTo>
                      <a:pt x="4000" y="1040"/>
                    </a:lnTo>
                    <a:lnTo>
                      <a:pt x="3742" y="1337"/>
                    </a:lnTo>
                    <a:lnTo>
                      <a:pt x="3491" y="1650"/>
                    </a:lnTo>
                    <a:lnTo>
                      <a:pt x="3246" y="1978"/>
                    </a:lnTo>
                    <a:lnTo>
                      <a:pt x="3010" y="2320"/>
                    </a:lnTo>
                    <a:lnTo>
                      <a:pt x="2781" y="2677"/>
                    </a:lnTo>
                    <a:lnTo>
                      <a:pt x="2558" y="3050"/>
                    </a:lnTo>
                    <a:lnTo>
                      <a:pt x="2344" y="3437"/>
                    </a:lnTo>
                    <a:lnTo>
                      <a:pt x="2137" y="3839"/>
                    </a:lnTo>
                    <a:lnTo>
                      <a:pt x="1939" y="4257"/>
                    </a:lnTo>
                    <a:lnTo>
                      <a:pt x="1749" y="4690"/>
                    </a:lnTo>
                    <a:lnTo>
                      <a:pt x="1568" y="5137"/>
                    </a:lnTo>
                    <a:lnTo>
                      <a:pt x="1396" y="5598"/>
                    </a:lnTo>
                    <a:lnTo>
                      <a:pt x="1233" y="6075"/>
                    </a:lnTo>
                    <a:lnTo>
                      <a:pt x="1079" y="6567"/>
                    </a:lnTo>
                    <a:lnTo>
                      <a:pt x="934" y="7074"/>
                    </a:lnTo>
                    <a:lnTo>
                      <a:pt x="799" y="7596"/>
                    </a:lnTo>
                    <a:lnTo>
                      <a:pt x="674" y="8132"/>
                    </a:lnTo>
                    <a:lnTo>
                      <a:pt x="558" y="8684"/>
                    </a:lnTo>
                    <a:lnTo>
                      <a:pt x="453" y="9251"/>
                    </a:lnTo>
                    <a:lnTo>
                      <a:pt x="358" y="9832"/>
                    </a:lnTo>
                    <a:lnTo>
                      <a:pt x="275" y="10428"/>
                    </a:lnTo>
                    <a:lnTo>
                      <a:pt x="201" y="11040"/>
                    </a:lnTo>
                    <a:lnTo>
                      <a:pt x="139" y="11665"/>
                    </a:lnTo>
                    <a:lnTo>
                      <a:pt x="88" y="12306"/>
                    </a:lnTo>
                    <a:lnTo>
                      <a:pt x="48" y="12961"/>
                    </a:lnTo>
                    <a:lnTo>
                      <a:pt x="20" y="13632"/>
                    </a:lnTo>
                    <a:lnTo>
                      <a:pt x="4" y="14318"/>
                    </a:lnTo>
                    <a:lnTo>
                      <a:pt x="0" y="15019"/>
                    </a:lnTo>
                    <a:lnTo>
                      <a:pt x="13" y="15116"/>
                    </a:lnTo>
                    <a:lnTo>
                      <a:pt x="52" y="15207"/>
                    </a:lnTo>
                    <a:lnTo>
                      <a:pt x="116" y="15293"/>
                    </a:lnTo>
                    <a:lnTo>
                      <a:pt x="202" y="15375"/>
                    </a:lnTo>
                    <a:lnTo>
                      <a:pt x="308" y="15451"/>
                    </a:lnTo>
                    <a:lnTo>
                      <a:pt x="434" y="15523"/>
                    </a:lnTo>
                    <a:lnTo>
                      <a:pt x="577" y="15588"/>
                    </a:lnTo>
                    <a:lnTo>
                      <a:pt x="737" y="15650"/>
                    </a:lnTo>
                    <a:lnTo>
                      <a:pt x="910" y="15707"/>
                    </a:lnTo>
                    <a:lnTo>
                      <a:pt x="1096" y="15759"/>
                    </a:lnTo>
                    <a:lnTo>
                      <a:pt x="1294" y="15809"/>
                    </a:lnTo>
                    <a:lnTo>
                      <a:pt x="1500" y="15853"/>
                    </a:lnTo>
                    <a:lnTo>
                      <a:pt x="1715" y="15895"/>
                    </a:lnTo>
                    <a:lnTo>
                      <a:pt x="1935" y="15931"/>
                    </a:lnTo>
                    <a:lnTo>
                      <a:pt x="2159" y="15965"/>
                    </a:lnTo>
                    <a:lnTo>
                      <a:pt x="2387" y="15995"/>
                    </a:lnTo>
                    <a:lnTo>
                      <a:pt x="2616" y="16022"/>
                    </a:lnTo>
                    <a:lnTo>
                      <a:pt x="2845" y="16047"/>
                    </a:lnTo>
                    <a:lnTo>
                      <a:pt x="3072" y="16068"/>
                    </a:lnTo>
                    <a:lnTo>
                      <a:pt x="3296" y="16087"/>
                    </a:lnTo>
                    <a:lnTo>
                      <a:pt x="3513" y="16102"/>
                    </a:lnTo>
                    <a:lnTo>
                      <a:pt x="3725" y="16116"/>
                    </a:lnTo>
                    <a:lnTo>
                      <a:pt x="3927" y="16128"/>
                    </a:lnTo>
                    <a:lnTo>
                      <a:pt x="4119" y="16137"/>
                    </a:lnTo>
                    <a:lnTo>
                      <a:pt x="4300" y="16145"/>
                    </a:lnTo>
                    <a:lnTo>
                      <a:pt x="4466" y="16150"/>
                    </a:lnTo>
                    <a:lnTo>
                      <a:pt x="4618" y="16155"/>
                    </a:lnTo>
                    <a:lnTo>
                      <a:pt x="4755" y="16157"/>
                    </a:lnTo>
                    <a:lnTo>
                      <a:pt x="4872" y="16159"/>
                    </a:lnTo>
                    <a:lnTo>
                      <a:pt x="4969" y="16159"/>
                    </a:lnTo>
                    <a:lnTo>
                      <a:pt x="5044" y="16159"/>
                    </a:lnTo>
                    <a:lnTo>
                      <a:pt x="5098" y="16158"/>
                    </a:lnTo>
                    <a:lnTo>
                      <a:pt x="5098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4383327" y="786159"/>
                <a:ext cx="377346" cy="78614"/>
              </a:xfrm>
              <a:custGeom>
                <a:avLst/>
                <a:gdLst/>
                <a:ahLst/>
                <a:cxnLst>
                  <a:cxn ang="0">
                    <a:pos x="5556" y="733"/>
                  </a:cxn>
                  <a:cxn ang="0">
                    <a:pos x="5313" y="816"/>
                  </a:cxn>
                  <a:cxn ang="0">
                    <a:pos x="5064" y="891"/>
                  </a:cxn>
                  <a:cxn ang="0">
                    <a:pos x="4807" y="959"/>
                  </a:cxn>
                  <a:cxn ang="0">
                    <a:pos x="4545" y="1018"/>
                  </a:cxn>
                  <a:cxn ang="0">
                    <a:pos x="4275" y="1068"/>
                  </a:cxn>
                  <a:cxn ang="0">
                    <a:pos x="4002" y="1111"/>
                  </a:cxn>
                  <a:cxn ang="0">
                    <a:pos x="3722" y="1144"/>
                  </a:cxn>
                  <a:cxn ang="0">
                    <a:pos x="3437" y="1168"/>
                  </a:cxn>
                  <a:cxn ang="0">
                    <a:pos x="3149" y="1183"/>
                  </a:cxn>
                  <a:cxn ang="0">
                    <a:pos x="2858" y="1188"/>
                  </a:cxn>
                  <a:cxn ang="0">
                    <a:pos x="2565" y="1183"/>
                  </a:cxn>
                  <a:cxn ang="0">
                    <a:pos x="2277" y="1168"/>
                  </a:cxn>
                  <a:cxn ang="0">
                    <a:pos x="1992" y="1144"/>
                  </a:cxn>
                  <a:cxn ang="0">
                    <a:pos x="1712" y="1111"/>
                  </a:cxn>
                  <a:cxn ang="0">
                    <a:pos x="1439" y="1068"/>
                  </a:cxn>
                  <a:cxn ang="0">
                    <a:pos x="1169" y="1018"/>
                  </a:cxn>
                  <a:cxn ang="0">
                    <a:pos x="907" y="959"/>
                  </a:cxn>
                  <a:cxn ang="0">
                    <a:pos x="650" y="891"/>
                  </a:cxn>
                  <a:cxn ang="0">
                    <a:pos x="401" y="816"/>
                  </a:cxn>
                  <a:cxn ang="0">
                    <a:pos x="158" y="733"/>
                  </a:cxn>
                  <a:cxn ang="0">
                    <a:pos x="46" y="587"/>
                  </a:cxn>
                  <a:cxn ang="0">
                    <a:pos x="182" y="331"/>
                  </a:cxn>
                  <a:cxn ang="0">
                    <a:pos x="322" y="82"/>
                  </a:cxn>
                  <a:cxn ang="0">
                    <a:pos x="510" y="45"/>
                  </a:cxn>
                  <a:cxn ang="0">
                    <a:pos x="726" y="106"/>
                  </a:cxn>
                  <a:cxn ang="0">
                    <a:pos x="947" y="163"/>
                  </a:cxn>
                  <a:cxn ang="0">
                    <a:pos x="1173" y="212"/>
                  </a:cxn>
                  <a:cxn ang="0">
                    <a:pos x="1402" y="257"/>
                  </a:cxn>
                  <a:cxn ang="0">
                    <a:pos x="1635" y="294"/>
                  </a:cxn>
                  <a:cxn ang="0">
                    <a:pos x="1873" y="325"/>
                  </a:cxn>
                  <a:cxn ang="0">
                    <a:pos x="2115" y="350"/>
                  </a:cxn>
                  <a:cxn ang="0">
                    <a:pos x="2359" y="368"/>
                  </a:cxn>
                  <a:cxn ang="0">
                    <a:pos x="2606" y="379"/>
                  </a:cxn>
                  <a:cxn ang="0">
                    <a:pos x="2858" y="382"/>
                  </a:cxn>
                  <a:cxn ang="0">
                    <a:pos x="3108" y="379"/>
                  </a:cxn>
                  <a:cxn ang="0">
                    <a:pos x="3355" y="368"/>
                  </a:cxn>
                  <a:cxn ang="0">
                    <a:pos x="3599" y="350"/>
                  </a:cxn>
                  <a:cxn ang="0">
                    <a:pos x="3841" y="325"/>
                  </a:cxn>
                  <a:cxn ang="0">
                    <a:pos x="4079" y="294"/>
                  </a:cxn>
                  <a:cxn ang="0">
                    <a:pos x="4312" y="257"/>
                  </a:cxn>
                  <a:cxn ang="0">
                    <a:pos x="4541" y="212"/>
                  </a:cxn>
                  <a:cxn ang="0">
                    <a:pos x="4767" y="162"/>
                  </a:cxn>
                  <a:cxn ang="0">
                    <a:pos x="4988" y="106"/>
                  </a:cxn>
                  <a:cxn ang="0">
                    <a:pos x="5204" y="45"/>
                  </a:cxn>
                  <a:cxn ang="0">
                    <a:pos x="5392" y="82"/>
                  </a:cxn>
                  <a:cxn ang="0">
                    <a:pos x="5532" y="331"/>
                  </a:cxn>
                  <a:cxn ang="0">
                    <a:pos x="5668" y="587"/>
                  </a:cxn>
                </a:cxnLst>
                <a:rect l="0" t="0" r="r" b="b"/>
                <a:pathLst>
                  <a:path w="5714" h="1188">
                    <a:moveTo>
                      <a:pt x="5714" y="673"/>
                    </a:moveTo>
                    <a:lnTo>
                      <a:pt x="5635" y="703"/>
                    </a:lnTo>
                    <a:lnTo>
                      <a:pt x="5556" y="733"/>
                    </a:lnTo>
                    <a:lnTo>
                      <a:pt x="5476" y="761"/>
                    </a:lnTo>
                    <a:lnTo>
                      <a:pt x="5395" y="789"/>
                    </a:lnTo>
                    <a:lnTo>
                      <a:pt x="5313" y="816"/>
                    </a:lnTo>
                    <a:lnTo>
                      <a:pt x="5230" y="841"/>
                    </a:lnTo>
                    <a:lnTo>
                      <a:pt x="5148" y="867"/>
                    </a:lnTo>
                    <a:lnTo>
                      <a:pt x="5064" y="891"/>
                    </a:lnTo>
                    <a:lnTo>
                      <a:pt x="4979" y="914"/>
                    </a:lnTo>
                    <a:lnTo>
                      <a:pt x="4893" y="936"/>
                    </a:lnTo>
                    <a:lnTo>
                      <a:pt x="4807" y="959"/>
                    </a:lnTo>
                    <a:lnTo>
                      <a:pt x="4720" y="979"/>
                    </a:lnTo>
                    <a:lnTo>
                      <a:pt x="4633" y="999"/>
                    </a:lnTo>
                    <a:lnTo>
                      <a:pt x="4545" y="1018"/>
                    </a:lnTo>
                    <a:lnTo>
                      <a:pt x="4455" y="1036"/>
                    </a:lnTo>
                    <a:lnTo>
                      <a:pt x="4366" y="1053"/>
                    </a:lnTo>
                    <a:lnTo>
                      <a:pt x="4275" y="1068"/>
                    </a:lnTo>
                    <a:lnTo>
                      <a:pt x="4185" y="1084"/>
                    </a:lnTo>
                    <a:lnTo>
                      <a:pt x="4093" y="1097"/>
                    </a:lnTo>
                    <a:lnTo>
                      <a:pt x="4002" y="1111"/>
                    </a:lnTo>
                    <a:lnTo>
                      <a:pt x="3909" y="1123"/>
                    </a:lnTo>
                    <a:lnTo>
                      <a:pt x="3816" y="1134"/>
                    </a:lnTo>
                    <a:lnTo>
                      <a:pt x="3722" y="1144"/>
                    </a:lnTo>
                    <a:lnTo>
                      <a:pt x="3627" y="1153"/>
                    </a:lnTo>
                    <a:lnTo>
                      <a:pt x="3533" y="1161"/>
                    </a:lnTo>
                    <a:lnTo>
                      <a:pt x="3437" y="1168"/>
                    </a:lnTo>
                    <a:lnTo>
                      <a:pt x="3342" y="1174"/>
                    </a:lnTo>
                    <a:lnTo>
                      <a:pt x="3246" y="1179"/>
                    </a:lnTo>
                    <a:lnTo>
                      <a:pt x="3149" y="1183"/>
                    </a:lnTo>
                    <a:lnTo>
                      <a:pt x="3052" y="1186"/>
                    </a:lnTo>
                    <a:lnTo>
                      <a:pt x="2955" y="1187"/>
                    </a:lnTo>
                    <a:lnTo>
                      <a:pt x="2858" y="1188"/>
                    </a:lnTo>
                    <a:lnTo>
                      <a:pt x="2759" y="1187"/>
                    </a:lnTo>
                    <a:lnTo>
                      <a:pt x="2662" y="1186"/>
                    </a:lnTo>
                    <a:lnTo>
                      <a:pt x="2565" y="1183"/>
                    </a:lnTo>
                    <a:lnTo>
                      <a:pt x="2468" y="1179"/>
                    </a:lnTo>
                    <a:lnTo>
                      <a:pt x="2372" y="1174"/>
                    </a:lnTo>
                    <a:lnTo>
                      <a:pt x="2277" y="1168"/>
                    </a:lnTo>
                    <a:lnTo>
                      <a:pt x="2181" y="1161"/>
                    </a:lnTo>
                    <a:lnTo>
                      <a:pt x="2087" y="1153"/>
                    </a:lnTo>
                    <a:lnTo>
                      <a:pt x="1992" y="1144"/>
                    </a:lnTo>
                    <a:lnTo>
                      <a:pt x="1898" y="1134"/>
                    </a:lnTo>
                    <a:lnTo>
                      <a:pt x="1805" y="1123"/>
                    </a:lnTo>
                    <a:lnTo>
                      <a:pt x="1712" y="1111"/>
                    </a:lnTo>
                    <a:lnTo>
                      <a:pt x="1621" y="1097"/>
                    </a:lnTo>
                    <a:lnTo>
                      <a:pt x="1529" y="1084"/>
                    </a:lnTo>
                    <a:lnTo>
                      <a:pt x="1439" y="1068"/>
                    </a:lnTo>
                    <a:lnTo>
                      <a:pt x="1348" y="1053"/>
                    </a:lnTo>
                    <a:lnTo>
                      <a:pt x="1259" y="1036"/>
                    </a:lnTo>
                    <a:lnTo>
                      <a:pt x="1169" y="1018"/>
                    </a:lnTo>
                    <a:lnTo>
                      <a:pt x="1081" y="999"/>
                    </a:lnTo>
                    <a:lnTo>
                      <a:pt x="994" y="979"/>
                    </a:lnTo>
                    <a:lnTo>
                      <a:pt x="907" y="959"/>
                    </a:lnTo>
                    <a:lnTo>
                      <a:pt x="821" y="936"/>
                    </a:lnTo>
                    <a:lnTo>
                      <a:pt x="735" y="914"/>
                    </a:lnTo>
                    <a:lnTo>
                      <a:pt x="650" y="891"/>
                    </a:lnTo>
                    <a:lnTo>
                      <a:pt x="566" y="867"/>
                    </a:lnTo>
                    <a:lnTo>
                      <a:pt x="484" y="841"/>
                    </a:lnTo>
                    <a:lnTo>
                      <a:pt x="401" y="816"/>
                    </a:lnTo>
                    <a:lnTo>
                      <a:pt x="319" y="789"/>
                    </a:lnTo>
                    <a:lnTo>
                      <a:pt x="238" y="761"/>
                    </a:lnTo>
                    <a:lnTo>
                      <a:pt x="158" y="733"/>
                    </a:lnTo>
                    <a:lnTo>
                      <a:pt x="79" y="703"/>
                    </a:lnTo>
                    <a:lnTo>
                      <a:pt x="0" y="673"/>
                    </a:lnTo>
                    <a:lnTo>
                      <a:pt x="46" y="587"/>
                    </a:lnTo>
                    <a:lnTo>
                      <a:pt x="90" y="501"/>
                    </a:lnTo>
                    <a:lnTo>
                      <a:pt x="136" y="416"/>
                    </a:lnTo>
                    <a:lnTo>
                      <a:pt x="182" y="331"/>
                    </a:lnTo>
                    <a:lnTo>
                      <a:pt x="228" y="247"/>
                    </a:lnTo>
                    <a:lnTo>
                      <a:pt x="275" y="164"/>
                    </a:lnTo>
                    <a:lnTo>
                      <a:pt x="322" y="82"/>
                    </a:lnTo>
                    <a:lnTo>
                      <a:pt x="370" y="0"/>
                    </a:lnTo>
                    <a:lnTo>
                      <a:pt x="440" y="22"/>
                    </a:lnTo>
                    <a:lnTo>
                      <a:pt x="510" y="45"/>
                    </a:lnTo>
                    <a:lnTo>
                      <a:pt x="582" y="66"/>
                    </a:lnTo>
                    <a:lnTo>
                      <a:pt x="654" y="86"/>
                    </a:lnTo>
                    <a:lnTo>
                      <a:pt x="726" y="106"/>
                    </a:lnTo>
                    <a:lnTo>
                      <a:pt x="800" y="126"/>
                    </a:lnTo>
                    <a:lnTo>
                      <a:pt x="873" y="144"/>
                    </a:lnTo>
                    <a:lnTo>
                      <a:pt x="947" y="163"/>
                    </a:lnTo>
                    <a:lnTo>
                      <a:pt x="1022" y="180"/>
                    </a:lnTo>
                    <a:lnTo>
                      <a:pt x="1097" y="197"/>
                    </a:lnTo>
                    <a:lnTo>
                      <a:pt x="1173" y="212"/>
                    </a:lnTo>
                    <a:lnTo>
                      <a:pt x="1249" y="228"/>
                    </a:lnTo>
                    <a:lnTo>
                      <a:pt x="1325" y="243"/>
                    </a:lnTo>
                    <a:lnTo>
                      <a:pt x="1402" y="257"/>
                    </a:lnTo>
                    <a:lnTo>
                      <a:pt x="1480" y="271"/>
                    </a:lnTo>
                    <a:lnTo>
                      <a:pt x="1557" y="283"/>
                    </a:lnTo>
                    <a:lnTo>
                      <a:pt x="1635" y="294"/>
                    </a:lnTo>
                    <a:lnTo>
                      <a:pt x="1715" y="305"/>
                    </a:lnTo>
                    <a:lnTo>
                      <a:pt x="1794" y="316"/>
                    </a:lnTo>
                    <a:lnTo>
                      <a:pt x="1873" y="325"/>
                    </a:lnTo>
                    <a:lnTo>
                      <a:pt x="1954" y="334"/>
                    </a:lnTo>
                    <a:lnTo>
                      <a:pt x="2034" y="343"/>
                    </a:lnTo>
                    <a:lnTo>
                      <a:pt x="2115" y="350"/>
                    </a:lnTo>
                    <a:lnTo>
                      <a:pt x="2195" y="357"/>
                    </a:lnTo>
                    <a:lnTo>
                      <a:pt x="2277" y="363"/>
                    </a:lnTo>
                    <a:lnTo>
                      <a:pt x="2359" y="368"/>
                    </a:lnTo>
                    <a:lnTo>
                      <a:pt x="2441" y="372"/>
                    </a:lnTo>
                    <a:lnTo>
                      <a:pt x="2524" y="376"/>
                    </a:lnTo>
                    <a:lnTo>
                      <a:pt x="2606" y="379"/>
                    </a:lnTo>
                    <a:lnTo>
                      <a:pt x="2690" y="380"/>
                    </a:lnTo>
                    <a:lnTo>
                      <a:pt x="2774" y="382"/>
                    </a:lnTo>
                    <a:lnTo>
                      <a:pt x="2858" y="382"/>
                    </a:lnTo>
                    <a:lnTo>
                      <a:pt x="2940" y="382"/>
                    </a:lnTo>
                    <a:lnTo>
                      <a:pt x="3024" y="380"/>
                    </a:lnTo>
                    <a:lnTo>
                      <a:pt x="3108" y="379"/>
                    </a:lnTo>
                    <a:lnTo>
                      <a:pt x="3190" y="376"/>
                    </a:lnTo>
                    <a:lnTo>
                      <a:pt x="3273" y="372"/>
                    </a:lnTo>
                    <a:lnTo>
                      <a:pt x="3355" y="368"/>
                    </a:lnTo>
                    <a:lnTo>
                      <a:pt x="3437" y="363"/>
                    </a:lnTo>
                    <a:lnTo>
                      <a:pt x="3518" y="357"/>
                    </a:lnTo>
                    <a:lnTo>
                      <a:pt x="3599" y="350"/>
                    </a:lnTo>
                    <a:lnTo>
                      <a:pt x="3680" y="343"/>
                    </a:lnTo>
                    <a:lnTo>
                      <a:pt x="3760" y="334"/>
                    </a:lnTo>
                    <a:lnTo>
                      <a:pt x="3841" y="325"/>
                    </a:lnTo>
                    <a:lnTo>
                      <a:pt x="3920" y="316"/>
                    </a:lnTo>
                    <a:lnTo>
                      <a:pt x="3999" y="305"/>
                    </a:lnTo>
                    <a:lnTo>
                      <a:pt x="4079" y="294"/>
                    </a:lnTo>
                    <a:lnTo>
                      <a:pt x="4157" y="283"/>
                    </a:lnTo>
                    <a:lnTo>
                      <a:pt x="4234" y="271"/>
                    </a:lnTo>
                    <a:lnTo>
                      <a:pt x="4312" y="257"/>
                    </a:lnTo>
                    <a:lnTo>
                      <a:pt x="4389" y="243"/>
                    </a:lnTo>
                    <a:lnTo>
                      <a:pt x="4465" y="228"/>
                    </a:lnTo>
                    <a:lnTo>
                      <a:pt x="4541" y="212"/>
                    </a:lnTo>
                    <a:lnTo>
                      <a:pt x="4617" y="197"/>
                    </a:lnTo>
                    <a:lnTo>
                      <a:pt x="4692" y="180"/>
                    </a:lnTo>
                    <a:lnTo>
                      <a:pt x="4767" y="162"/>
                    </a:lnTo>
                    <a:lnTo>
                      <a:pt x="4841" y="144"/>
                    </a:lnTo>
                    <a:lnTo>
                      <a:pt x="4914" y="126"/>
                    </a:lnTo>
                    <a:lnTo>
                      <a:pt x="4988" y="106"/>
                    </a:lnTo>
                    <a:lnTo>
                      <a:pt x="5060" y="86"/>
                    </a:lnTo>
                    <a:lnTo>
                      <a:pt x="5132" y="66"/>
                    </a:lnTo>
                    <a:lnTo>
                      <a:pt x="5204" y="45"/>
                    </a:lnTo>
                    <a:lnTo>
                      <a:pt x="5274" y="22"/>
                    </a:lnTo>
                    <a:lnTo>
                      <a:pt x="5344" y="0"/>
                    </a:lnTo>
                    <a:lnTo>
                      <a:pt x="5392" y="82"/>
                    </a:lnTo>
                    <a:lnTo>
                      <a:pt x="5439" y="164"/>
                    </a:lnTo>
                    <a:lnTo>
                      <a:pt x="5486" y="247"/>
                    </a:lnTo>
                    <a:lnTo>
                      <a:pt x="5532" y="331"/>
                    </a:lnTo>
                    <a:lnTo>
                      <a:pt x="5578" y="416"/>
                    </a:lnTo>
                    <a:lnTo>
                      <a:pt x="5624" y="501"/>
                    </a:lnTo>
                    <a:lnTo>
                      <a:pt x="5668" y="587"/>
                    </a:lnTo>
                    <a:lnTo>
                      <a:pt x="5714" y="673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4572000" y="786159"/>
                <a:ext cx="188673" cy="78614"/>
              </a:xfrm>
              <a:custGeom>
                <a:avLst/>
                <a:gdLst/>
                <a:ahLst/>
                <a:cxnLst>
                  <a:cxn ang="0">
                    <a:pos x="0" y="1188"/>
                  </a:cxn>
                  <a:cxn ang="0">
                    <a:pos x="97" y="1187"/>
                  </a:cxn>
                  <a:cxn ang="0">
                    <a:pos x="291" y="1183"/>
                  </a:cxn>
                  <a:cxn ang="0">
                    <a:pos x="484" y="1174"/>
                  </a:cxn>
                  <a:cxn ang="0">
                    <a:pos x="675" y="1161"/>
                  </a:cxn>
                  <a:cxn ang="0">
                    <a:pos x="864" y="1144"/>
                  </a:cxn>
                  <a:cxn ang="0">
                    <a:pos x="1051" y="1123"/>
                  </a:cxn>
                  <a:cxn ang="0">
                    <a:pos x="1235" y="1097"/>
                  </a:cxn>
                  <a:cxn ang="0">
                    <a:pos x="1417" y="1068"/>
                  </a:cxn>
                  <a:cxn ang="0">
                    <a:pos x="1597" y="1036"/>
                  </a:cxn>
                  <a:cxn ang="0">
                    <a:pos x="1775" y="999"/>
                  </a:cxn>
                  <a:cxn ang="0">
                    <a:pos x="1949" y="959"/>
                  </a:cxn>
                  <a:cxn ang="0">
                    <a:pos x="2121" y="914"/>
                  </a:cxn>
                  <a:cxn ang="0">
                    <a:pos x="2290" y="867"/>
                  </a:cxn>
                  <a:cxn ang="0">
                    <a:pos x="2455" y="816"/>
                  </a:cxn>
                  <a:cxn ang="0">
                    <a:pos x="2618" y="761"/>
                  </a:cxn>
                  <a:cxn ang="0">
                    <a:pos x="2777" y="703"/>
                  </a:cxn>
                  <a:cxn ang="0">
                    <a:pos x="2810" y="587"/>
                  </a:cxn>
                  <a:cxn ang="0">
                    <a:pos x="2720" y="416"/>
                  </a:cxn>
                  <a:cxn ang="0">
                    <a:pos x="2628" y="247"/>
                  </a:cxn>
                  <a:cxn ang="0">
                    <a:pos x="2534" y="82"/>
                  </a:cxn>
                  <a:cxn ang="0">
                    <a:pos x="2416" y="22"/>
                  </a:cxn>
                  <a:cxn ang="0">
                    <a:pos x="2274" y="66"/>
                  </a:cxn>
                  <a:cxn ang="0">
                    <a:pos x="2130" y="106"/>
                  </a:cxn>
                  <a:cxn ang="0">
                    <a:pos x="1983" y="144"/>
                  </a:cxn>
                  <a:cxn ang="0">
                    <a:pos x="1834" y="180"/>
                  </a:cxn>
                  <a:cxn ang="0">
                    <a:pos x="1683" y="212"/>
                  </a:cxn>
                  <a:cxn ang="0">
                    <a:pos x="1531" y="243"/>
                  </a:cxn>
                  <a:cxn ang="0">
                    <a:pos x="1376" y="271"/>
                  </a:cxn>
                  <a:cxn ang="0">
                    <a:pos x="1221" y="294"/>
                  </a:cxn>
                  <a:cxn ang="0">
                    <a:pos x="1062" y="316"/>
                  </a:cxn>
                  <a:cxn ang="0">
                    <a:pos x="902" y="334"/>
                  </a:cxn>
                  <a:cxn ang="0">
                    <a:pos x="741" y="350"/>
                  </a:cxn>
                  <a:cxn ang="0">
                    <a:pos x="579" y="363"/>
                  </a:cxn>
                  <a:cxn ang="0">
                    <a:pos x="415" y="372"/>
                  </a:cxn>
                  <a:cxn ang="0">
                    <a:pos x="250" y="379"/>
                  </a:cxn>
                  <a:cxn ang="0">
                    <a:pos x="83" y="382"/>
                  </a:cxn>
                  <a:cxn ang="0">
                    <a:pos x="0" y="382"/>
                  </a:cxn>
                  <a:cxn ang="0">
                    <a:pos x="0" y="1188"/>
                  </a:cxn>
                </a:cxnLst>
                <a:rect l="0" t="0" r="r" b="b"/>
                <a:pathLst>
                  <a:path w="2856" h="1188">
                    <a:moveTo>
                      <a:pt x="0" y="1188"/>
                    </a:moveTo>
                    <a:lnTo>
                      <a:pt x="0" y="1188"/>
                    </a:lnTo>
                    <a:lnTo>
                      <a:pt x="0" y="1188"/>
                    </a:lnTo>
                    <a:lnTo>
                      <a:pt x="97" y="1187"/>
                    </a:lnTo>
                    <a:lnTo>
                      <a:pt x="194" y="1186"/>
                    </a:lnTo>
                    <a:lnTo>
                      <a:pt x="291" y="1183"/>
                    </a:lnTo>
                    <a:lnTo>
                      <a:pt x="388" y="1179"/>
                    </a:lnTo>
                    <a:lnTo>
                      <a:pt x="484" y="1174"/>
                    </a:lnTo>
                    <a:lnTo>
                      <a:pt x="579" y="1168"/>
                    </a:lnTo>
                    <a:lnTo>
                      <a:pt x="675" y="1161"/>
                    </a:lnTo>
                    <a:lnTo>
                      <a:pt x="770" y="1153"/>
                    </a:lnTo>
                    <a:lnTo>
                      <a:pt x="864" y="1144"/>
                    </a:lnTo>
                    <a:lnTo>
                      <a:pt x="958" y="1134"/>
                    </a:lnTo>
                    <a:lnTo>
                      <a:pt x="1051" y="1123"/>
                    </a:lnTo>
                    <a:lnTo>
                      <a:pt x="1144" y="1111"/>
                    </a:lnTo>
                    <a:lnTo>
                      <a:pt x="1235" y="1097"/>
                    </a:lnTo>
                    <a:lnTo>
                      <a:pt x="1327" y="1084"/>
                    </a:lnTo>
                    <a:lnTo>
                      <a:pt x="1417" y="1068"/>
                    </a:lnTo>
                    <a:lnTo>
                      <a:pt x="1508" y="1053"/>
                    </a:lnTo>
                    <a:lnTo>
                      <a:pt x="1597" y="1036"/>
                    </a:lnTo>
                    <a:lnTo>
                      <a:pt x="1687" y="1018"/>
                    </a:lnTo>
                    <a:lnTo>
                      <a:pt x="1775" y="999"/>
                    </a:lnTo>
                    <a:lnTo>
                      <a:pt x="1862" y="979"/>
                    </a:lnTo>
                    <a:lnTo>
                      <a:pt x="1949" y="959"/>
                    </a:lnTo>
                    <a:lnTo>
                      <a:pt x="2035" y="936"/>
                    </a:lnTo>
                    <a:lnTo>
                      <a:pt x="2121" y="914"/>
                    </a:lnTo>
                    <a:lnTo>
                      <a:pt x="2206" y="891"/>
                    </a:lnTo>
                    <a:lnTo>
                      <a:pt x="2290" y="867"/>
                    </a:lnTo>
                    <a:lnTo>
                      <a:pt x="2372" y="841"/>
                    </a:lnTo>
                    <a:lnTo>
                      <a:pt x="2455" y="816"/>
                    </a:lnTo>
                    <a:lnTo>
                      <a:pt x="2537" y="789"/>
                    </a:lnTo>
                    <a:lnTo>
                      <a:pt x="2618" y="761"/>
                    </a:lnTo>
                    <a:lnTo>
                      <a:pt x="2699" y="733"/>
                    </a:lnTo>
                    <a:lnTo>
                      <a:pt x="2777" y="703"/>
                    </a:lnTo>
                    <a:lnTo>
                      <a:pt x="2856" y="673"/>
                    </a:lnTo>
                    <a:lnTo>
                      <a:pt x="2810" y="587"/>
                    </a:lnTo>
                    <a:lnTo>
                      <a:pt x="2766" y="501"/>
                    </a:lnTo>
                    <a:lnTo>
                      <a:pt x="2720" y="416"/>
                    </a:lnTo>
                    <a:lnTo>
                      <a:pt x="2674" y="331"/>
                    </a:lnTo>
                    <a:lnTo>
                      <a:pt x="2628" y="247"/>
                    </a:lnTo>
                    <a:lnTo>
                      <a:pt x="2581" y="164"/>
                    </a:lnTo>
                    <a:lnTo>
                      <a:pt x="2534" y="82"/>
                    </a:lnTo>
                    <a:lnTo>
                      <a:pt x="2486" y="0"/>
                    </a:lnTo>
                    <a:lnTo>
                      <a:pt x="2416" y="22"/>
                    </a:lnTo>
                    <a:lnTo>
                      <a:pt x="2346" y="45"/>
                    </a:lnTo>
                    <a:lnTo>
                      <a:pt x="2274" y="66"/>
                    </a:lnTo>
                    <a:lnTo>
                      <a:pt x="2203" y="86"/>
                    </a:lnTo>
                    <a:lnTo>
                      <a:pt x="2130" y="106"/>
                    </a:lnTo>
                    <a:lnTo>
                      <a:pt x="2056" y="126"/>
                    </a:lnTo>
                    <a:lnTo>
                      <a:pt x="1983" y="144"/>
                    </a:lnTo>
                    <a:lnTo>
                      <a:pt x="1909" y="163"/>
                    </a:lnTo>
                    <a:lnTo>
                      <a:pt x="1834" y="180"/>
                    </a:lnTo>
                    <a:lnTo>
                      <a:pt x="1759" y="197"/>
                    </a:lnTo>
                    <a:lnTo>
                      <a:pt x="1683" y="212"/>
                    </a:lnTo>
                    <a:lnTo>
                      <a:pt x="1607" y="228"/>
                    </a:lnTo>
                    <a:lnTo>
                      <a:pt x="1531" y="243"/>
                    </a:lnTo>
                    <a:lnTo>
                      <a:pt x="1454" y="257"/>
                    </a:lnTo>
                    <a:lnTo>
                      <a:pt x="1376" y="271"/>
                    </a:lnTo>
                    <a:lnTo>
                      <a:pt x="1299" y="283"/>
                    </a:lnTo>
                    <a:lnTo>
                      <a:pt x="1221" y="294"/>
                    </a:lnTo>
                    <a:lnTo>
                      <a:pt x="1141" y="305"/>
                    </a:lnTo>
                    <a:lnTo>
                      <a:pt x="1062" y="316"/>
                    </a:lnTo>
                    <a:lnTo>
                      <a:pt x="983" y="325"/>
                    </a:lnTo>
                    <a:lnTo>
                      <a:pt x="902" y="334"/>
                    </a:lnTo>
                    <a:lnTo>
                      <a:pt x="822" y="343"/>
                    </a:lnTo>
                    <a:lnTo>
                      <a:pt x="741" y="350"/>
                    </a:lnTo>
                    <a:lnTo>
                      <a:pt x="661" y="357"/>
                    </a:lnTo>
                    <a:lnTo>
                      <a:pt x="579" y="363"/>
                    </a:lnTo>
                    <a:lnTo>
                      <a:pt x="497" y="368"/>
                    </a:lnTo>
                    <a:lnTo>
                      <a:pt x="415" y="372"/>
                    </a:lnTo>
                    <a:lnTo>
                      <a:pt x="332" y="376"/>
                    </a:lnTo>
                    <a:lnTo>
                      <a:pt x="250" y="379"/>
                    </a:lnTo>
                    <a:lnTo>
                      <a:pt x="166" y="380"/>
                    </a:lnTo>
                    <a:lnTo>
                      <a:pt x="83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118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4051300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3021" y="0"/>
                  </a:cxn>
                  <a:cxn ang="0">
                    <a:pos x="0" y="1815"/>
                  </a:cxn>
                  <a:cxn ang="0">
                    <a:pos x="386" y="6345"/>
                  </a:cxn>
                  <a:cxn ang="0">
                    <a:pos x="1350" y="6762"/>
                  </a:cxn>
                  <a:cxn ang="0">
                    <a:pos x="1387" y="6675"/>
                  </a:cxn>
                  <a:cxn ang="0">
                    <a:pos x="1424" y="6589"/>
                  </a:cxn>
                  <a:cxn ang="0">
                    <a:pos x="1461" y="6503"/>
                  </a:cxn>
                  <a:cxn ang="0">
                    <a:pos x="1499" y="6418"/>
                  </a:cxn>
                  <a:cxn ang="0">
                    <a:pos x="1537" y="6333"/>
                  </a:cxn>
                  <a:cxn ang="0">
                    <a:pos x="1576" y="6249"/>
                  </a:cxn>
                  <a:cxn ang="0">
                    <a:pos x="1615" y="6166"/>
                  </a:cxn>
                  <a:cxn ang="0">
                    <a:pos x="1654" y="6083"/>
                  </a:cxn>
                  <a:cxn ang="0">
                    <a:pos x="1694" y="6000"/>
                  </a:cxn>
                  <a:cxn ang="0">
                    <a:pos x="1735" y="5919"/>
                  </a:cxn>
                  <a:cxn ang="0">
                    <a:pos x="1777" y="5838"/>
                  </a:cxn>
                  <a:cxn ang="0">
                    <a:pos x="1818" y="5759"/>
                  </a:cxn>
                  <a:cxn ang="0">
                    <a:pos x="1861" y="5680"/>
                  </a:cxn>
                  <a:cxn ang="0">
                    <a:pos x="1904" y="5601"/>
                  </a:cxn>
                  <a:cxn ang="0">
                    <a:pos x="1948" y="5523"/>
                  </a:cxn>
                  <a:cxn ang="0">
                    <a:pos x="1992" y="5447"/>
                  </a:cxn>
                  <a:cxn ang="0">
                    <a:pos x="2037" y="5371"/>
                  </a:cxn>
                  <a:cxn ang="0">
                    <a:pos x="2083" y="5295"/>
                  </a:cxn>
                  <a:cxn ang="0">
                    <a:pos x="2129" y="5221"/>
                  </a:cxn>
                  <a:cxn ang="0">
                    <a:pos x="2176" y="5148"/>
                  </a:cxn>
                  <a:cxn ang="0">
                    <a:pos x="2224" y="5076"/>
                  </a:cxn>
                  <a:cxn ang="0">
                    <a:pos x="2272" y="5005"/>
                  </a:cxn>
                  <a:cxn ang="0">
                    <a:pos x="2321" y="4934"/>
                  </a:cxn>
                  <a:cxn ang="0">
                    <a:pos x="2371" y="4864"/>
                  </a:cxn>
                  <a:cxn ang="0">
                    <a:pos x="2421" y="4796"/>
                  </a:cxn>
                  <a:cxn ang="0">
                    <a:pos x="2473" y="4729"/>
                  </a:cxn>
                  <a:cxn ang="0">
                    <a:pos x="2525" y="4662"/>
                  </a:cxn>
                  <a:cxn ang="0">
                    <a:pos x="2579" y="4596"/>
                  </a:cxn>
                  <a:cxn ang="0">
                    <a:pos x="2633" y="4532"/>
                  </a:cxn>
                  <a:cxn ang="0">
                    <a:pos x="2687" y="4468"/>
                  </a:cxn>
                  <a:cxn ang="0">
                    <a:pos x="2742" y="4406"/>
                  </a:cxn>
                  <a:cxn ang="0">
                    <a:pos x="2799" y="4345"/>
                  </a:cxn>
                  <a:cxn ang="0">
                    <a:pos x="2795" y="4324"/>
                  </a:cxn>
                  <a:cxn ang="0">
                    <a:pos x="2791" y="4304"/>
                  </a:cxn>
                  <a:cxn ang="0">
                    <a:pos x="2789" y="4283"/>
                  </a:cxn>
                  <a:cxn ang="0">
                    <a:pos x="2788" y="4262"/>
                  </a:cxn>
                  <a:cxn ang="0">
                    <a:pos x="2788" y="3977"/>
                  </a:cxn>
                  <a:cxn ang="0">
                    <a:pos x="2790" y="3695"/>
                  </a:cxn>
                  <a:cxn ang="0">
                    <a:pos x="2795" y="3415"/>
                  </a:cxn>
                  <a:cxn ang="0">
                    <a:pos x="2800" y="3137"/>
                  </a:cxn>
                  <a:cxn ang="0">
                    <a:pos x="2809" y="2863"/>
                  </a:cxn>
                  <a:cxn ang="0">
                    <a:pos x="2819" y="2591"/>
                  </a:cxn>
                  <a:cxn ang="0">
                    <a:pos x="2830" y="2321"/>
                  </a:cxn>
                  <a:cxn ang="0">
                    <a:pos x="2845" y="2054"/>
                  </a:cxn>
                  <a:cxn ang="0">
                    <a:pos x="2860" y="1788"/>
                  </a:cxn>
                  <a:cxn ang="0">
                    <a:pos x="2877" y="1525"/>
                  </a:cxn>
                  <a:cxn ang="0">
                    <a:pos x="2897" y="1265"/>
                  </a:cxn>
                  <a:cxn ang="0">
                    <a:pos x="2919" y="1008"/>
                  </a:cxn>
                  <a:cxn ang="0">
                    <a:pos x="2942" y="752"/>
                  </a:cxn>
                  <a:cxn ang="0">
                    <a:pos x="2967" y="499"/>
                  </a:cxn>
                  <a:cxn ang="0">
                    <a:pos x="2993" y="248"/>
                  </a:cxn>
                  <a:cxn ang="0">
                    <a:pos x="3021" y="0"/>
                  </a:cxn>
                </a:cxnLst>
                <a:rect l="0" t="0" r="r" b="b"/>
                <a:pathLst>
                  <a:path w="3021" h="6762">
                    <a:moveTo>
                      <a:pt x="3021" y="0"/>
                    </a:moveTo>
                    <a:lnTo>
                      <a:pt x="0" y="1815"/>
                    </a:lnTo>
                    <a:lnTo>
                      <a:pt x="386" y="6345"/>
                    </a:lnTo>
                    <a:lnTo>
                      <a:pt x="1350" y="6762"/>
                    </a:lnTo>
                    <a:lnTo>
                      <a:pt x="1387" y="6675"/>
                    </a:lnTo>
                    <a:lnTo>
                      <a:pt x="1424" y="6589"/>
                    </a:lnTo>
                    <a:lnTo>
                      <a:pt x="1461" y="6503"/>
                    </a:lnTo>
                    <a:lnTo>
                      <a:pt x="1499" y="6418"/>
                    </a:lnTo>
                    <a:lnTo>
                      <a:pt x="1537" y="6333"/>
                    </a:lnTo>
                    <a:lnTo>
                      <a:pt x="1576" y="6249"/>
                    </a:lnTo>
                    <a:lnTo>
                      <a:pt x="1615" y="6166"/>
                    </a:lnTo>
                    <a:lnTo>
                      <a:pt x="1654" y="6083"/>
                    </a:lnTo>
                    <a:lnTo>
                      <a:pt x="1694" y="6000"/>
                    </a:lnTo>
                    <a:lnTo>
                      <a:pt x="1735" y="5919"/>
                    </a:lnTo>
                    <a:lnTo>
                      <a:pt x="1777" y="5838"/>
                    </a:lnTo>
                    <a:lnTo>
                      <a:pt x="1818" y="5759"/>
                    </a:lnTo>
                    <a:lnTo>
                      <a:pt x="1861" y="5680"/>
                    </a:lnTo>
                    <a:lnTo>
                      <a:pt x="1904" y="5601"/>
                    </a:lnTo>
                    <a:lnTo>
                      <a:pt x="1948" y="5523"/>
                    </a:lnTo>
                    <a:lnTo>
                      <a:pt x="1992" y="5447"/>
                    </a:lnTo>
                    <a:lnTo>
                      <a:pt x="2037" y="5371"/>
                    </a:lnTo>
                    <a:lnTo>
                      <a:pt x="2083" y="5295"/>
                    </a:lnTo>
                    <a:lnTo>
                      <a:pt x="2129" y="5221"/>
                    </a:lnTo>
                    <a:lnTo>
                      <a:pt x="2176" y="5148"/>
                    </a:lnTo>
                    <a:lnTo>
                      <a:pt x="2224" y="5076"/>
                    </a:lnTo>
                    <a:lnTo>
                      <a:pt x="2272" y="5005"/>
                    </a:lnTo>
                    <a:lnTo>
                      <a:pt x="2321" y="4934"/>
                    </a:lnTo>
                    <a:lnTo>
                      <a:pt x="2371" y="4864"/>
                    </a:lnTo>
                    <a:lnTo>
                      <a:pt x="2421" y="4796"/>
                    </a:lnTo>
                    <a:lnTo>
                      <a:pt x="2473" y="4729"/>
                    </a:lnTo>
                    <a:lnTo>
                      <a:pt x="2525" y="4662"/>
                    </a:lnTo>
                    <a:lnTo>
                      <a:pt x="2579" y="4596"/>
                    </a:lnTo>
                    <a:lnTo>
                      <a:pt x="2633" y="4532"/>
                    </a:lnTo>
                    <a:lnTo>
                      <a:pt x="2687" y="4468"/>
                    </a:lnTo>
                    <a:lnTo>
                      <a:pt x="2742" y="4406"/>
                    </a:lnTo>
                    <a:lnTo>
                      <a:pt x="2799" y="4345"/>
                    </a:lnTo>
                    <a:lnTo>
                      <a:pt x="2795" y="4324"/>
                    </a:lnTo>
                    <a:lnTo>
                      <a:pt x="2791" y="4304"/>
                    </a:lnTo>
                    <a:lnTo>
                      <a:pt x="2789" y="4283"/>
                    </a:lnTo>
                    <a:lnTo>
                      <a:pt x="2788" y="4262"/>
                    </a:lnTo>
                    <a:lnTo>
                      <a:pt x="2788" y="3977"/>
                    </a:lnTo>
                    <a:lnTo>
                      <a:pt x="2790" y="3695"/>
                    </a:lnTo>
                    <a:lnTo>
                      <a:pt x="2795" y="3415"/>
                    </a:lnTo>
                    <a:lnTo>
                      <a:pt x="2800" y="3137"/>
                    </a:lnTo>
                    <a:lnTo>
                      <a:pt x="2809" y="2863"/>
                    </a:lnTo>
                    <a:lnTo>
                      <a:pt x="2819" y="2591"/>
                    </a:lnTo>
                    <a:lnTo>
                      <a:pt x="2830" y="2321"/>
                    </a:lnTo>
                    <a:lnTo>
                      <a:pt x="2845" y="2054"/>
                    </a:lnTo>
                    <a:lnTo>
                      <a:pt x="2860" y="1788"/>
                    </a:lnTo>
                    <a:lnTo>
                      <a:pt x="2877" y="1525"/>
                    </a:lnTo>
                    <a:lnTo>
                      <a:pt x="2897" y="1265"/>
                    </a:lnTo>
                    <a:lnTo>
                      <a:pt x="2919" y="1008"/>
                    </a:lnTo>
                    <a:lnTo>
                      <a:pt x="2942" y="752"/>
                    </a:lnTo>
                    <a:lnTo>
                      <a:pt x="2967" y="499"/>
                    </a:lnTo>
                    <a:lnTo>
                      <a:pt x="2993" y="24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4893391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1" y="1815"/>
                  </a:cxn>
                  <a:cxn ang="0">
                    <a:pos x="2635" y="6345"/>
                  </a:cxn>
                  <a:cxn ang="0">
                    <a:pos x="1671" y="6762"/>
                  </a:cxn>
                  <a:cxn ang="0">
                    <a:pos x="1634" y="6675"/>
                  </a:cxn>
                  <a:cxn ang="0">
                    <a:pos x="1597" y="6589"/>
                  </a:cxn>
                  <a:cxn ang="0">
                    <a:pos x="1560" y="6503"/>
                  </a:cxn>
                  <a:cxn ang="0">
                    <a:pos x="1522" y="6418"/>
                  </a:cxn>
                  <a:cxn ang="0">
                    <a:pos x="1484" y="6333"/>
                  </a:cxn>
                  <a:cxn ang="0">
                    <a:pos x="1445" y="6248"/>
                  </a:cxn>
                  <a:cxn ang="0">
                    <a:pos x="1406" y="6166"/>
                  </a:cxn>
                  <a:cxn ang="0">
                    <a:pos x="1367" y="6083"/>
                  </a:cxn>
                  <a:cxn ang="0">
                    <a:pos x="1327" y="6000"/>
                  </a:cxn>
                  <a:cxn ang="0">
                    <a:pos x="1286" y="5919"/>
                  </a:cxn>
                  <a:cxn ang="0">
                    <a:pos x="1244" y="5838"/>
                  </a:cxn>
                  <a:cxn ang="0">
                    <a:pos x="1203" y="5759"/>
                  </a:cxn>
                  <a:cxn ang="0">
                    <a:pos x="1160" y="5680"/>
                  </a:cxn>
                  <a:cxn ang="0">
                    <a:pos x="1117" y="5601"/>
                  </a:cxn>
                  <a:cxn ang="0">
                    <a:pos x="1073" y="5523"/>
                  </a:cxn>
                  <a:cxn ang="0">
                    <a:pos x="1029" y="5447"/>
                  </a:cxn>
                  <a:cxn ang="0">
                    <a:pos x="984" y="5371"/>
                  </a:cxn>
                  <a:cxn ang="0">
                    <a:pos x="938" y="5295"/>
                  </a:cxn>
                  <a:cxn ang="0">
                    <a:pos x="892" y="5221"/>
                  </a:cxn>
                  <a:cxn ang="0">
                    <a:pos x="845" y="5148"/>
                  </a:cxn>
                  <a:cxn ang="0">
                    <a:pos x="797" y="5076"/>
                  </a:cxn>
                  <a:cxn ang="0">
                    <a:pos x="749" y="5005"/>
                  </a:cxn>
                  <a:cxn ang="0">
                    <a:pos x="700" y="4934"/>
                  </a:cxn>
                  <a:cxn ang="0">
                    <a:pos x="650" y="4864"/>
                  </a:cxn>
                  <a:cxn ang="0">
                    <a:pos x="600" y="4796"/>
                  </a:cxn>
                  <a:cxn ang="0">
                    <a:pos x="548" y="4729"/>
                  </a:cxn>
                  <a:cxn ang="0">
                    <a:pos x="496" y="4662"/>
                  </a:cxn>
                  <a:cxn ang="0">
                    <a:pos x="442" y="4596"/>
                  </a:cxn>
                  <a:cxn ang="0">
                    <a:pos x="388" y="4532"/>
                  </a:cxn>
                  <a:cxn ang="0">
                    <a:pos x="334" y="4468"/>
                  </a:cxn>
                  <a:cxn ang="0">
                    <a:pos x="279" y="4406"/>
                  </a:cxn>
                  <a:cxn ang="0">
                    <a:pos x="222" y="4345"/>
                  </a:cxn>
                  <a:cxn ang="0">
                    <a:pos x="226" y="4324"/>
                  </a:cxn>
                  <a:cxn ang="0">
                    <a:pos x="230" y="4304"/>
                  </a:cxn>
                  <a:cxn ang="0">
                    <a:pos x="232" y="4283"/>
                  </a:cxn>
                  <a:cxn ang="0">
                    <a:pos x="233" y="4262"/>
                  </a:cxn>
                  <a:cxn ang="0">
                    <a:pos x="233" y="3977"/>
                  </a:cxn>
                  <a:cxn ang="0">
                    <a:pos x="231" y="3695"/>
                  </a:cxn>
                  <a:cxn ang="0">
                    <a:pos x="226" y="3415"/>
                  </a:cxn>
                  <a:cxn ang="0">
                    <a:pos x="221" y="3137"/>
                  </a:cxn>
                  <a:cxn ang="0">
                    <a:pos x="212" y="2863"/>
                  </a:cxn>
                  <a:cxn ang="0">
                    <a:pos x="202" y="2591"/>
                  </a:cxn>
                  <a:cxn ang="0">
                    <a:pos x="191" y="2321"/>
                  </a:cxn>
                  <a:cxn ang="0">
                    <a:pos x="176" y="2054"/>
                  </a:cxn>
                  <a:cxn ang="0">
                    <a:pos x="161" y="1788"/>
                  </a:cxn>
                  <a:cxn ang="0">
                    <a:pos x="144" y="1525"/>
                  </a:cxn>
                  <a:cxn ang="0">
                    <a:pos x="124" y="1265"/>
                  </a:cxn>
                  <a:cxn ang="0">
                    <a:pos x="102" y="1007"/>
                  </a:cxn>
                  <a:cxn ang="0">
                    <a:pos x="79" y="752"/>
                  </a:cxn>
                  <a:cxn ang="0">
                    <a:pos x="54" y="498"/>
                  </a:cxn>
                  <a:cxn ang="0">
                    <a:pos x="28" y="248"/>
                  </a:cxn>
                  <a:cxn ang="0">
                    <a:pos x="0" y="0"/>
                  </a:cxn>
                </a:cxnLst>
                <a:rect l="0" t="0" r="r" b="b"/>
                <a:pathLst>
                  <a:path w="3021" h="6762">
                    <a:moveTo>
                      <a:pt x="0" y="0"/>
                    </a:moveTo>
                    <a:lnTo>
                      <a:pt x="3021" y="1815"/>
                    </a:lnTo>
                    <a:lnTo>
                      <a:pt x="2635" y="6345"/>
                    </a:lnTo>
                    <a:lnTo>
                      <a:pt x="1671" y="6762"/>
                    </a:lnTo>
                    <a:lnTo>
                      <a:pt x="1634" y="6675"/>
                    </a:lnTo>
                    <a:lnTo>
                      <a:pt x="1597" y="6589"/>
                    </a:lnTo>
                    <a:lnTo>
                      <a:pt x="1560" y="6503"/>
                    </a:lnTo>
                    <a:lnTo>
                      <a:pt x="1522" y="6418"/>
                    </a:lnTo>
                    <a:lnTo>
                      <a:pt x="1484" y="6333"/>
                    </a:lnTo>
                    <a:lnTo>
                      <a:pt x="1445" y="6248"/>
                    </a:lnTo>
                    <a:lnTo>
                      <a:pt x="1406" y="6166"/>
                    </a:lnTo>
                    <a:lnTo>
                      <a:pt x="1367" y="6083"/>
                    </a:lnTo>
                    <a:lnTo>
                      <a:pt x="1327" y="6000"/>
                    </a:lnTo>
                    <a:lnTo>
                      <a:pt x="1286" y="5919"/>
                    </a:lnTo>
                    <a:lnTo>
                      <a:pt x="1244" y="5838"/>
                    </a:lnTo>
                    <a:lnTo>
                      <a:pt x="1203" y="5759"/>
                    </a:lnTo>
                    <a:lnTo>
                      <a:pt x="1160" y="5680"/>
                    </a:lnTo>
                    <a:lnTo>
                      <a:pt x="1117" y="5601"/>
                    </a:lnTo>
                    <a:lnTo>
                      <a:pt x="1073" y="5523"/>
                    </a:lnTo>
                    <a:lnTo>
                      <a:pt x="1029" y="5447"/>
                    </a:lnTo>
                    <a:lnTo>
                      <a:pt x="984" y="5371"/>
                    </a:lnTo>
                    <a:lnTo>
                      <a:pt x="938" y="5295"/>
                    </a:lnTo>
                    <a:lnTo>
                      <a:pt x="892" y="5221"/>
                    </a:lnTo>
                    <a:lnTo>
                      <a:pt x="845" y="5148"/>
                    </a:lnTo>
                    <a:lnTo>
                      <a:pt x="797" y="5076"/>
                    </a:lnTo>
                    <a:lnTo>
                      <a:pt x="749" y="5005"/>
                    </a:lnTo>
                    <a:lnTo>
                      <a:pt x="700" y="4934"/>
                    </a:lnTo>
                    <a:lnTo>
                      <a:pt x="650" y="4864"/>
                    </a:lnTo>
                    <a:lnTo>
                      <a:pt x="600" y="4796"/>
                    </a:lnTo>
                    <a:lnTo>
                      <a:pt x="548" y="4729"/>
                    </a:lnTo>
                    <a:lnTo>
                      <a:pt x="496" y="4662"/>
                    </a:lnTo>
                    <a:lnTo>
                      <a:pt x="442" y="4596"/>
                    </a:lnTo>
                    <a:lnTo>
                      <a:pt x="388" y="4532"/>
                    </a:lnTo>
                    <a:lnTo>
                      <a:pt x="334" y="4468"/>
                    </a:lnTo>
                    <a:lnTo>
                      <a:pt x="279" y="4406"/>
                    </a:lnTo>
                    <a:lnTo>
                      <a:pt x="222" y="4345"/>
                    </a:lnTo>
                    <a:lnTo>
                      <a:pt x="226" y="4324"/>
                    </a:lnTo>
                    <a:lnTo>
                      <a:pt x="230" y="4304"/>
                    </a:lnTo>
                    <a:lnTo>
                      <a:pt x="232" y="4283"/>
                    </a:lnTo>
                    <a:lnTo>
                      <a:pt x="233" y="4262"/>
                    </a:lnTo>
                    <a:lnTo>
                      <a:pt x="233" y="3977"/>
                    </a:lnTo>
                    <a:lnTo>
                      <a:pt x="231" y="3695"/>
                    </a:lnTo>
                    <a:lnTo>
                      <a:pt x="226" y="3415"/>
                    </a:lnTo>
                    <a:lnTo>
                      <a:pt x="221" y="3137"/>
                    </a:lnTo>
                    <a:lnTo>
                      <a:pt x="212" y="2863"/>
                    </a:lnTo>
                    <a:lnTo>
                      <a:pt x="202" y="2591"/>
                    </a:lnTo>
                    <a:lnTo>
                      <a:pt x="191" y="2321"/>
                    </a:lnTo>
                    <a:lnTo>
                      <a:pt x="176" y="2054"/>
                    </a:lnTo>
                    <a:lnTo>
                      <a:pt x="161" y="1788"/>
                    </a:lnTo>
                    <a:lnTo>
                      <a:pt x="144" y="1525"/>
                    </a:lnTo>
                    <a:lnTo>
                      <a:pt x="124" y="1265"/>
                    </a:lnTo>
                    <a:lnTo>
                      <a:pt x="102" y="1007"/>
                    </a:lnTo>
                    <a:lnTo>
                      <a:pt x="79" y="752"/>
                    </a:lnTo>
                    <a:lnTo>
                      <a:pt x="54" y="498"/>
                    </a:lnTo>
                    <a:lnTo>
                      <a:pt x="28" y="24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4278817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21" y="119"/>
                  </a:cxn>
                  <a:cxn ang="0">
                    <a:pos x="90" y="343"/>
                  </a:cxn>
                  <a:cxn ang="0">
                    <a:pos x="191" y="546"/>
                  </a:cxn>
                  <a:cxn ang="0">
                    <a:pos x="325" y="729"/>
                  </a:cxn>
                  <a:cxn ang="0">
                    <a:pos x="489" y="894"/>
                  </a:cxn>
                  <a:cxn ang="0">
                    <a:pos x="685" y="1041"/>
                  </a:cxn>
                  <a:cxn ang="0">
                    <a:pos x="911" y="1171"/>
                  </a:cxn>
                  <a:cxn ang="0">
                    <a:pos x="1166" y="1282"/>
                  </a:cxn>
                  <a:cxn ang="0">
                    <a:pos x="1451" y="1380"/>
                  </a:cxn>
                  <a:cxn ang="0">
                    <a:pos x="1764" y="1461"/>
                  </a:cxn>
                  <a:cxn ang="0">
                    <a:pos x="2103" y="1528"/>
                  </a:cxn>
                  <a:cxn ang="0">
                    <a:pos x="2471" y="1582"/>
                  </a:cxn>
                  <a:cxn ang="0">
                    <a:pos x="2864" y="1622"/>
                  </a:cxn>
                  <a:cxn ang="0">
                    <a:pos x="3283" y="1651"/>
                  </a:cxn>
                  <a:cxn ang="0">
                    <a:pos x="3728" y="1668"/>
                  </a:cxn>
                  <a:cxn ang="0">
                    <a:pos x="4197" y="1674"/>
                  </a:cxn>
                  <a:cxn ang="0">
                    <a:pos x="4441" y="687"/>
                  </a:cxn>
                  <a:cxn ang="0">
                    <a:pos x="4025" y="681"/>
                  </a:cxn>
                  <a:cxn ang="0">
                    <a:pos x="3625" y="673"/>
                  </a:cxn>
                  <a:cxn ang="0">
                    <a:pos x="3243" y="661"/>
                  </a:cxn>
                  <a:cxn ang="0">
                    <a:pos x="2878" y="644"/>
                  </a:cxn>
                  <a:cxn ang="0">
                    <a:pos x="2529" y="624"/>
                  </a:cxn>
                  <a:cxn ang="0">
                    <a:pos x="2199" y="599"/>
                  </a:cxn>
                  <a:cxn ang="0">
                    <a:pos x="1889" y="567"/>
                  </a:cxn>
                  <a:cxn ang="0">
                    <a:pos x="1596" y="532"/>
                  </a:cxn>
                  <a:cxn ang="0">
                    <a:pos x="1324" y="489"/>
                  </a:cxn>
                  <a:cxn ang="0">
                    <a:pos x="1071" y="441"/>
                  </a:cxn>
                  <a:cxn ang="0">
                    <a:pos x="839" y="386"/>
                  </a:cxn>
                  <a:cxn ang="0">
                    <a:pos x="626" y="325"/>
                  </a:cxn>
                  <a:cxn ang="0">
                    <a:pos x="437" y="256"/>
                  </a:cxn>
                  <a:cxn ang="0">
                    <a:pos x="269" y="178"/>
                  </a:cxn>
                  <a:cxn ang="0">
                    <a:pos x="123" y="92"/>
                  </a:cxn>
                  <a:cxn ang="0">
                    <a:pos x="0" y="0"/>
                  </a:cxn>
                </a:cxnLst>
                <a:rect l="0" t="0" r="r" b="b"/>
                <a:pathLst>
                  <a:path w="4441" h="1674">
                    <a:moveTo>
                      <a:pt x="0" y="0"/>
                    </a:moveTo>
                    <a:lnTo>
                      <a:pt x="21" y="119"/>
                    </a:lnTo>
                    <a:lnTo>
                      <a:pt x="51" y="233"/>
                    </a:lnTo>
                    <a:lnTo>
                      <a:pt x="90" y="343"/>
                    </a:lnTo>
                    <a:lnTo>
                      <a:pt x="136" y="447"/>
                    </a:lnTo>
                    <a:lnTo>
                      <a:pt x="191" y="546"/>
                    </a:lnTo>
                    <a:lnTo>
                      <a:pt x="254" y="640"/>
                    </a:lnTo>
                    <a:lnTo>
                      <a:pt x="325" y="729"/>
                    </a:lnTo>
                    <a:lnTo>
                      <a:pt x="403" y="814"/>
                    </a:lnTo>
                    <a:lnTo>
                      <a:pt x="489" y="894"/>
                    </a:lnTo>
                    <a:lnTo>
                      <a:pt x="583" y="970"/>
                    </a:lnTo>
                    <a:lnTo>
                      <a:pt x="685" y="1041"/>
                    </a:lnTo>
                    <a:lnTo>
                      <a:pt x="794" y="1108"/>
                    </a:lnTo>
                    <a:lnTo>
                      <a:pt x="911" y="1171"/>
                    </a:lnTo>
                    <a:lnTo>
                      <a:pt x="1035" y="1229"/>
                    </a:lnTo>
                    <a:lnTo>
                      <a:pt x="1166" y="1282"/>
                    </a:lnTo>
                    <a:lnTo>
                      <a:pt x="1305" y="1333"/>
                    </a:lnTo>
                    <a:lnTo>
                      <a:pt x="1451" y="1380"/>
                    </a:lnTo>
                    <a:lnTo>
                      <a:pt x="1604" y="1422"/>
                    </a:lnTo>
                    <a:lnTo>
                      <a:pt x="1764" y="1461"/>
                    </a:lnTo>
                    <a:lnTo>
                      <a:pt x="1930" y="1497"/>
                    </a:lnTo>
                    <a:lnTo>
                      <a:pt x="2103" y="1528"/>
                    </a:lnTo>
                    <a:lnTo>
                      <a:pt x="2284" y="1557"/>
                    </a:lnTo>
                    <a:lnTo>
                      <a:pt x="2471" y="1582"/>
                    </a:lnTo>
                    <a:lnTo>
                      <a:pt x="2664" y="1604"/>
                    </a:lnTo>
                    <a:lnTo>
                      <a:pt x="2864" y="1622"/>
                    </a:lnTo>
                    <a:lnTo>
                      <a:pt x="3071" y="1638"/>
                    </a:lnTo>
                    <a:lnTo>
                      <a:pt x="3283" y="1651"/>
                    </a:lnTo>
                    <a:lnTo>
                      <a:pt x="3503" y="1660"/>
                    </a:lnTo>
                    <a:lnTo>
                      <a:pt x="3728" y="1668"/>
                    </a:lnTo>
                    <a:lnTo>
                      <a:pt x="3959" y="1671"/>
                    </a:lnTo>
                    <a:lnTo>
                      <a:pt x="4197" y="1674"/>
                    </a:lnTo>
                    <a:lnTo>
                      <a:pt x="4441" y="1672"/>
                    </a:lnTo>
                    <a:lnTo>
                      <a:pt x="4441" y="687"/>
                    </a:lnTo>
                    <a:lnTo>
                      <a:pt x="4231" y="685"/>
                    </a:lnTo>
                    <a:lnTo>
                      <a:pt x="4025" y="681"/>
                    </a:lnTo>
                    <a:lnTo>
                      <a:pt x="3823" y="678"/>
                    </a:lnTo>
                    <a:lnTo>
                      <a:pt x="3625" y="673"/>
                    </a:lnTo>
                    <a:lnTo>
                      <a:pt x="3432" y="668"/>
                    </a:lnTo>
                    <a:lnTo>
                      <a:pt x="3243" y="661"/>
                    </a:lnTo>
                    <a:lnTo>
                      <a:pt x="3057" y="653"/>
                    </a:lnTo>
                    <a:lnTo>
                      <a:pt x="2878" y="644"/>
                    </a:lnTo>
                    <a:lnTo>
                      <a:pt x="2701" y="634"/>
                    </a:lnTo>
                    <a:lnTo>
                      <a:pt x="2529" y="624"/>
                    </a:lnTo>
                    <a:lnTo>
                      <a:pt x="2363" y="612"/>
                    </a:lnTo>
                    <a:lnTo>
                      <a:pt x="2199" y="599"/>
                    </a:lnTo>
                    <a:lnTo>
                      <a:pt x="2042" y="584"/>
                    </a:lnTo>
                    <a:lnTo>
                      <a:pt x="1889" y="567"/>
                    </a:lnTo>
                    <a:lnTo>
                      <a:pt x="1740" y="551"/>
                    </a:lnTo>
                    <a:lnTo>
                      <a:pt x="1596" y="532"/>
                    </a:lnTo>
                    <a:lnTo>
                      <a:pt x="1458" y="511"/>
                    </a:lnTo>
                    <a:lnTo>
                      <a:pt x="1324" y="489"/>
                    </a:lnTo>
                    <a:lnTo>
                      <a:pt x="1194" y="467"/>
                    </a:lnTo>
                    <a:lnTo>
                      <a:pt x="1071" y="441"/>
                    </a:lnTo>
                    <a:lnTo>
                      <a:pt x="952" y="414"/>
                    </a:lnTo>
                    <a:lnTo>
                      <a:pt x="839" y="386"/>
                    </a:lnTo>
                    <a:lnTo>
                      <a:pt x="730" y="356"/>
                    </a:lnTo>
                    <a:lnTo>
                      <a:pt x="626" y="325"/>
                    </a:lnTo>
                    <a:lnTo>
                      <a:pt x="529" y="290"/>
                    </a:lnTo>
                    <a:lnTo>
                      <a:pt x="437" y="256"/>
                    </a:lnTo>
                    <a:lnTo>
                      <a:pt x="349" y="218"/>
                    </a:lnTo>
                    <a:lnTo>
                      <a:pt x="269" y="178"/>
                    </a:lnTo>
                    <a:lnTo>
                      <a:pt x="193" y="136"/>
                    </a:lnTo>
                    <a:lnTo>
                      <a:pt x="123" y="92"/>
                    </a:lnTo>
                    <a:lnTo>
                      <a:pt x="58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72000" y="933213"/>
                <a:ext cx="463" cy="566481"/>
              </a:xfrm>
              <a:prstGeom prst="line">
                <a:avLst/>
              </a:prstGeom>
              <a:noFill/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442056" y="1051596"/>
                <a:ext cx="259888" cy="260350"/>
              </a:xfrm>
              <a:custGeom>
                <a:avLst/>
                <a:gdLst/>
                <a:ahLst/>
                <a:cxnLst>
                  <a:cxn ang="0">
                    <a:pos x="2171" y="3931"/>
                  </a:cxn>
                  <a:cxn ang="0">
                    <a:pos x="2461" y="3879"/>
                  </a:cxn>
                  <a:cxn ang="0">
                    <a:pos x="2736" y="3785"/>
                  </a:cxn>
                  <a:cxn ang="0">
                    <a:pos x="2991" y="3655"/>
                  </a:cxn>
                  <a:cxn ang="0">
                    <a:pos x="3222" y="3490"/>
                  </a:cxn>
                  <a:cxn ang="0">
                    <a:pos x="3427" y="3295"/>
                  </a:cxn>
                  <a:cxn ang="0">
                    <a:pos x="3603" y="3071"/>
                  </a:cxn>
                  <a:cxn ang="0">
                    <a:pos x="3746" y="2823"/>
                  </a:cxn>
                  <a:cxn ang="0">
                    <a:pos x="3852" y="2555"/>
                  </a:cxn>
                  <a:cxn ang="0">
                    <a:pos x="3918" y="2270"/>
                  </a:cxn>
                  <a:cxn ang="0">
                    <a:pos x="3940" y="1971"/>
                  </a:cxn>
                  <a:cxn ang="0">
                    <a:pos x="3918" y="1671"/>
                  </a:cxn>
                  <a:cxn ang="0">
                    <a:pos x="3852" y="1385"/>
                  </a:cxn>
                  <a:cxn ang="0">
                    <a:pos x="3746" y="1117"/>
                  </a:cxn>
                  <a:cxn ang="0">
                    <a:pos x="3603" y="870"/>
                  </a:cxn>
                  <a:cxn ang="0">
                    <a:pos x="3427" y="647"/>
                  </a:cxn>
                  <a:cxn ang="0">
                    <a:pos x="3222" y="451"/>
                  </a:cxn>
                  <a:cxn ang="0">
                    <a:pos x="2991" y="286"/>
                  </a:cxn>
                  <a:cxn ang="0">
                    <a:pos x="2736" y="155"/>
                  </a:cxn>
                  <a:cxn ang="0">
                    <a:pos x="2461" y="62"/>
                  </a:cxn>
                  <a:cxn ang="0">
                    <a:pos x="2171" y="10"/>
                  </a:cxn>
                  <a:cxn ang="0">
                    <a:pos x="1869" y="2"/>
                  </a:cxn>
                  <a:cxn ang="0">
                    <a:pos x="1574" y="40"/>
                  </a:cxn>
                  <a:cxn ang="0">
                    <a:pos x="1294" y="120"/>
                  </a:cxn>
                  <a:cxn ang="0">
                    <a:pos x="1032" y="239"/>
                  </a:cxn>
                  <a:cxn ang="0">
                    <a:pos x="793" y="392"/>
                  </a:cxn>
                  <a:cxn ang="0">
                    <a:pos x="579" y="579"/>
                  </a:cxn>
                  <a:cxn ang="0">
                    <a:pos x="392" y="793"/>
                  </a:cxn>
                  <a:cxn ang="0">
                    <a:pos x="238" y="1032"/>
                  </a:cxn>
                  <a:cxn ang="0">
                    <a:pos x="119" y="1294"/>
                  </a:cxn>
                  <a:cxn ang="0">
                    <a:pos x="40" y="1574"/>
                  </a:cxn>
                  <a:cxn ang="0">
                    <a:pos x="2" y="1869"/>
                  </a:cxn>
                  <a:cxn ang="0">
                    <a:pos x="10" y="2172"/>
                  </a:cxn>
                  <a:cxn ang="0">
                    <a:pos x="62" y="2462"/>
                  </a:cxn>
                  <a:cxn ang="0">
                    <a:pos x="155" y="2736"/>
                  </a:cxn>
                  <a:cxn ang="0">
                    <a:pos x="286" y="2991"/>
                  </a:cxn>
                  <a:cxn ang="0">
                    <a:pos x="451" y="3222"/>
                  </a:cxn>
                  <a:cxn ang="0">
                    <a:pos x="647" y="3428"/>
                  </a:cxn>
                  <a:cxn ang="0">
                    <a:pos x="870" y="3603"/>
                  </a:cxn>
                  <a:cxn ang="0">
                    <a:pos x="1117" y="3746"/>
                  </a:cxn>
                  <a:cxn ang="0">
                    <a:pos x="1385" y="3852"/>
                  </a:cxn>
                  <a:cxn ang="0">
                    <a:pos x="1671" y="3918"/>
                  </a:cxn>
                  <a:cxn ang="0">
                    <a:pos x="1971" y="3941"/>
                  </a:cxn>
                </a:cxnLst>
                <a:rect l="0" t="0" r="r" b="b"/>
                <a:pathLst>
                  <a:path w="3940" h="3941">
                    <a:moveTo>
                      <a:pt x="1971" y="3941"/>
                    </a:moveTo>
                    <a:lnTo>
                      <a:pt x="2071" y="3938"/>
                    </a:lnTo>
                    <a:lnTo>
                      <a:pt x="2171" y="3931"/>
                    </a:lnTo>
                    <a:lnTo>
                      <a:pt x="2270" y="3918"/>
                    </a:lnTo>
                    <a:lnTo>
                      <a:pt x="2366" y="3900"/>
                    </a:lnTo>
                    <a:lnTo>
                      <a:pt x="2461" y="3879"/>
                    </a:lnTo>
                    <a:lnTo>
                      <a:pt x="2555" y="3852"/>
                    </a:lnTo>
                    <a:lnTo>
                      <a:pt x="2646" y="3821"/>
                    </a:lnTo>
                    <a:lnTo>
                      <a:pt x="2736" y="3785"/>
                    </a:lnTo>
                    <a:lnTo>
                      <a:pt x="2823" y="3746"/>
                    </a:lnTo>
                    <a:lnTo>
                      <a:pt x="2908" y="3703"/>
                    </a:lnTo>
                    <a:lnTo>
                      <a:pt x="2991" y="3655"/>
                    </a:lnTo>
                    <a:lnTo>
                      <a:pt x="3070" y="3603"/>
                    </a:lnTo>
                    <a:lnTo>
                      <a:pt x="3148" y="3548"/>
                    </a:lnTo>
                    <a:lnTo>
                      <a:pt x="3222" y="3490"/>
                    </a:lnTo>
                    <a:lnTo>
                      <a:pt x="3293" y="3428"/>
                    </a:lnTo>
                    <a:lnTo>
                      <a:pt x="3363" y="3363"/>
                    </a:lnTo>
                    <a:lnTo>
                      <a:pt x="3427" y="3295"/>
                    </a:lnTo>
                    <a:lnTo>
                      <a:pt x="3490" y="3222"/>
                    </a:lnTo>
                    <a:lnTo>
                      <a:pt x="3548" y="3148"/>
                    </a:lnTo>
                    <a:lnTo>
                      <a:pt x="3603" y="3071"/>
                    </a:lnTo>
                    <a:lnTo>
                      <a:pt x="3654" y="2991"/>
                    </a:lnTo>
                    <a:lnTo>
                      <a:pt x="3702" y="2908"/>
                    </a:lnTo>
                    <a:lnTo>
                      <a:pt x="3746" y="2823"/>
                    </a:lnTo>
                    <a:lnTo>
                      <a:pt x="3785" y="2736"/>
                    </a:lnTo>
                    <a:lnTo>
                      <a:pt x="3821" y="2647"/>
                    </a:lnTo>
                    <a:lnTo>
                      <a:pt x="3852" y="2555"/>
                    </a:lnTo>
                    <a:lnTo>
                      <a:pt x="3878" y="2462"/>
                    </a:lnTo>
                    <a:lnTo>
                      <a:pt x="3900" y="2366"/>
                    </a:lnTo>
                    <a:lnTo>
                      <a:pt x="3918" y="2270"/>
                    </a:lnTo>
                    <a:lnTo>
                      <a:pt x="3930" y="2172"/>
                    </a:lnTo>
                    <a:lnTo>
                      <a:pt x="3938" y="2071"/>
                    </a:lnTo>
                    <a:lnTo>
                      <a:pt x="3940" y="1971"/>
                    </a:lnTo>
                    <a:lnTo>
                      <a:pt x="3938" y="1869"/>
                    </a:lnTo>
                    <a:lnTo>
                      <a:pt x="3930" y="1770"/>
                    </a:lnTo>
                    <a:lnTo>
                      <a:pt x="3918" y="1671"/>
                    </a:lnTo>
                    <a:lnTo>
                      <a:pt x="3900" y="1574"/>
                    </a:lnTo>
                    <a:lnTo>
                      <a:pt x="3878" y="1479"/>
                    </a:lnTo>
                    <a:lnTo>
                      <a:pt x="3852" y="1385"/>
                    </a:lnTo>
                    <a:lnTo>
                      <a:pt x="3821" y="1294"/>
                    </a:lnTo>
                    <a:lnTo>
                      <a:pt x="3785" y="1204"/>
                    </a:lnTo>
                    <a:lnTo>
                      <a:pt x="3746" y="1117"/>
                    </a:lnTo>
                    <a:lnTo>
                      <a:pt x="3702" y="1032"/>
                    </a:lnTo>
                    <a:lnTo>
                      <a:pt x="3654" y="949"/>
                    </a:lnTo>
                    <a:lnTo>
                      <a:pt x="3603" y="870"/>
                    </a:lnTo>
                    <a:lnTo>
                      <a:pt x="3548" y="793"/>
                    </a:lnTo>
                    <a:lnTo>
                      <a:pt x="3490" y="718"/>
                    </a:lnTo>
                    <a:lnTo>
                      <a:pt x="3427" y="647"/>
                    </a:lnTo>
                    <a:lnTo>
                      <a:pt x="3363" y="579"/>
                    </a:lnTo>
                    <a:lnTo>
                      <a:pt x="3293" y="513"/>
                    </a:lnTo>
                    <a:lnTo>
                      <a:pt x="3222" y="451"/>
                    </a:lnTo>
                    <a:lnTo>
                      <a:pt x="3148" y="392"/>
                    </a:lnTo>
                    <a:lnTo>
                      <a:pt x="3070" y="337"/>
                    </a:lnTo>
                    <a:lnTo>
                      <a:pt x="2991" y="286"/>
                    </a:lnTo>
                    <a:lnTo>
                      <a:pt x="2908" y="239"/>
                    </a:lnTo>
                    <a:lnTo>
                      <a:pt x="2823" y="195"/>
                    </a:lnTo>
                    <a:lnTo>
                      <a:pt x="2736" y="155"/>
                    </a:lnTo>
                    <a:lnTo>
                      <a:pt x="2646" y="120"/>
                    </a:lnTo>
                    <a:lnTo>
                      <a:pt x="2555" y="89"/>
                    </a:lnTo>
                    <a:lnTo>
                      <a:pt x="2461" y="62"/>
                    </a:lnTo>
                    <a:lnTo>
                      <a:pt x="2366" y="40"/>
                    </a:lnTo>
                    <a:lnTo>
                      <a:pt x="2270" y="23"/>
                    </a:lnTo>
                    <a:lnTo>
                      <a:pt x="2171" y="10"/>
                    </a:lnTo>
                    <a:lnTo>
                      <a:pt x="2071" y="2"/>
                    </a:lnTo>
                    <a:lnTo>
                      <a:pt x="1971" y="0"/>
                    </a:lnTo>
                    <a:lnTo>
                      <a:pt x="1869" y="2"/>
                    </a:lnTo>
                    <a:lnTo>
                      <a:pt x="1769" y="10"/>
                    </a:lnTo>
                    <a:lnTo>
                      <a:pt x="1671" y="23"/>
                    </a:lnTo>
                    <a:lnTo>
                      <a:pt x="1574" y="40"/>
                    </a:lnTo>
                    <a:lnTo>
                      <a:pt x="1479" y="62"/>
                    </a:lnTo>
                    <a:lnTo>
                      <a:pt x="1385" y="89"/>
                    </a:lnTo>
                    <a:lnTo>
                      <a:pt x="1294" y="120"/>
                    </a:lnTo>
                    <a:lnTo>
                      <a:pt x="1204" y="155"/>
                    </a:lnTo>
                    <a:lnTo>
                      <a:pt x="1117" y="195"/>
                    </a:lnTo>
                    <a:lnTo>
                      <a:pt x="1032" y="239"/>
                    </a:lnTo>
                    <a:lnTo>
                      <a:pt x="949" y="286"/>
                    </a:lnTo>
                    <a:lnTo>
                      <a:pt x="870" y="337"/>
                    </a:lnTo>
                    <a:lnTo>
                      <a:pt x="793" y="392"/>
                    </a:lnTo>
                    <a:lnTo>
                      <a:pt x="718" y="451"/>
                    </a:lnTo>
                    <a:lnTo>
                      <a:pt x="647" y="513"/>
                    </a:lnTo>
                    <a:lnTo>
                      <a:pt x="579" y="579"/>
                    </a:lnTo>
                    <a:lnTo>
                      <a:pt x="513" y="647"/>
                    </a:lnTo>
                    <a:lnTo>
                      <a:pt x="451" y="718"/>
                    </a:lnTo>
                    <a:lnTo>
                      <a:pt x="392" y="793"/>
                    </a:lnTo>
                    <a:lnTo>
                      <a:pt x="337" y="870"/>
                    </a:lnTo>
                    <a:lnTo>
                      <a:pt x="286" y="949"/>
                    </a:lnTo>
                    <a:lnTo>
                      <a:pt x="238" y="1032"/>
                    </a:lnTo>
                    <a:lnTo>
                      <a:pt x="194" y="1117"/>
                    </a:lnTo>
                    <a:lnTo>
                      <a:pt x="155" y="1204"/>
                    </a:lnTo>
                    <a:lnTo>
                      <a:pt x="119" y="1294"/>
                    </a:lnTo>
                    <a:lnTo>
                      <a:pt x="89" y="1385"/>
                    </a:lnTo>
                    <a:lnTo>
                      <a:pt x="62" y="1479"/>
                    </a:lnTo>
                    <a:lnTo>
                      <a:pt x="40" y="1574"/>
                    </a:lnTo>
                    <a:lnTo>
                      <a:pt x="22" y="1671"/>
                    </a:lnTo>
                    <a:lnTo>
                      <a:pt x="10" y="1770"/>
                    </a:lnTo>
                    <a:lnTo>
                      <a:pt x="2" y="1869"/>
                    </a:lnTo>
                    <a:lnTo>
                      <a:pt x="0" y="1971"/>
                    </a:lnTo>
                    <a:lnTo>
                      <a:pt x="2" y="2071"/>
                    </a:lnTo>
                    <a:lnTo>
                      <a:pt x="10" y="2172"/>
                    </a:lnTo>
                    <a:lnTo>
                      <a:pt x="22" y="2270"/>
                    </a:lnTo>
                    <a:lnTo>
                      <a:pt x="40" y="2366"/>
                    </a:lnTo>
                    <a:lnTo>
                      <a:pt x="62" y="2462"/>
                    </a:lnTo>
                    <a:lnTo>
                      <a:pt x="89" y="2555"/>
                    </a:lnTo>
                    <a:lnTo>
                      <a:pt x="119" y="2647"/>
                    </a:lnTo>
                    <a:lnTo>
                      <a:pt x="155" y="2736"/>
                    </a:lnTo>
                    <a:lnTo>
                      <a:pt x="194" y="2823"/>
                    </a:lnTo>
                    <a:lnTo>
                      <a:pt x="238" y="2908"/>
                    </a:lnTo>
                    <a:lnTo>
                      <a:pt x="286" y="2991"/>
                    </a:lnTo>
                    <a:lnTo>
                      <a:pt x="337" y="3071"/>
                    </a:lnTo>
                    <a:lnTo>
                      <a:pt x="392" y="3148"/>
                    </a:lnTo>
                    <a:lnTo>
                      <a:pt x="451" y="3222"/>
                    </a:lnTo>
                    <a:lnTo>
                      <a:pt x="513" y="3295"/>
                    </a:lnTo>
                    <a:lnTo>
                      <a:pt x="579" y="3363"/>
                    </a:lnTo>
                    <a:lnTo>
                      <a:pt x="647" y="3428"/>
                    </a:lnTo>
                    <a:lnTo>
                      <a:pt x="718" y="3490"/>
                    </a:lnTo>
                    <a:lnTo>
                      <a:pt x="793" y="3548"/>
                    </a:lnTo>
                    <a:lnTo>
                      <a:pt x="870" y="3603"/>
                    </a:lnTo>
                    <a:lnTo>
                      <a:pt x="949" y="3655"/>
                    </a:lnTo>
                    <a:lnTo>
                      <a:pt x="1032" y="3703"/>
                    </a:lnTo>
                    <a:lnTo>
                      <a:pt x="1117" y="3746"/>
                    </a:lnTo>
                    <a:lnTo>
                      <a:pt x="1204" y="3785"/>
                    </a:lnTo>
                    <a:lnTo>
                      <a:pt x="1294" y="3821"/>
                    </a:lnTo>
                    <a:lnTo>
                      <a:pt x="1385" y="3852"/>
                    </a:lnTo>
                    <a:lnTo>
                      <a:pt x="1479" y="3879"/>
                    </a:lnTo>
                    <a:lnTo>
                      <a:pt x="1574" y="3900"/>
                    </a:lnTo>
                    <a:lnTo>
                      <a:pt x="1671" y="3918"/>
                    </a:lnTo>
                    <a:lnTo>
                      <a:pt x="1769" y="3931"/>
                    </a:lnTo>
                    <a:lnTo>
                      <a:pt x="1869" y="3938"/>
                    </a:lnTo>
                    <a:lnTo>
                      <a:pt x="1971" y="3941"/>
                    </a:ln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4261245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2" y="77"/>
                  </a:cxn>
                  <a:cxn ang="0">
                    <a:pos x="0" y="127"/>
                  </a:cxn>
                  <a:cxn ang="0">
                    <a:pos x="1" y="176"/>
                  </a:cxn>
                  <a:cxn ang="0">
                    <a:pos x="5" y="225"/>
                  </a:cxn>
                  <a:cxn ang="0">
                    <a:pos x="12" y="272"/>
                  </a:cxn>
                  <a:cxn ang="0">
                    <a:pos x="23" y="318"/>
                  </a:cxn>
                  <a:cxn ang="0">
                    <a:pos x="36" y="364"/>
                  </a:cxn>
                  <a:cxn ang="0">
                    <a:pos x="52" y="409"/>
                  </a:cxn>
                  <a:cxn ang="0">
                    <a:pos x="72" y="451"/>
                  </a:cxn>
                  <a:cxn ang="0">
                    <a:pos x="93" y="494"/>
                  </a:cxn>
                  <a:cxn ang="0">
                    <a:pos x="119" y="535"/>
                  </a:cxn>
                  <a:cxn ang="0">
                    <a:pos x="147" y="576"/>
                  </a:cxn>
                  <a:cxn ang="0">
                    <a:pos x="177" y="615"/>
                  </a:cxn>
                  <a:cxn ang="0">
                    <a:pos x="211" y="655"/>
                  </a:cxn>
                  <a:cxn ang="0">
                    <a:pos x="247" y="691"/>
                  </a:cxn>
                  <a:cxn ang="0">
                    <a:pos x="265" y="697"/>
                  </a:cxn>
                  <a:cxn ang="0">
                    <a:pos x="321" y="732"/>
                  </a:cxn>
                  <a:cxn ang="0">
                    <a:pos x="456" y="821"/>
                  </a:cxn>
                  <a:cxn ang="0">
                    <a:pos x="612" y="903"/>
                  </a:cxn>
                  <a:cxn ang="0">
                    <a:pos x="792" y="975"/>
                  </a:cxn>
                  <a:cxn ang="0">
                    <a:pos x="993" y="1041"/>
                  </a:cxn>
                  <a:cxn ang="0">
                    <a:pos x="1215" y="1099"/>
                  </a:cxn>
                  <a:cxn ang="0">
                    <a:pos x="1457" y="1152"/>
                  </a:cxn>
                  <a:cxn ang="0">
                    <a:pos x="1721" y="1196"/>
                  </a:cxn>
                  <a:cxn ang="0">
                    <a:pos x="2003" y="1236"/>
                  </a:cxn>
                  <a:cxn ang="0">
                    <a:pos x="2305" y="1269"/>
                  </a:cxn>
                  <a:cxn ang="0">
                    <a:pos x="2626" y="1297"/>
                  </a:cxn>
                  <a:cxn ang="0">
                    <a:pos x="2964" y="1319"/>
                  </a:cxn>
                  <a:cxn ang="0">
                    <a:pos x="3320" y="1338"/>
                  </a:cxn>
                  <a:cxn ang="0">
                    <a:pos x="3695" y="1353"/>
                  </a:cxn>
                  <a:cxn ang="0">
                    <a:pos x="4086" y="1363"/>
                  </a:cxn>
                  <a:cxn ang="0">
                    <a:pos x="4494" y="1370"/>
                  </a:cxn>
                  <a:cxn ang="0">
                    <a:pos x="4704" y="652"/>
                  </a:cxn>
                  <a:cxn ang="0">
                    <a:pos x="4604" y="653"/>
                  </a:cxn>
                  <a:cxn ang="0">
                    <a:pos x="4447" y="652"/>
                  </a:cxn>
                  <a:cxn ang="0">
                    <a:pos x="4237" y="649"/>
                  </a:cxn>
                  <a:cxn ang="0">
                    <a:pos x="3982" y="641"/>
                  </a:cxn>
                  <a:cxn ang="0">
                    <a:pos x="3688" y="629"/>
                  </a:cxn>
                  <a:cxn ang="0">
                    <a:pos x="3364" y="612"/>
                  </a:cxn>
                  <a:cxn ang="0">
                    <a:pos x="3017" y="589"/>
                  </a:cxn>
                  <a:cxn ang="0">
                    <a:pos x="2652" y="560"/>
                  </a:cxn>
                  <a:cxn ang="0">
                    <a:pos x="2279" y="523"/>
                  </a:cxn>
                  <a:cxn ang="0">
                    <a:pos x="1904" y="478"/>
                  </a:cxn>
                  <a:cxn ang="0">
                    <a:pos x="1534" y="424"/>
                  </a:cxn>
                  <a:cxn ang="0">
                    <a:pos x="1177" y="361"/>
                  </a:cxn>
                  <a:cxn ang="0">
                    <a:pos x="838" y="288"/>
                  </a:cxn>
                  <a:cxn ang="0">
                    <a:pos x="526" y="203"/>
                  </a:cxn>
                  <a:cxn ang="0">
                    <a:pos x="248" y="108"/>
                  </a:cxn>
                  <a:cxn ang="0">
                    <a:pos x="10" y="0"/>
                  </a:cxn>
                </a:cxnLst>
                <a:rect l="0" t="0" r="r" b="b"/>
                <a:pathLst>
                  <a:path w="4704" h="1372">
                    <a:moveTo>
                      <a:pt x="10" y="0"/>
                    </a:moveTo>
                    <a:lnTo>
                      <a:pt x="7" y="27"/>
                    </a:lnTo>
                    <a:lnTo>
                      <a:pt x="4" y="52"/>
                    </a:lnTo>
                    <a:lnTo>
                      <a:pt x="2" y="77"/>
                    </a:lnTo>
                    <a:lnTo>
                      <a:pt x="0" y="103"/>
                    </a:lnTo>
                    <a:lnTo>
                      <a:pt x="0" y="127"/>
                    </a:lnTo>
                    <a:lnTo>
                      <a:pt x="0" y="152"/>
                    </a:lnTo>
                    <a:lnTo>
                      <a:pt x="1" y="176"/>
                    </a:lnTo>
                    <a:lnTo>
                      <a:pt x="2" y="201"/>
                    </a:lnTo>
                    <a:lnTo>
                      <a:pt x="5" y="225"/>
                    </a:lnTo>
                    <a:lnTo>
                      <a:pt x="8" y="249"/>
                    </a:lnTo>
                    <a:lnTo>
                      <a:pt x="12" y="272"/>
                    </a:lnTo>
                    <a:lnTo>
                      <a:pt x="17" y="296"/>
                    </a:lnTo>
                    <a:lnTo>
                      <a:pt x="23" y="318"/>
                    </a:lnTo>
                    <a:lnTo>
                      <a:pt x="29" y="342"/>
                    </a:lnTo>
                    <a:lnTo>
                      <a:pt x="36" y="364"/>
                    </a:lnTo>
                    <a:lnTo>
                      <a:pt x="44" y="386"/>
                    </a:lnTo>
                    <a:lnTo>
                      <a:pt x="52" y="409"/>
                    </a:lnTo>
                    <a:lnTo>
                      <a:pt x="62" y="430"/>
                    </a:lnTo>
                    <a:lnTo>
                      <a:pt x="72" y="451"/>
                    </a:lnTo>
                    <a:lnTo>
                      <a:pt x="82" y="472"/>
                    </a:lnTo>
                    <a:lnTo>
                      <a:pt x="93" y="494"/>
                    </a:lnTo>
                    <a:lnTo>
                      <a:pt x="105" y="515"/>
                    </a:lnTo>
                    <a:lnTo>
                      <a:pt x="119" y="535"/>
                    </a:lnTo>
                    <a:lnTo>
                      <a:pt x="132" y="556"/>
                    </a:lnTo>
                    <a:lnTo>
                      <a:pt x="147" y="576"/>
                    </a:lnTo>
                    <a:lnTo>
                      <a:pt x="161" y="596"/>
                    </a:lnTo>
                    <a:lnTo>
                      <a:pt x="177" y="615"/>
                    </a:lnTo>
                    <a:lnTo>
                      <a:pt x="193" y="636"/>
                    </a:lnTo>
                    <a:lnTo>
                      <a:pt x="211" y="655"/>
                    </a:lnTo>
                    <a:lnTo>
                      <a:pt x="229" y="674"/>
                    </a:lnTo>
                    <a:lnTo>
                      <a:pt x="247" y="691"/>
                    </a:lnTo>
                    <a:lnTo>
                      <a:pt x="267" y="710"/>
                    </a:lnTo>
                    <a:lnTo>
                      <a:pt x="265" y="697"/>
                    </a:lnTo>
                    <a:lnTo>
                      <a:pt x="263" y="685"/>
                    </a:lnTo>
                    <a:lnTo>
                      <a:pt x="321" y="732"/>
                    </a:lnTo>
                    <a:lnTo>
                      <a:pt x="386" y="777"/>
                    </a:lnTo>
                    <a:lnTo>
                      <a:pt x="456" y="821"/>
                    </a:lnTo>
                    <a:lnTo>
                      <a:pt x="532" y="863"/>
                    </a:lnTo>
                    <a:lnTo>
                      <a:pt x="612" y="903"/>
                    </a:lnTo>
                    <a:lnTo>
                      <a:pt x="700" y="941"/>
                    </a:lnTo>
                    <a:lnTo>
                      <a:pt x="792" y="975"/>
                    </a:lnTo>
                    <a:lnTo>
                      <a:pt x="889" y="1010"/>
                    </a:lnTo>
                    <a:lnTo>
                      <a:pt x="993" y="1041"/>
                    </a:lnTo>
                    <a:lnTo>
                      <a:pt x="1102" y="1071"/>
                    </a:lnTo>
                    <a:lnTo>
                      <a:pt x="1215" y="1099"/>
                    </a:lnTo>
                    <a:lnTo>
                      <a:pt x="1334" y="1126"/>
                    </a:lnTo>
                    <a:lnTo>
                      <a:pt x="1457" y="1152"/>
                    </a:lnTo>
                    <a:lnTo>
                      <a:pt x="1587" y="1174"/>
                    </a:lnTo>
                    <a:lnTo>
                      <a:pt x="1721" y="1196"/>
                    </a:lnTo>
                    <a:lnTo>
                      <a:pt x="1859" y="1217"/>
                    </a:lnTo>
                    <a:lnTo>
                      <a:pt x="2003" y="1236"/>
                    </a:lnTo>
                    <a:lnTo>
                      <a:pt x="2152" y="1252"/>
                    </a:lnTo>
                    <a:lnTo>
                      <a:pt x="2305" y="1269"/>
                    </a:lnTo>
                    <a:lnTo>
                      <a:pt x="2462" y="1284"/>
                    </a:lnTo>
                    <a:lnTo>
                      <a:pt x="2626" y="1297"/>
                    </a:lnTo>
                    <a:lnTo>
                      <a:pt x="2792" y="1309"/>
                    </a:lnTo>
                    <a:lnTo>
                      <a:pt x="2964" y="1319"/>
                    </a:lnTo>
                    <a:lnTo>
                      <a:pt x="3141" y="1329"/>
                    </a:lnTo>
                    <a:lnTo>
                      <a:pt x="3320" y="1338"/>
                    </a:lnTo>
                    <a:lnTo>
                      <a:pt x="3506" y="1346"/>
                    </a:lnTo>
                    <a:lnTo>
                      <a:pt x="3695" y="1353"/>
                    </a:lnTo>
                    <a:lnTo>
                      <a:pt x="3888" y="1358"/>
                    </a:lnTo>
                    <a:lnTo>
                      <a:pt x="4086" y="1363"/>
                    </a:lnTo>
                    <a:lnTo>
                      <a:pt x="4288" y="1366"/>
                    </a:lnTo>
                    <a:lnTo>
                      <a:pt x="4494" y="1370"/>
                    </a:lnTo>
                    <a:lnTo>
                      <a:pt x="4704" y="1372"/>
                    </a:lnTo>
                    <a:lnTo>
                      <a:pt x="4704" y="652"/>
                    </a:lnTo>
                    <a:lnTo>
                      <a:pt x="4661" y="653"/>
                    </a:lnTo>
                    <a:lnTo>
                      <a:pt x="4604" y="653"/>
                    </a:lnTo>
                    <a:lnTo>
                      <a:pt x="4533" y="653"/>
                    </a:lnTo>
                    <a:lnTo>
                      <a:pt x="4447" y="652"/>
                    </a:lnTo>
                    <a:lnTo>
                      <a:pt x="4347" y="651"/>
                    </a:lnTo>
                    <a:lnTo>
                      <a:pt x="4237" y="649"/>
                    </a:lnTo>
                    <a:lnTo>
                      <a:pt x="4114" y="646"/>
                    </a:lnTo>
                    <a:lnTo>
                      <a:pt x="3982" y="641"/>
                    </a:lnTo>
                    <a:lnTo>
                      <a:pt x="3839" y="636"/>
                    </a:lnTo>
                    <a:lnTo>
                      <a:pt x="3688" y="629"/>
                    </a:lnTo>
                    <a:lnTo>
                      <a:pt x="3529" y="621"/>
                    </a:lnTo>
                    <a:lnTo>
                      <a:pt x="3364" y="612"/>
                    </a:lnTo>
                    <a:lnTo>
                      <a:pt x="3193" y="601"/>
                    </a:lnTo>
                    <a:lnTo>
                      <a:pt x="3017" y="589"/>
                    </a:lnTo>
                    <a:lnTo>
                      <a:pt x="2837" y="575"/>
                    </a:lnTo>
                    <a:lnTo>
                      <a:pt x="2652" y="560"/>
                    </a:lnTo>
                    <a:lnTo>
                      <a:pt x="2467" y="542"/>
                    </a:lnTo>
                    <a:lnTo>
                      <a:pt x="2279" y="523"/>
                    </a:lnTo>
                    <a:lnTo>
                      <a:pt x="2092" y="501"/>
                    </a:lnTo>
                    <a:lnTo>
                      <a:pt x="1904" y="478"/>
                    </a:lnTo>
                    <a:lnTo>
                      <a:pt x="1718" y="452"/>
                    </a:lnTo>
                    <a:lnTo>
                      <a:pt x="1534" y="424"/>
                    </a:lnTo>
                    <a:lnTo>
                      <a:pt x="1353" y="394"/>
                    </a:lnTo>
                    <a:lnTo>
                      <a:pt x="1177" y="361"/>
                    </a:lnTo>
                    <a:lnTo>
                      <a:pt x="1005" y="326"/>
                    </a:lnTo>
                    <a:lnTo>
                      <a:pt x="838" y="288"/>
                    </a:lnTo>
                    <a:lnTo>
                      <a:pt x="678" y="247"/>
                    </a:lnTo>
                    <a:lnTo>
                      <a:pt x="526" y="203"/>
                    </a:lnTo>
                    <a:lnTo>
                      <a:pt x="382" y="157"/>
                    </a:lnTo>
                    <a:lnTo>
                      <a:pt x="248" y="108"/>
                    </a:lnTo>
                    <a:lnTo>
                      <a:pt x="124" y="5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4572000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4418" y="119"/>
                  </a:cxn>
                  <a:cxn ang="0">
                    <a:pos x="4349" y="343"/>
                  </a:cxn>
                  <a:cxn ang="0">
                    <a:pos x="4248" y="546"/>
                  </a:cxn>
                  <a:cxn ang="0">
                    <a:pos x="4114" y="729"/>
                  </a:cxn>
                  <a:cxn ang="0">
                    <a:pos x="3950" y="894"/>
                  </a:cxn>
                  <a:cxn ang="0">
                    <a:pos x="3754" y="1041"/>
                  </a:cxn>
                  <a:cxn ang="0">
                    <a:pos x="3528" y="1171"/>
                  </a:cxn>
                  <a:cxn ang="0">
                    <a:pos x="3273" y="1282"/>
                  </a:cxn>
                  <a:cxn ang="0">
                    <a:pos x="2988" y="1380"/>
                  </a:cxn>
                  <a:cxn ang="0">
                    <a:pos x="2675" y="1461"/>
                  </a:cxn>
                  <a:cxn ang="0">
                    <a:pos x="2336" y="1528"/>
                  </a:cxn>
                  <a:cxn ang="0">
                    <a:pos x="1968" y="1582"/>
                  </a:cxn>
                  <a:cxn ang="0">
                    <a:pos x="1575" y="1622"/>
                  </a:cxn>
                  <a:cxn ang="0">
                    <a:pos x="1156" y="1651"/>
                  </a:cxn>
                  <a:cxn ang="0">
                    <a:pos x="711" y="1668"/>
                  </a:cxn>
                  <a:cxn ang="0">
                    <a:pos x="242" y="1674"/>
                  </a:cxn>
                  <a:cxn ang="0">
                    <a:pos x="0" y="687"/>
                  </a:cxn>
                  <a:cxn ang="0">
                    <a:pos x="414" y="681"/>
                  </a:cxn>
                  <a:cxn ang="0">
                    <a:pos x="814" y="673"/>
                  </a:cxn>
                  <a:cxn ang="0">
                    <a:pos x="1196" y="661"/>
                  </a:cxn>
                  <a:cxn ang="0">
                    <a:pos x="1561" y="644"/>
                  </a:cxn>
                  <a:cxn ang="0">
                    <a:pos x="1910" y="624"/>
                  </a:cxn>
                  <a:cxn ang="0">
                    <a:pos x="2240" y="599"/>
                  </a:cxn>
                  <a:cxn ang="0">
                    <a:pos x="2550" y="567"/>
                  </a:cxn>
                  <a:cxn ang="0">
                    <a:pos x="2843" y="532"/>
                  </a:cxn>
                  <a:cxn ang="0">
                    <a:pos x="3115" y="489"/>
                  </a:cxn>
                  <a:cxn ang="0">
                    <a:pos x="3368" y="441"/>
                  </a:cxn>
                  <a:cxn ang="0">
                    <a:pos x="3600" y="386"/>
                  </a:cxn>
                  <a:cxn ang="0">
                    <a:pos x="3813" y="325"/>
                  </a:cxn>
                  <a:cxn ang="0">
                    <a:pos x="4002" y="256"/>
                  </a:cxn>
                  <a:cxn ang="0">
                    <a:pos x="4170" y="178"/>
                  </a:cxn>
                  <a:cxn ang="0">
                    <a:pos x="4316" y="92"/>
                  </a:cxn>
                  <a:cxn ang="0">
                    <a:pos x="4439" y="0"/>
                  </a:cxn>
                </a:cxnLst>
                <a:rect l="0" t="0" r="r" b="b"/>
                <a:pathLst>
                  <a:path w="4439" h="1674">
                    <a:moveTo>
                      <a:pt x="4439" y="0"/>
                    </a:moveTo>
                    <a:lnTo>
                      <a:pt x="4418" y="119"/>
                    </a:lnTo>
                    <a:lnTo>
                      <a:pt x="4388" y="233"/>
                    </a:lnTo>
                    <a:lnTo>
                      <a:pt x="4349" y="343"/>
                    </a:lnTo>
                    <a:lnTo>
                      <a:pt x="4303" y="447"/>
                    </a:lnTo>
                    <a:lnTo>
                      <a:pt x="4248" y="546"/>
                    </a:lnTo>
                    <a:lnTo>
                      <a:pt x="4186" y="640"/>
                    </a:lnTo>
                    <a:lnTo>
                      <a:pt x="4114" y="729"/>
                    </a:lnTo>
                    <a:lnTo>
                      <a:pt x="4036" y="814"/>
                    </a:lnTo>
                    <a:lnTo>
                      <a:pt x="3950" y="894"/>
                    </a:lnTo>
                    <a:lnTo>
                      <a:pt x="3856" y="970"/>
                    </a:lnTo>
                    <a:lnTo>
                      <a:pt x="3754" y="1041"/>
                    </a:lnTo>
                    <a:lnTo>
                      <a:pt x="3645" y="1108"/>
                    </a:lnTo>
                    <a:lnTo>
                      <a:pt x="3528" y="1171"/>
                    </a:lnTo>
                    <a:lnTo>
                      <a:pt x="3404" y="1229"/>
                    </a:lnTo>
                    <a:lnTo>
                      <a:pt x="3273" y="1282"/>
                    </a:lnTo>
                    <a:lnTo>
                      <a:pt x="3134" y="1333"/>
                    </a:lnTo>
                    <a:lnTo>
                      <a:pt x="2988" y="1380"/>
                    </a:lnTo>
                    <a:lnTo>
                      <a:pt x="2835" y="1422"/>
                    </a:lnTo>
                    <a:lnTo>
                      <a:pt x="2675" y="1461"/>
                    </a:lnTo>
                    <a:lnTo>
                      <a:pt x="2509" y="1497"/>
                    </a:lnTo>
                    <a:lnTo>
                      <a:pt x="2336" y="1528"/>
                    </a:lnTo>
                    <a:lnTo>
                      <a:pt x="2155" y="1557"/>
                    </a:lnTo>
                    <a:lnTo>
                      <a:pt x="1968" y="1582"/>
                    </a:lnTo>
                    <a:lnTo>
                      <a:pt x="1775" y="1604"/>
                    </a:lnTo>
                    <a:lnTo>
                      <a:pt x="1575" y="1622"/>
                    </a:lnTo>
                    <a:lnTo>
                      <a:pt x="1368" y="1638"/>
                    </a:lnTo>
                    <a:lnTo>
                      <a:pt x="1156" y="1651"/>
                    </a:lnTo>
                    <a:lnTo>
                      <a:pt x="937" y="1660"/>
                    </a:lnTo>
                    <a:lnTo>
                      <a:pt x="711" y="1668"/>
                    </a:lnTo>
                    <a:lnTo>
                      <a:pt x="480" y="1671"/>
                    </a:lnTo>
                    <a:lnTo>
                      <a:pt x="242" y="1674"/>
                    </a:lnTo>
                    <a:lnTo>
                      <a:pt x="0" y="1672"/>
                    </a:lnTo>
                    <a:lnTo>
                      <a:pt x="0" y="687"/>
                    </a:lnTo>
                    <a:lnTo>
                      <a:pt x="208" y="685"/>
                    </a:lnTo>
                    <a:lnTo>
                      <a:pt x="414" y="681"/>
                    </a:lnTo>
                    <a:lnTo>
                      <a:pt x="616" y="678"/>
                    </a:lnTo>
                    <a:lnTo>
                      <a:pt x="814" y="673"/>
                    </a:lnTo>
                    <a:lnTo>
                      <a:pt x="1007" y="668"/>
                    </a:lnTo>
                    <a:lnTo>
                      <a:pt x="1196" y="661"/>
                    </a:lnTo>
                    <a:lnTo>
                      <a:pt x="1382" y="653"/>
                    </a:lnTo>
                    <a:lnTo>
                      <a:pt x="1561" y="644"/>
                    </a:lnTo>
                    <a:lnTo>
                      <a:pt x="1738" y="634"/>
                    </a:lnTo>
                    <a:lnTo>
                      <a:pt x="1910" y="624"/>
                    </a:lnTo>
                    <a:lnTo>
                      <a:pt x="2076" y="612"/>
                    </a:lnTo>
                    <a:lnTo>
                      <a:pt x="2240" y="599"/>
                    </a:lnTo>
                    <a:lnTo>
                      <a:pt x="2397" y="584"/>
                    </a:lnTo>
                    <a:lnTo>
                      <a:pt x="2550" y="567"/>
                    </a:lnTo>
                    <a:lnTo>
                      <a:pt x="2699" y="551"/>
                    </a:lnTo>
                    <a:lnTo>
                      <a:pt x="2843" y="532"/>
                    </a:lnTo>
                    <a:lnTo>
                      <a:pt x="2981" y="511"/>
                    </a:lnTo>
                    <a:lnTo>
                      <a:pt x="3115" y="489"/>
                    </a:lnTo>
                    <a:lnTo>
                      <a:pt x="3245" y="467"/>
                    </a:lnTo>
                    <a:lnTo>
                      <a:pt x="3368" y="441"/>
                    </a:lnTo>
                    <a:lnTo>
                      <a:pt x="3487" y="414"/>
                    </a:lnTo>
                    <a:lnTo>
                      <a:pt x="3600" y="386"/>
                    </a:lnTo>
                    <a:lnTo>
                      <a:pt x="3709" y="356"/>
                    </a:lnTo>
                    <a:lnTo>
                      <a:pt x="3813" y="325"/>
                    </a:lnTo>
                    <a:lnTo>
                      <a:pt x="3910" y="290"/>
                    </a:lnTo>
                    <a:lnTo>
                      <a:pt x="4002" y="256"/>
                    </a:lnTo>
                    <a:lnTo>
                      <a:pt x="4090" y="218"/>
                    </a:lnTo>
                    <a:lnTo>
                      <a:pt x="4170" y="178"/>
                    </a:lnTo>
                    <a:lnTo>
                      <a:pt x="4246" y="136"/>
                    </a:lnTo>
                    <a:lnTo>
                      <a:pt x="4316" y="92"/>
                    </a:lnTo>
                    <a:lnTo>
                      <a:pt x="4381" y="47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4572000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4695" y="27"/>
                  </a:cxn>
                  <a:cxn ang="0">
                    <a:pos x="4701" y="77"/>
                  </a:cxn>
                  <a:cxn ang="0">
                    <a:pos x="4702" y="127"/>
                  </a:cxn>
                  <a:cxn ang="0">
                    <a:pos x="4701" y="176"/>
                  </a:cxn>
                  <a:cxn ang="0">
                    <a:pos x="4697" y="225"/>
                  </a:cxn>
                  <a:cxn ang="0">
                    <a:pos x="4690" y="272"/>
                  </a:cxn>
                  <a:cxn ang="0">
                    <a:pos x="4679" y="318"/>
                  </a:cxn>
                  <a:cxn ang="0">
                    <a:pos x="4666" y="364"/>
                  </a:cxn>
                  <a:cxn ang="0">
                    <a:pos x="4650" y="409"/>
                  </a:cxn>
                  <a:cxn ang="0">
                    <a:pos x="4630" y="451"/>
                  </a:cxn>
                  <a:cxn ang="0">
                    <a:pos x="4609" y="494"/>
                  </a:cxn>
                  <a:cxn ang="0">
                    <a:pos x="4583" y="535"/>
                  </a:cxn>
                  <a:cxn ang="0">
                    <a:pos x="4555" y="576"/>
                  </a:cxn>
                  <a:cxn ang="0">
                    <a:pos x="4525" y="615"/>
                  </a:cxn>
                  <a:cxn ang="0">
                    <a:pos x="4491" y="655"/>
                  </a:cxn>
                  <a:cxn ang="0">
                    <a:pos x="4455" y="691"/>
                  </a:cxn>
                  <a:cxn ang="0">
                    <a:pos x="4437" y="697"/>
                  </a:cxn>
                  <a:cxn ang="0">
                    <a:pos x="4381" y="732"/>
                  </a:cxn>
                  <a:cxn ang="0">
                    <a:pos x="4246" y="821"/>
                  </a:cxn>
                  <a:cxn ang="0">
                    <a:pos x="4090" y="903"/>
                  </a:cxn>
                  <a:cxn ang="0">
                    <a:pos x="3910" y="975"/>
                  </a:cxn>
                  <a:cxn ang="0">
                    <a:pos x="3709" y="1041"/>
                  </a:cxn>
                  <a:cxn ang="0">
                    <a:pos x="3487" y="1099"/>
                  </a:cxn>
                  <a:cxn ang="0">
                    <a:pos x="3245" y="1152"/>
                  </a:cxn>
                  <a:cxn ang="0">
                    <a:pos x="2981" y="1196"/>
                  </a:cxn>
                  <a:cxn ang="0">
                    <a:pos x="2699" y="1236"/>
                  </a:cxn>
                  <a:cxn ang="0">
                    <a:pos x="2397" y="1269"/>
                  </a:cxn>
                  <a:cxn ang="0">
                    <a:pos x="2076" y="1297"/>
                  </a:cxn>
                  <a:cxn ang="0">
                    <a:pos x="1738" y="1319"/>
                  </a:cxn>
                  <a:cxn ang="0">
                    <a:pos x="1382" y="1338"/>
                  </a:cxn>
                  <a:cxn ang="0">
                    <a:pos x="1007" y="1353"/>
                  </a:cxn>
                  <a:cxn ang="0">
                    <a:pos x="616" y="1363"/>
                  </a:cxn>
                  <a:cxn ang="0">
                    <a:pos x="208" y="1370"/>
                  </a:cxn>
                  <a:cxn ang="0">
                    <a:pos x="0" y="652"/>
                  </a:cxn>
                  <a:cxn ang="0">
                    <a:pos x="98" y="653"/>
                  </a:cxn>
                  <a:cxn ang="0">
                    <a:pos x="255" y="652"/>
                  </a:cxn>
                  <a:cxn ang="0">
                    <a:pos x="465" y="649"/>
                  </a:cxn>
                  <a:cxn ang="0">
                    <a:pos x="721" y="641"/>
                  </a:cxn>
                  <a:cxn ang="0">
                    <a:pos x="1014" y="629"/>
                  </a:cxn>
                  <a:cxn ang="0">
                    <a:pos x="1338" y="612"/>
                  </a:cxn>
                  <a:cxn ang="0">
                    <a:pos x="1685" y="589"/>
                  </a:cxn>
                  <a:cxn ang="0">
                    <a:pos x="2050" y="560"/>
                  </a:cxn>
                  <a:cxn ang="0">
                    <a:pos x="2423" y="523"/>
                  </a:cxn>
                  <a:cxn ang="0">
                    <a:pos x="2798" y="478"/>
                  </a:cxn>
                  <a:cxn ang="0">
                    <a:pos x="3168" y="424"/>
                  </a:cxn>
                  <a:cxn ang="0">
                    <a:pos x="3525" y="361"/>
                  </a:cxn>
                  <a:cxn ang="0">
                    <a:pos x="3864" y="288"/>
                  </a:cxn>
                  <a:cxn ang="0">
                    <a:pos x="4176" y="203"/>
                  </a:cxn>
                  <a:cxn ang="0">
                    <a:pos x="4454" y="108"/>
                  </a:cxn>
                  <a:cxn ang="0">
                    <a:pos x="4692" y="0"/>
                  </a:cxn>
                </a:cxnLst>
                <a:rect l="0" t="0" r="r" b="b"/>
                <a:pathLst>
                  <a:path w="4702" h="1372">
                    <a:moveTo>
                      <a:pt x="4692" y="0"/>
                    </a:moveTo>
                    <a:lnTo>
                      <a:pt x="4695" y="27"/>
                    </a:lnTo>
                    <a:lnTo>
                      <a:pt x="4698" y="52"/>
                    </a:lnTo>
                    <a:lnTo>
                      <a:pt x="4701" y="77"/>
                    </a:lnTo>
                    <a:lnTo>
                      <a:pt x="4702" y="103"/>
                    </a:lnTo>
                    <a:lnTo>
                      <a:pt x="4702" y="127"/>
                    </a:lnTo>
                    <a:lnTo>
                      <a:pt x="4702" y="152"/>
                    </a:lnTo>
                    <a:lnTo>
                      <a:pt x="4701" y="176"/>
                    </a:lnTo>
                    <a:lnTo>
                      <a:pt x="4700" y="201"/>
                    </a:lnTo>
                    <a:lnTo>
                      <a:pt x="4697" y="225"/>
                    </a:lnTo>
                    <a:lnTo>
                      <a:pt x="4694" y="249"/>
                    </a:lnTo>
                    <a:lnTo>
                      <a:pt x="4690" y="272"/>
                    </a:lnTo>
                    <a:lnTo>
                      <a:pt x="4685" y="296"/>
                    </a:lnTo>
                    <a:lnTo>
                      <a:pt x="4679" y="318"/>
                    </a:lnTo>
                    <a:lnTo>
                      <a:pt x="4673" y="342"/>
                    </a:lnTo>
                    <a:lnTo>
                      <a:pt x="4666" y="364"/>
                    </a:lnTo>
                    <a:lnTo>
                      <a:pt x="4658" y="386"/>
                    </a:lnTo>
                    <a:lnTo>
                      <a:pt x="4650" y="409"/>
                    </a:lnTo>
                    <a:lnTo>
                      <a:pt x="4640" y="430"/>
                    </a:lnTo>
                    <a:lnTo>
                      <a:pt x="4630" y="451"/>
                    </a:lnTo>
                    <a:lnTo>
                      <a:pt x="4620" y="472"/>
                    </a:lnTo>
                    <a:lnTo>
                      <a:pt x="4609" y="494"/>
                    </a:lnTo>
                    <a:lnTo>
                      <a:pt x="4597" y="515"/>
                    </a:lnTo>
                    <a:lnTo>
                      <a:pt x="4583" y="535"/>
                    </a:lnTo>
                    <a:lnTo>
                      <a:pt x="4570" y="556"/>
                    </a:lnTo>
                    <a:lnTo>
                      <a:pt x="4555" y="576"/>
                    </a:lnTo>
                    <a:lnTo>
                      <a:pt x="4541" y="596"/>
                    </a:lnTo>
                    <a:lnTo>
                      <a:pt x="4525" y="615"/>
                    </a:lnTo>
                    <a:lnTo>
                      <a:pt x="4509" y="636"/>
                    </a:lnTo>
                    <a:lnTo>
                      <a:pt x="4491" y="655"/>
                    </a:lnTo>
                    <a:lnTo>
                      <a:pt x="4473" y="674"/>
                    </a:lnTo>
                    <a:lnTo>
                      <a:pt x="4455" y="691"/>
                    </a:lnTo>
                    <a:lnTo>
                      <a:pt x="4435" y="710"/>
                    </a:lnTo>
                    <a:lnTo>
                      <a:pt x="4437" y="697"/>
                    </a:lnTo>
                    <a:lnTo>
                      <a:pt x="4439" y="685"/>
                    </a:lnTo>
                    <a:lnTo>
                      <a:pt x="4381" y="732"/>
                    </a:lnTo>
                    <a:lnTo>
                      <a:pt x="4316" y="777"/>
                    </a:lnTo>
                    <a:lnTo>
                      <a:pt x="4246" y="821"/>
                    </a:lnTo>
                    <a:lnTo>
                      <a:pt x="4170" y="863"/>
                    </a:lnTo>
                    <a:lnTo>
                      <a:pt x="4090" y="903"/>
                    </a:lnTo>
                    <a:lnTo>
                      <a:pt x="4002" y="941"/>
                    </a:lnTo>
                    <a:lnTo>
                      <a:pt x="3910" y="975"/>
                    </a:lnTo>
                    <a:lnTo>
                      <a:pt x="3813" y="1010"/>
                    </a:lnTo>
                    <a:lnTo>
                      <a:pt x="3709" y="1041"/>
                    </a:lnTo>
                    <a:lnTo>
                      <a:pt x="3600" y="1071"/>
                    </a:lnTo>
                    <a:lnTo>
                      <a:pt x="3487" y="1099"/>
                    </a:lnTo>
                    <a:lnTo>
                      <a:pt x="3368" y="1126"/>
                    </a:lnTo>
                    <a:lnTo>
                      <a:pt x="3245" y="1152"/>
                    </a:lnTo>
                    <a:lnTo>
                      <a:pt x="3115" y="1174"/>
                    </a:lnTo>
                    <a:lnTo>
                      <a:pt x="2981" y="1196"/>
                    </a:lnTo>
                    <a:lnTo>
                      <a:pt x="2843" y="1217"/>
                    </a:lnTo>
                    <a:lnTo>
                      <a:pt x="2699" y="1236"/>
                    </a:lnTo>
                    <a:lnTo>
                      <a:pt x="2550" y="1252"/>
                    </a:lnTo>
                    <a:lnTo>
                      <a:pt x="2397" y="1269"/>
                    </a:lnTo>
                    <a:lnTo>
                      <a:pt x="2240" y="1284"/>
                    </a:lnTo>
                    <a:lnTo>
                      <a:pt x="2076" y="1297"/>
                    </a:lnTo>
                    <a:lnTo>
                      <a:pt x="1910" y="1309"/>
                    </a:lnTo>
                    <a:lnTo>
                      <a:pt x="1738" y="1319"/>
                    </a:lnTo>
                    <a:lnTo>
                      <a:pt x="1561" y="1329"/>
                    </a:lnTo>
                    <a:lnTo>
                      <a:pt x="1382" y="1338"/>
                    </a:lnTo>
                    <a:lnTo>
                      <a:pt x="1196" y="1346"/>
                    </a:lnTo>
                    <a:lnTo>
                      <a:pt x="1007" y="1353"/>
                    </a:lnTo>
                    <a:lnTo>
                      <a:pt x="814" y="1358"/>
                    </a:lnTo>
                    <a:lnTo>
                      <a:pt x="616" y="1363"/>
                    </a:lnTo>
                    <a:lnTo>
                      <a:pt x="414" y="1366"/>
                    </a:lnTo>
                    <a:lnTo>
                      <a:pt x="208" y="1370"/>
                    </a:lnTo>
                    <a:lnTo>
                      <a:pt x="0" y="1372"/>
                    </a:lnTo>
                    <a:lnTo>
                      <a:pt x="0" y="652"/>
                    </a:lnTo>
                    <a:lnTo>
                      <a:pt x="41" y="653"/>
                    </a:lnTo>
                    <a:lnTo>
                      <a:pt x="98" y="653"/>
                    </a:lnTo>
                    <a:lnTo>
                      <a:pt x="169" y="653"/>
                    </a:lnTo>
                    <a:lnTo>
                      <a:pt x="255" y="652"/>
                    </a:lnTo>
                    <a:lnTo>
                      <a:pt x="355" y="651"/>
                    </a:lnTo>
                    <a:lnTo>
                      <a:pt x="465" y="649"/>
                    </a:lnTo>
                    <a:lnTo>
                      <a:pt x="588" y="646"/>
                    </a:lnTo>
                    <a:lnTo>
                      <a:pt x="721" y="641"/>
                    </a:lnTo>
                    <a:lnTo>
                      <a:pt x="863" y="636"/>
                    </a:lnTo>
                    <a:lnTo>
                      <a:pt x="1014" y="629"/>
                    </a:lnTo>
                    <a:lnTo>
                      <a:pt x="1173" y="621"/>
                    </a:lnTo>
                    <a:lnTo>
                      <a:pt x="1338" y="612"/>
                    </a:lnTo>
                    <a:lnTo>
                      <a:pt x="1509" y="601"/>
                    </a:lnTo>
                    <a:lnTo>
                      <a:pt x="1685" y="589"/>
                    </a:lnTo>
                    <a:lnTo>
                      <a:pt x="1865" y="575"/>
                    </a:lnTo>
                    <a:lnTo>
                      <a:pt x="2050" y="560"/>
                    </a:lnTo>
                    <a:lnTo>
                      <a:pt x="2235" y="542"/>
                    </a:lnTo>
                    <a:lnTo>
                      <a:pt x="2423" y="523"/>
                    </a:lnTo>
                    <a:lnTo>
                      <a:pt x="2610" y="501"/>
                    </a:lnTo>
                    <a:lnTo>
                      <a:pt x="2798" y="478"/>
                    </a:lnTo>
                    <a:lnTo>
                      <a:pt x="2984" y="452"/>
                    </a:lnTo>
                    <a:lnTo>
                      <a:pt x="3168" y="424"/>
                    </a:lnTo>
                    <a:lnTo>
                      <a:pt x="3349" y="394"/>
                    </a:lnTo>
                    <a:lnTo>
                      <a:pt x="3525" y="361"/>
                    </a:lnTo>
                    <a:lnTo>
                      <a:pt x="3697" y="326"/>
                    </a:lnTo>
                    <a:lnTo>
                      <a:pt x="3864" y="288"/>
                    </a:lnTo>
                    <a:lnTo>
                      <a:pt x="4024" y="247"/>
                    </a:lnTo>
                    <a:lnTo>
                      <a:pt x="4176" y="203"/>
                    </a:lnTo>
                    <a:lnTo>
                      <a:pt x="4320" y="157"/>
                    </a:lnTo>
                    <a:lnTo>
                      <a:pt x="4454" y="108"/>
                    </a:lnTo>
                    <a:lnTo>
                      <a:pt x="4578" y="56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441616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2357" y="433"/>
                  </a:cxn>
                  <a:cxn ang="0">
                    <a:pos x="2357" y="0"/>
                  </a:cxn>
                  <a:cxn ang="0">
                    <a:pos x="1998" y="28"/>
                  </a:cxn>
                  <a:cxn ang="0">
                    <a:pos x="1657" y="106"/>
                  </a:cxn>
                  <a:cxn ang="0">
                    <a:pos x="1337" y="234"/>
                  </a:cxn>
                  <a:cxn ang="0">
                    <a:pos x="1041" y="404"/>
                  </a:cxn>
                  <a:cxn ang="0">
                    <a:pos x="774" y="614"/>
                  </a:cxn>
                  <a:cxn ang="0">
                    <a:pos x="540" y="859"/>
                  </a:cxn>
                  <a:cxn ang="0">
                    <a:pos x="342" y="1137"/>
                  </a:cxn>
                  <a:cxn ang="0">
                    <a:pos x="186" y="1441"/>
                  </a:cxn>
                  <a:cxn ang="0">
                    <a:pos x="75" y="1769"/>
                  </a:cxn>
                  <a:cxn ang="0">
                    <a:pos x="13" y="2117"/>
                  </a:cxn>
                  <a:cxn ang="0">
                    <a:pos x="4" y="2477"/>
                  </a:cxn>
                  <a:cxn ang="0">
                    <a:pos x="48" y="2831"/>
                  </a:cxn>
                  <a:cxn ang="0">
                    <a:pos x="143" y="3166"/>
                  </a:cxn>
                  <a:cxn ang="0">
                    <a:pos x="285" y="3477"/>
                  </a:cxn>
                  <a:cxn ang="0">
                    <a:pos x="470" y="3765"/>
                  </a:cxn>
                  <a:cxn ang="0">
                    <a:pos x="692" y="4022"/>
                  </a:cxn>
                  <a:cxn ang="0">
                    <a:pos x="948" y="4244"/>
                  </a:cxn>
                  <a:cxn ang="0">
                    <a:pos x="1235" y="4427"/>
                  </a:cxn>
                  <a:cxn ang="0">
                    <a:pos x="1548" y="4569"/>
                  </a:cxn>
                  <a:cxn ang="0">
                    <a:pos x="1883" y="4664"/>
                  </a:cxn>
                  <a:cxn ang="0">
                    <a:pos x="2235" y="4710"/>
                  </a:cxn>
                  <a:cxn ang="0">
                    <a:pos x="2357" y="4712"/>
                  </a:cxn>
                  <a:cxn ang="0">
                    <a:pos x="2357" y="4281"/>
                  </a:cxn>
                  <a:cxn ang="0">
                    <a:pos x="2064" y="4259"/>
                  </a:cxn>
                  <a:cxn ang="0">
                    <a:pos x="1785" y="4194"/>
                  </a:cxn>
                  <a:cxn ang="0">
                    <a:pos x="1523" y="4091"/>
                  </a:cxn>
                  <a:cxn ang="0">
                    <a:pos x="1282" y="3951"/>
                  </a:cxn>
                  <a:cxn ang="0">
                    <a:pos x="1064" y="3780"/>
                  </a:cxn>
                  <a:cxn ang="0">
                    <a:pos x="872" y="3579"/>
                  </a:cxn>
                  <a:cxn ang="0">
                    <a:pos x="711" y="3353"/>
                  </a:cxn>
                  <a:cxn ang="0">
                    <a:pos x="584" y="3104"/>
                  </a:cxn>
                  <a:cxn ang="0">
                    <a:pos x="493" y="2836"/>
                  </a:cxn>
                  <a:cxn ang="0">
                    <a:pos x="442" y="2552"/>
                  </a:cxn>
                  <a:cxn ang="0">
                    <a:pos x="435" y="2257"/>
                  </a:cxn>
                  <a:cxn ang="0">
                    <a:pos x="471" y="1969"/>
                  </a:cxn>
                  <a:cxn ang="0">
                    <a:pos x="549" y="1696"/>
                  </a:cxn>
                  <a:cxn ang="0">
                    <a:pos x="665" y="1441"/>
                  </a:cxn>
                  <a:cxn ang="0">
                    <a:pos x="815" y="1206"/>
                  </a:cxn>
                  <a:cxn ang="0">
                    <a:pos x="997" y="997"/>
                  </a:cxn>
                  <a:cxn ang="0">
                    <a:pos x="1206" y="815"/>
                  </a:cxn>
                  <a:cxn ang="0">
                    <a:pos x="1440" y="665"/>
                  </a:cxn>
                  <a:cxn ang="0">
                    <a:pos x="1695" y="549"/>
                  </a:cxn>
                  <a:cxn ang="0">
                    <a:pos x="1969" y="472"/>
                  </a:cxn>
                  <a:cxn ang="0">
                    <a:pos x="2257" y="435"/>
                  </a:cxn>
                </a:cxnLst>
                <a:rect l="0" t="0" r="r" b="b"/>
                <a:pathLst>
                  <a:path w="2357" h="4712">
                    <a:moveTo>
                      <a:pt x="2357" y="433"/>
                    </a:moveTo>
                    <a:lnTo>
                      <a:pt x="2357" y="433"/>
                    </a:lnTo>
                    <a:lnTo>
                      <a:pt x="2357" y="433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235" y="4"/>
                    </a:lnTo>
                    <a:lnTo>
                      <a:pt x="2115" y="13"/>
                    </a:lnTo>
                    <a:lnTo>
                      <a:pt x="1998" y="28"/>
                    </a:lnTo>
                    <a:lnTo>
                      <a:pt x="1883" y="48"/>
                    </a:lnTo>
                    <a:lnTo>
                      <a:pt x="1769" y="75"/>
                    </a:lnTo>
                    <a:lnTo>
                      <a:pt x="1657" y="106"/>
                    </a:lnTo>
                    <a:lnTo>
                      <a:pt x="1548" y="144"/>
                    </a:lnTo>
                    <a:lnTo>
                      <a:pt x="1440" y="186"/>
                    </a:lnTo>
                    <a:lnTo>
                      <a:pt x="1337" y="234"/>
                    </a:lnTo>
                    <a:lnTo>
                      <a:pt x="1235" y="285"/>
                    </a:lnTo>
                    <a:lnTo>
                      <a:pt x="1137" y="342"/>
                    </a:lnTo>
                    <a:lnTo>
                      <a:pt x="1041" y="404"/>
                    </a:lnTo>
                    <a:lnTo>
                      <a:pt x="948" y="470"/>
                    </a:lnTo>
                    <a:lnTo>
                      <a:pt x="860" y="540"/>
                    </a:lnTo>
                    <a:lnTo>
                      <a:pt x="774" y="614"/>
                    </a:lnTo>
                    <a:lnTo>
                      <a:pt x="692" y="692"/>
                    </a:lnTo>
                    <a:lnTo>
                      <a:pt x="614" y="773"/>
                    </a:lnTo>
                    <a:lnTo>
                      <a:pt x="540" y="859"/>
                    </a:lnTo>
                    <a:lnTo>
                      <a:pt x="470" y="949"/>
                    </a:lnTo>
                    <a:lnTo>
                      <a:pt x="404" y="1040"/>
                    </a:lnTo>
                    <a:lnTo>
                      <a:pt x="342" y="1137"/>
                    </a:lnTo>
                    <a:lnTo>
                      <a:pt x="285" y="1235"/>
                    </a:lnTo>
                    <a:lnTo>
                      <a:pt x="233" y="1337"/>
                    </a:lnTo>
                    <a:lnTo>
                      <a:pt x="186" y="1441"/>
                    </a:lnTo>
                    <a:lnTo>
                      <a:pt x="143" y="1548"/>
                    </a:lnTo>
                    <a:lnTo>
                      <a:pt x="107" y="1657"/>
                    </a:lnTo>
                    <a:lnTo>
                      <a:pt x="75" y="1769"/>
                    </a:lnTo>
                    <a:lnTo>
                      <a:pt x="48" y="1883"/>
                    </a:lnTo>
                    <a:lnTo>
                      <a:pt x="27" y="1998"/>
                    </a:lnTo>
                    <a:lnTo>
                      <a:pt x="13" y="2117"/>
                    </a:lnTo>
                    <a:lnTo>
                      <a:pt x="4" y="2236"/>
                    </a:lnTo>
                    <a:lnTo>
                      <a:pt x="0" y="2357"/>
                    </a:lnTo>
                    <a:lnTo>
                      <a:pt x="4" y="2477"/>
                    </a:lnTo>
                    <a:lnTo>
                      <a:pt x="13" y="2597"/>
                    </a:lnTo>
                    <a:lnTo>
                      <a:pt x="27" y="2714"/>
                    </a:lnTo>
                    <a:lnTo>
                      <a:pt x="48" y="2831"/>
                    </a:lnTo>
                    <a:lnTo>
                      <a:pt x="75" y="2944"/>
                    </a:lnTo>
                    <a:lnTo>
                      <a:pt x="107" y="3056"/>
                    </a:lnTo>
                    <a:lnTo>
                      <a:pt x="143" y="3166"/>
                    </a:lnTo>
                    <a:lnTo>
                      <a:pt x="186" y="3272"/>
                    </a:lnTo>
                    <a:lnTo>
                      <a:pt x="233" y="3377"/>
                    </a:lnTo>
                    <a:lnTo>
                      <a:pt x="285" y="3477"/>
                    </a:lnTo>
                    <a:lnTo>
                      <a:pt x="342" y="3577"/>
                    </a:lnTo>
                    <a:lnTo>
                      <a:pt x="404" y="3672"/>
                    </a:lnTo>
                    <a:lnTo>
                      <a:pt x="470" y="3765"/>
                    </a:lnTo>
                    <a:lnTo>
                      <a:pt x="540" y="3854"/>
                    </a:lnTo>
                    <a:lnTo>
                      <a:pt x="614" y="3939"/>
                    </a:lnTo>
                    <a:lnTo>
                      <a:pt x="692" y="4022"/>
                    </a:lnTo>
                    <a:lnTo>
                      <a:pt x="774" y="4099"/>
                    </a:lnTo>
                    <a:lnTo>
                      <a:pt x="860" y="4174"/>
                    </a:lnTo>
                    <a:lnTo>
                      <a:pt x="948" y="4244"/>
                    </a:lnTo>
                    <a:lnTo>
                      <a:pt x="1041" y="4309"/>
                    </a:lnTo>
                    <a:lnTo>
                      <a:pt x="1137" y="4370"/>
                    </a:lnTo>
                    <a:lnTo>
                      <a:pt x="1235" y="4427"/>
                    </a:lnTo>
                    <a:lnTo>
                      <a:pt x="1337" y="4480"/>
                    </a:lnTo>
                    <a:lnTo>
                      <a:pt x="1440" y="4527"/>
                    </a:lnTo>
                    <a:lnTo>
                      <a:pt x="1548" y="4569"/>
                    </a:lnTo>
                    <a:lnTo>
                      <a:pt x="1657" y="4606"/>
                    </a:lnTo>
                    <a:lnTo>
                      <a:pt x="1769" y="4638"/>
                    </a:lnTo>
                    <a:lnTo>
                      <a:pt x="1883" y="4664"/>
                    </a:lnTo>
                    <a:lnTo>
                      <a:pt x="1998" y="4685"/>
                    </a:lnTo>
                    <a:lnTo>
                      <a:pt x="2115" y="4700"/>
                    </a:lnTo>
                    <a:lnTo>
                      <a:pt x="2235" y="4710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257" y="4279"/>
                    </a:lnTo>
                    <a:lnTo>
                      <a:pt x="2160" y="4271"/>
                    </a:lnTo>
                    <a:lnTo>
                      <a:pt x="2064" y="4259"/>
                    </a:lnTo>
                    <a:lnTo>
                      <a:pt x="1969" y="4242"/>
                    </a:lnTo>
                    <a:lnTo>
                      <a:pt x="1876" y="4221"/>
                    </a:lnTo>
                    <a:lnTo>
                      <a:pt x="1785" y="4194"/>
                    </a:lnTo>
                    <a:lnTo>
                      <a:pt x="1695" y="4164"/>
                    </a:lnTo>
                    <a:lnTo>
                      <a:pt x="1608" y="4129"/>
                    </a:lnTo>
                    <a:lnTo>
                      <a:pt x="1523" y="4091"/>
                    </a:lnTo>
                    <a:lnTo>
                      <a:pt x="1440" y="4048"/>
                    </a:lnTo>
                    <a:lnTo>
                      <a:pt x="1360" y="4002"/>
                    </a:lnTo>
                    <a:lnTo>
                      <a:pt x="1282" y="3951"/>
                    </a:lnTo>
                    <a:lnTo>
                      <a:pt x="1206" y="3898"/>
                    </a:lnTo>
                    <a:lnTo>
                      <a:pt x="1133" y="3841"/>
                    </a:lnTo>
                    <a:lnTo>
                      <a:pt x="1064" y="3780"/>
                    </a:lnTo>
                    <a:lnTo>
                      <a:pt x="997" y="3717"/>
                    </a:lnTo>
                    <a:lnTo>
                      <a:pt x="933" y="3650"/>
                    </a:lnTo>
                    <a:lnTo>
                      <a:pt x="872" y="3579"/>
                    </a:lnTo>
                    <a:lnTo>
                      <a:pt x="815" y="3507"/>
                    </a:lnTo>
                    <a:lnTo>
                      <a:pt x="761" y="3432"/>
                    </a:lnTo>
                    <a:lnTo>
                      <a:pt x="711" y="3353"/>
                    </a:lnTo>
                    <a:lnTo>
                      <a:pt x="665" y="3273"/>
                    </a:lnTo>
                    <a:lnTo>
                      <a:pt x="623" y="3189"/>
                    </a:lnTo>
                    <a:lnTo>
                      <a:pt x="584" y="3104"/>
                    </a:lnTo>
                    <a:lnTo>
                      <a:pt x="549" y="3017"/>
                    </a:lnTo>
                    <a:lnTo>
                      <a:pt x="519" y="2928"/>
                    </a:lnTo>
                    <a:lnTo>
                      <a:pt x="493" y="2836"/>
                    </a:lnTo>
                    <a:lnTo>
                      <a:pt x="471" y="2743"/>
                    </a:lnTo>
                    <a:lnTo>
                      <a:pt x="454" y="2648"/>
                    </a:lnTo>
                    <a:lnTo>
                      <a:pt x="442" y="2552"/>
                    </a:lnTo>
                    <a:lnTo>
                      <a:pt x="435" y="2455"/>
                    </a:lnTo>
                    <a:lnTo>
                      <a:pt x="432" y="2357"/>
                    </a:lnTo>
                    <a:lnTo>
                      <a:pt x="435" y="2257"/>
                    </a:lnTo>
                    <a:lnTo>
                      <a:pt x="442" y="2160"/>
                    </a:lnTo>
                    <a:lnTo>
                      <a:pt x="454" y="2064"/>
                    </a:lnTo>
                    <a:lnTo>
                      <a:pt x="471" y="1969"/>
                    </a:lnTo>
                    <a:lnTo>
                      <a:pt x="493" y="1876"/>
                    </a:lnTo>
                    <a:lnTo>
                      <a:pt x="519" y="1786"/>
                    </a:lnTo>
                    <a:lnTo>
                      <a:pt x="549" y="1696"/>
                    </a:lnTo>
                    <a:lnTo>
                      <a:pt x="584" y="1609"/>
                    </a:lnTo>
                    <a:lnTo>
                      <a:pt x="623" y="1523"/>
                    </a:lnTo>
                    <a:lnTo>
                      <a:pt x="665" y="1441"/>
                    </a:lnTo>
                    <a:lnTo>
                      <a:pt x="711" y="1360"/>
                    </a:lnTo>
                    <a:lnTo>
                      <a:pt x="761" y="1282"/>
                    </a:lnTo>
                    <a:lnTo>
                      <a:pt x="815" y="1206"/>
                    </a:lnTo>
                    <a:lnTo>
                      <a:pt x="872" y="1133"/>
                    </a:lnTo>
                    <a:lnTo>
                      <a:pt x="933" y="1064"/>
                    </a:lnTo>
                    <a:lnTo>
                      <a:pt x="997" y="997"/>
                    </a:lnTo>
                    <a:lnTo>
                      <a:pt x="1064" y="933"/>
                    </a:lnTo>
                    <a:lnTo>
                      <a:pt x="1133" y="873"/>
                    </a:lnTo>
                    <a:lnTo>
                      <a:pt x="1206" y="815"/>
                    </a:lnTo>
                    <a:lnTo>
                      <a:pt x="1282" y="761"/>
                    </a:lnTo>
                    <a:lnTo>
                      <a:pt x="1360" y="711"/>
                    </a:lnTo>
                    <a:lnTo>
                      <a:pt x="1440" y="665"/>
                    </a:lnTo>
                    <a:lnTo>
                      <a:pt x="1523" y="623"/>
                    </a:lnTo>
                    <a:lnTo>
                      <a:pt x="1608" y="583"/>
                    </a:lnTo>
                    <a:lnTo>
                      <a:pt x="1695" y="549"/>
                    </a:lnTo>
                    <a:lnTo>
                      <a:pt x="1785" y="519"/>
                    </a:lnTo>
                    <a:lnTo>
                      <a:pt x="1876" y="493"/>
                    </a:lnTo>
                    <a:lnTo>
                      <a:pt x="1969" y="472"/>
                    </a:lnTo>
                    <a:lnTo>
                      <a:pt x="2064" y="454"/>
                    </a:lnTo>
                    <a:lnTo>
                      <a:pt x="2160" y="442"/>
                    </a:lnTo>
                    <a:lnTo>
                      <a:pt x="2257" y="435"/>
                    </a:lnTo>
                    <a:lnTo>
                      <a:pt x="2357" y="433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457200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0" y="433"/>
                  </a:cxn>
                  <a:cxn ang="0">
                    <a:pos x="0" y="0"/>
                  </a:cxn>
                  <a:cxn ang="0">
                    <a:pos x="357" y="28"/>
                  </a:cxn>
                  <a:cxn ang="0">
                    <a:pos x="698" y="106"/>
                  </a:cxn>
                  <a:cxn ang="0">
                    <a:pos x="1018" y="234"/>
                  </a:cxn>
                  <a:cxn ang="0">
                    <a:pos x="1314" y="404"/>
                  </a:cxn>
                  <a:cxn ang="0">
                    <a:pos x="1581" y="614"/>
                  </a:cxn>
                  <a:cxn ang="0">
                    <a:pos x="1816" y="859"/>
                  </a:cxn>
                  <a:cxn ang="0">
                    <a:pos x="2013" y="1137"/>
                  </a:cxn>
                  <a:cxn ang="0">
                    <a:pos x="2169" y="1441"/>
                  </a:cxn>
                  <a:cxn ang="0">
                    <a:pos x="2281" y="1769"/>
                  </a:cxn>
                  <a:cxn ang="0">
                    <a:pos x="2342" y="2117"/>
                  </a:cxn>
                  <a:cxn ang="0">
                    <a:pos x="2351" y="2477"/>
                  </a:cxn>
                  <a:cxn ang="0">
                    <a:pos x="2307" y="2831"/>
                  </a:cxn>
                  <a:cxn ang="0">
                    <a:pos x="2212" y="3166"/>
                  </a:cxn>
                  <a:cxn ang="0">
                    <a:pos x="2070" y="3477"/>
                  </a:cxn>
                  <a:cxn ang="0">
                    <a:pos x="1885" y="3765"/>
                  </a:cxn>
                  <a:cxn ang="0">
                    <a:pos x="1663" y="4022"/>
                  </a:cxn>
                  <a:cxn ang="0">
                    <a:pos x="1407" y="4244"/>
                  </a:cxn>
                  <a:cxn ang="0">
                    <a:pos x="1120" y="4427"/>
                  </a:cxn>
                  <a:cxn ang="0">
                    <a:pos x="807" y="4569"/>
                  </a:cxn>
                  <a:cxn ang="0">
                    <a:pos x="473" y="4664"/>
                  </a:cxn>
                  <a:cxn ang="0">
                    <a:pos x="120" y="4710"/>
                  </a:cxn>
                  <a:cxn ang="0">
                    <a:pos x="0" y="4712"/>
                  </a:cxn>
                  <a:cxn ang="0">
                    <a:pos x="0" y="4281"/>
                  </a:cxn>
                  <a:cxn ang="0">
                    <a:pos x="291" y="4259"/>
                  </a:cxn>
                  <a:cxn ang="0">
                    <a:pos x="570" y="4194"/>
                  </a:cxn>
                  <a:cxn ang="0">
                    <a:pos x="832" y="4091"/>
                  </a:cxn>
                  <a:cxn ang="0">
                    <a:pos x="1073" y="3951"/>
                  </a:cxn>
                  <a:cxn ang="0">
                    <a:pos x="1292" y="3780"/>
                  </a:cxn>
                  <a:cxn ang="0">
                    <a:pos x="1483" y="3579"/>
                  </a:cxn>
                  <a:cxn ang="0">
                    <a:pos x="1644" y="3353"/>
                  </a:cxn>
                  <a:cxn ang="0">
                    <a:pos x="1771" y="3104"/>
                  </a:cxn>
                  <a:cxn ang="0">
                    <a:pos x="1862" y="2836"/>
                  </a:cxn>
                  <a:cxn ang="0">
                    <a:pos x="1913" y="2552"/>
                  </a:cxn>
                  <a:cxn ang="0">
                    <a:pos x="1921" y="2257"/>
                  </a:cxn>
                  <a:cxn ang="0">
                    <a:pos x="1884" y="1969"/>
                  </a:cxn>
                  <a:cxn ang="0">
                    <a:pos x="1806" y="1696"/>
                  </a:cxn>
                  <a:cxn ang="0">
                    <a:pos x="1690" y="1441"/>
                  </a:cxn>
                  <a:cxn ang="0">
                    <a:pos x="1540" y="1206"/>
                  </a:cxn>
                  <a:cxn ang="0">
                    <a:pos x="1358" y="997"/>
                  </a:cxn>
                  <a:cxn ang="0">
                    <a:pos x="1149" y="815"/>
                  </a:cxn>
                  <a:cxn ang="0">
                    <a:pos x="915" y="665"/>
                  </a:cxn>
                  <a:cxn ang="0">
                    <a:pos x="660" y="549"/>
                  </a:cxn>
                  <a:cxn ang="0">
                    <a:pos x="386" y="472"/>
                  </a:cxn>
                  <a:cxn ang="0">
                    <a:pos x="98" y="435"/>
                  </a:cxn>
                </a:cxnLst>
                <a:rect l="0" t="0" r="r" b="b"/>
                <a:pathLst>
                  <a:path w="2355" h="4712">
                    <a:moveTo>
                      <a:pt x="0" y="433"/>
                    </a:moveTo>
                    <a:lnTo>
                      <a:pt x="0" y="433"/>
                    </a:lnTo>
                    <a:lnTo>
                      <a:pt x="0" y="4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4"/>
                    </a:lnTo>
                    <a:lnTo>
                      <a:pt x="240" y="13"/>
                    </a:lnTo>
                    <a:lnTo>
                      <a:pt x="357" y="28"/>
                    </a:lnTo>
                    <a:lnTo>
                      <a:pt x="473" y="48"/>
                    </a:lnTo>
                    <a:lnTo>
                      <a:pt x="587" y="75"/>
                    </a:lnTo>
                    <a:lnTo>
                      <a:pt x="698" y="106"/>
                    </a:lnTo>
                    <a:lnTo>
                      <a:pt x="807" y="144"/>
                    </a:lnTo>
                    <a:lnTo>
                      <a:pt x="915" y="186"/>
                    </a:lnTo>
                    <a:lnTo>
                      <a:pt x="1018" y="234"/>
                    </a:lnTo>
                    <a:lnTo>
                      <a:pt x="1120" y="285"/>
                    </a:lnTo>
                    <a:lnTo>
                      <a:pt x="1220" y="342"/>
                    </a:lnTo>
                    <a:lnTo>
                      <a:pt x="1314" y="404"/>
                    </a:lnTo>
                    <a:lnTo>
                      <a:pt x="1407" y="470"/>
                    </a:lnTo>
                    <a:lnTo>
                      <a:pt x="1497" y="540"/>
                    </a:lnTo>
                    <a:lnTo>
                      <a:pt x="1581" y="614"/>
                    </a:lnTo>
                    <a:lnTo>
                      <a:pt x="1663" y="692"/>
                    </a:lnTo>
                    <a:lnTo>
                      <a:pt x="1741" y="773"/>
                    </a:lnTo>
                    <a:lnTo>
                      <a:pt x="1816" y="859"/>
                    </a:lnTo>
                    <a:lnTo>
                      <a:pt x="1885" y="949"/>
                    </a:lnTo>
                    <a:lnTo>
                      <a:pt x="1951" y="1040"/>
                    </a:lnTo>
                    <a:lnTo>
                      <a:pt x="2013" y="1137"/>
                    </a:lnTo>
                    <a:lnTo>
                      <a:pt x="2070" y="1235"/>
                    </a:lnTo>
                    <a:lnTo>
                      <a:pt x="2122" y="1337"/>
                    </a:lnTo>
                    <a:lnTo>
                      <a:pt x="2169" y="1441"/>
                    </a:lnTo>
                    <a:lnTo>
                      <a:pt x="2212" y="1548"/>
                    </a:lnTo>
                    <a:lnTo>
                      <a:pt x="2248" y="1657"/>
                    </a:lnTo>
                    <a:lnTo>
                      <a:pt x="2281" y="1769"/>
                    </a:lnTo>
                    <a:lnTo>
                      <a:pt x="2307" y="1883"/>
                    </a:lnTo>
                    <a:lnTo>
                      <a:pt x="2328" y="1998"/>
                    </a:lnTo>
                    <a:lnTo>
                      <a:pt x="2342" y="2117"/>
                    </a:lnTo>
                    <a:lnTo>
                      <a:pt x="2351" y="2236"/>
                    </a:lnTo>
                    <a:lnTo>
                      <a:pt x="2355" y="2357"/>
                    </a:lnTo>
                    <a:lnTo>
                      <a:pt x="2351" y="2477"/>
                    </a:lnTo>
                    <a:lnTo>
                      <a:pt x="2342" y="2597"/>
                    </a:lnTo>
                    <a:lnTo>
                      <a:pt x="2328" y="2714"/>
                    </a:lnTo>
                    <a:lnTo>
                      <a:pt x="2307" y="2831"/>
                    </a:lnTo>
                    <a:lnTo>
                      <a:pt x="2281" y="2944"/>
                    </a:lnTo>
                    <a:lnTo>
                      <a:pt x="2248" y="3056"/>
                    </a:lnTo>
                    <a:lnTo>
                      <a:pt x="2212" y="3166"/>
                    </a:lnTo>
                    <a:lnTo>
                      <a:pt x="2169" y="3272"/>
                    </a:lnTo>
                    <a:lnTo>
                      <a:pt x="2122" y="3377"/>
                    </a:lnTo>
                    <a:lnTo>
                      <a:pt x="2070" y="3477"/>
                    </a:lnTo>
                    <a:lnTo>
                      <a:pt x="2013" y="3577"/>
                    </a:lnTo>
                    <a:lnTo>
                      <a:pt x="1951" y="3672"/>
                    </a:lnTo>
                    <a:lnTo>
                      <a:pt x="1885" y="3765"/>
                    </a:lnTo>
                    <a:lnTo>
                      <a:pt x="1816" y="3854"/>
                    </a:lnTo>
                    <a:lnTo>
                      <a:pt x="1741" y="3939"/>
                    </a:lnTo>
                    <a:lnTo>
                      <a:pt x="1663" y="4022"/>
                    </a:lnTo>
                    <a:lnTo>
                      <a:pt x="1581" y="4099"/>
                    </a:lnTo>
                    <a:lnTo>
                      <a:pt x="1497" y="4174"/>
                    </a:lnTo>
                    <a:lnTo>
                      <a:pt x="1407" y="4244"/>
                    </a:lnTo>
                    <a:lnTo>
                      <a:pt x="1314" y="4309"/>
                    </a:lnTo>
                    <a:lnTo>
                      <a:pt x="1220" y="4370"/>
                    </a:lnTo>
                    <a:lnTo>
                      <a:pt x="1120" y="4427"/>
                    </a:lnTo>
                    <a:lnTo>
                      <a:pt x="1018" y="4480"/>
                    </a:lnTo>
                    <a:lnTo>
                      <a:pt x="915" y="4527"/>
                    </a:lnTo>
                    <a:lnTo>
                      <a:pt x="807" y="4569"/>
                    </a:lnTo>
                    <a:lnTo>
                      <a:pt x="698" y="4606"/>
                    </a:lnTo>
                    <a:lnTo>
                      <a:pt x="587" y="4638"/>
                    </a:lnTo>
                    <a:lnTo>
                      <a:pt x="473" y="4664"/>
                    </a:lnTo>
                    <a:lnTo>
                      <a:pt x="357" y="4685"/>
                    </a:lnTo>
                    <a:lnTo>
                      <a:pt x="240" y="4700"/>
                    </a:lnTo>
                    <a:lnTo>
                      <a:pt x="120" y="4710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98" y="4279"/>
                    </a:lnTo>
                    <a:lnTo>
                      <a:pt x="195" y="4271"/>
                    </a:lnTo>
                    <a:lnTo>
                      <a:pt x="291" y="4259"/>
                    </a:lnTo>
                    <a:lnTo>
                      <a:pt x="386" y="4242"/>
                    </a:lnTo>
                    <a:lnTo>
                      <a:pt x="479" y="4221"/>
                    </a:lnTo>
                    <a:lnTo>
                      <a:pt x="570" y="4194"/>
                    </a:lnTo>
                    <a:lnTo>
                      <a:pt x="660" y="4164"/>
                    </a:lnTo>
                    <a:lnTo>
                      <a:pt x="747" y="4129"/>
                    </a:lnTo>
                    <a:lnTo>
                      <a:pt x="832" y="4091"/>
                    </a:lnTo>
                    <a:lnTo>
                      <a:pt x="915" y="4048"/>
                    </a:lnTo>
                    <a:lnTo>
                      <a:pt x="996" y="4002"/>
                    </a:lnTo>
                    <a:lnTo>
                      <a:pt x="1073" y="3951"/>
                    </a:lnTo>
                    <a:lnTo>
                      <a:pt x="1149" y="3898"/>
                    </a:lnTo>
                    <a:lnTo>
                      <a:pt x="1222" y="3841"/>
                    </a:lnTo>
                    <a:lnTo>
                      <a:pt x="1292" y="3780"/>
                    </a:lnTo>
                    <a:lnTo>
                      <a:pt x="1358" y="3717"/>
                    </a:lnTo>
                    <a:lnTo>
                      <a:pt x="1423" y="3650"/>
                    </a:lnTo>
                    <a:lnTo>
                      <a:pt x="1483" y="3579"/>
                    </a:lnTo>
                    <a:lnTo>
                      <a:pt x="1540" y="3507"/>
                    </a:lnTo>
                    <a:lnTo>
                      <a:pt x="1594" y="3432"/>
                    </a:lnTo>
                    <a:lnTo>
                      <a:pt x="1644" y="3353"/>
                    </a:lnTo>
                    <a:lnTo>
                      <a:pt x="1690" y="3273"/>
                    </a:lnTo>
                    <a:lnTo>
                      <a:pt x="1733" y="3189"/>
                    </a:lnTo>
                    <a:lnTo>
                      <a:pt x="1771" y="3104"/>
                    </a:lnTo>
                    <a:lnTo>
                      <a:pt x="1806" y="3017"/>
                    </a:lnTo>
                    <a:lnTo>
                      <a:pt x="1836" y="2928"/>
                    </a:lnTo>
                    <a:lnTo>
                      <a:pt x="1862" y="2836"/>
                    </a:lnTo>
                    <a:lnTo>
                      <a:pt x="1884" y="2743"/>
                    </a:lnTo>
                    <a:lnTo>
                      <a:pt x="1901" y="2648"/>
                    </a:lnTo>
                    <a:lnTo>
                      <a:pt x="1913" y="2552"/>
                    </a:lnTo>
                    <a:lnTo>
                      <a:pt x="1921" y="2455"/>
                    </a:lnTo>
                    <a:lnTo>
                      <a:pt x="1923" y="2357"/>
                    </a:lnTo>
                    <a:lnTo>
                      <a:pt x="1921" y="2257"/>
                    </a:lnTo>
                    <a:lnTo>
                      <a:pt x="1913" y="2160"/>
                    </a:lnTo>
                    <a:lnTo>
                      <a:pt x="1901" y="2064"/>
                    </a:lnTo>
                    <a:lnTo>
                      <a:pt x="1884" y="1969"/>
                    </a:lnTo>
                    <a:lnTo>
                      <a:pt x="1862" y="1876"/>
                    </a:lnTo>
                    <a:lnTo>
                      <a:pt x="1836" y="1786"/>
                    </a:lnTo>
                    <a:lnTo>
                      <a:pt x="1806" y="1696"/>
                    </a:lnTo>
                    <a:lnTo>
                      <a:pt x="1771" y="1609"/>
                    </a:lnTo>
                    <a:lnTo>
                      <a:pt x="1733" y="1523"/>
                    </a:lnTo>
                    <a:lnTo>
                      <a:pt x="1690" y="1441"/>
                    </a:lnTo>
                    <a:lnTo>
                      <a:pt x="1644" y="1360"/>
                    </a:lnTo>
                    <a:lnTo>
                      <a:pt x="1594" y="1282"/>
                    </a:lnTo>
                    <a:lnTo>
                      <a:pt x="1540" y="1206"/>
                    </a:lnTo>
                    <a:lnTo>
                      <a:pt x="1483" y="1133"/>
                    </a:lnTo>
                    <a:lnTo>
                      <a:pt x="1423" y="1064"/>
                    </a:lnTo>
                    <a:lnTo>
                      <a:pt x="1358" y="997"/>
                    </a:lnTo>
                    <a:lnTo>
                      <a:pt x="1292" y="933"/>
                    </a:lnTo>
                    <a:lnTo>
                      <a:pt x="1222" y="873"/>
                    </a:lnTo>
                    <a:lnTo>
                      <a:pt x="1149" y="815"/>
                    </a:lnTo>
                    <a:lnTo>
                      <a:pt x="1073" y="761"/>
                    </a:lnTo>
                    <a:lnTo>
                      <a:pt x="996" y="711"/>
                    </a:lnTo>
                    <a:lnTo>
                      <a:pt x="915" y="665"/>
                    </a:lnTo>
                    <a:lnTo>
                      <a:pt x="832" y="623"/>
                    </a:lnTo>
                    <a:lnTo>
                      <a:pt x="747" y="583"/>
                    </a:lnTo>
                    <a:lnTo>
                      <a:pt x="660" y="549"/>
                    </a:lnTo>
                    <a:lnTo>
                      <a:pt x="570" y="519"/>
                    </a:lnTo>
                    <a:lnTo>
                      <a:pt x="479" y="493"/>
                    </a:lnTo>
                    <a:lnTo>
                      <a:pt x="386" y="472"/>
                    </a:lnTo>
                    <a:lnTo>
                      <a:pt x="291" y="454"/>
                    </a:lnTo>
                    <a:lnTo>
                      <a:pt x="195" y="442"/>
                    </a:lnTo>
                    <a:lnTo>
                      <a:pt x="98" y="435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2" name="Straight Connector 31"/>
          <p:cNvCxnSpPr>
            <a:stCxn id="25" idx="7"/>
            <a:endCxn id="26" idx="3"/>
          </p:cNvCxnSpPr>
          <p:nvPr/>
        </p:nvCxnSpPr>
        <p:spPr>
          <a:xfrm rot="5400000" flipH="1" flipV="1">
            <a:off x="1976145" y="4582783"/>
            <a:ext cx="942367" cy="96310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5"/>
            <a:endCxn id="27" idx="1"/>
          </p:cNvCxnSpPr>
          <p:nvPr/>
        </p:nvCxnSpPr>
        <p:spPr>
          <a:xfrm rot="16200000" flipH="1">
            <a:off x="3683023" y="4341906"/>
            <a:ext cx="460613" cy="96310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  <a:endCxn id="28" idx="3"/>
          </p:cNvCxnSpPr>
          <p:nvPr/>
        </p:nvCxnSpPr>
        <p:spPr>
          <a:xfrm rot="5400000" flipH="1" flipV="1">
            <a:off x="4908150" y="4101030"/>
            <a:ext cx="942367" cy="96310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5"/>
            <a:endCxn id="29" idx="1"/>
          </p:cNvCxnSpPr>
          <p:nvPr/>
        </p:nvCxnSpPr>
        <p:spPr>
          <a:xfrm rot="16200000" flipH="1">
            <a:off x="6615028" y="3860152"/>
            <a:ext cx="460613" cy="96310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7"/>
            <a:endCxn id="30" idx="3"/>
          </p:cNvCxnSpPr>
          <p:nvPr/>
        </p:nvCxnSpPr>
        <p:spPr>
          <a:xfrm rot="5400000" flipH="1" flipV="1">
            <a:off x="7840157" y="3619275"/>
            <a:ext cx="942367" cy="9631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7"/>
          </p:cNvCxnSpPr>
          <p:nvPr/>
        </p:nvCxnSpPr>
        <p:spPr>
          <a:xfrm rot="5400000" flipH="1" flipV="1">
            <a:off x="9321189" y="2641602"/>
            <a:ext cx="459753" cy="51055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12800" y="3888517"/>
            <a:ext cx="1730120" cy="66684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1219170">
              <a:lnSpc>
                <a:spcPts val="1733"/>
              </a:lnSpc>
              <a:spcAft>
                <a:spcPts val="267"/>
              </a:spcAft>
            </a:pPr>
            <a:r>
              <a:rPr lang="en-US" sz="1333" dirty="0">
                <a:solidFill>
                  <a:srgbClr val="FFFFFF"/>
                </a:solidFill>
                <a:cs typeface="+mn-ea"/>
                <a:sym typeface="+mn-lt"/>
              </a:rPr>
              <a:t>Presentation</a:t>
            </a:r>
          </a:p>
          <a:p>
            <a:pPr algn="ctr" defTabSz="1219170">
              <a:lnSpc>
                <a:spcPts val="1600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om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natus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error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43499" y="3456177"/>
            <a:ext cx="1730120" cy="66684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1219170">
              <a:lnSpc>
                <a:spcPts val="1733"/>
              </a:lnSpc>
              <a:spcAft>
                <a:spcPts val="267"/>
              </a:spcAft>
            </a:pPr>
            <a:r>
              <a:rPr lang="en-US" sz="1333" dirty="0">
                <a:solidFill>
                  <a:srgbClr val="FFFFFF"/>
                </a:solidFill>
                <a:cs typeface="+mn-ea"/>
                <a:sym typeface="+mn-lt"/>
              </a:rPr>
              <a:t>Sketch</a:t>
            </a:r>
          </a:p>
          <a:p>
            <a:pPr algn="ctr" defTabSz="1219170">
              <a:lnSpc>
                <a:spcPts val="1600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om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natus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error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86204" y="2937556"/>
            <a:ext cx="1730120" cy="66684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1219170">
              <a:lnSpc>
                <a:spcPts val="1733"/>
              </a:lnSpc>
              <a:spcAft>
                <a:spcPts val="267"/>
              </a:spcAft>
            </a:pPr>
            <a:r>
              <a:rPr lang="en-US" sz="1333" dirty="0">
                <a:solidFill>
                  <a:srgbClr val="FFFFFF"/>
                </a:solidFill>
                <a:cs typeface="+mn-ea"/>
                <a:sym typeface="+mn-lt"/>
              </a:rPr>
              <a:t>Present</a:t>
            </a:r>
          </a:p>
          <a:p>
            <a:pPr algn="ctr" defTabSz="1219170">
              <a:lnSpc>
                <a:spcPts val="1600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om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natus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error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93391" y="5497027"/>
            <a:ext cx="1730120" cy="66684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1219170">
              <a:lnSpc>
                <a:spcPts val="1733"/>
              </a:lnSpc>
              <a:spcAft>
                <a:spcPts val="267"/>
              </a:spcAft>
            </a:pPr>
            <a:r>
              <a:rPr lang="en-US" sz="1333" dirty="0">
                <a:solidFill>
                  <a:srgbClr val="FFFFFF"/>
                </a:solidFill>
                <a:cs typeface="+mn-ea"/>
                <a:sym typeface="+mn-lt"/>
              </a:rPr>
              <a:t>Research</a:t>
            </a:r>
          </a:p>
          <a:p>
            <a:pPr algn="ctr" defTabSz="1219170">
              <a:lnSpc>
                <a:spcPts val="1600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om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natus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error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273965" y="5055067"/>
            <a:ext cx="1730120" cy="66684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1219170">
              <a:lnSpc>
                <a:spcPts val="1733"/>
              </a:lnSpc>
              <a:spcAft>
                <a:spcPts val="267"/>
              </a:spcAft>
            </a:pPr>
            <a:r>
              <a:rPr lang="en-US" sz="1333" dirty="0">
                <a:solidFill>
                  <a:srgbClr val="FFFFFF"/>
                </a:solidFill>
                <a:cs typeface="+mn-ea"/>
                <a:sym typeface="+mn-lt"/>
              </a:rPr>
              <a:t>Concept</a:t>
            </a:r>
          </a:p>
          <a:p>
            <a:pPr algn="ctr" defTabSz="1219170">
              <a:lnSpc>
                <a:spcPts val="1600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om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natus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error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21673" y="4590951"/>
            <a:ext cx="1730120" cy="66684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1219170">
              <a:lnSpc>
                <a:spcPts val="1733"/>
              </a:lnSpc>
              <a:spcAft>
                <a:spcPts val="267"/>
              </a:spcAft>
            </a:pPr>
            <a:r>
              <a:rPr lang="en-US" sz="1333" dirty="0">
                <a:solidFill>
                  <a:srgbClr val="FFFFFF"/>
                </a:solidFill>
                <a:cs typeface="+mn-ea"/>
                <a:sym typeface="+mn-lt"/>
              </a:rPr>
              <a:t>Deliver</a:t>
            </a:r>
          </a:p>
          <a:p>
            <a:pPr algn="ctr" defTabSz="1219170">
              <a:lnSpc>
                <a:spcPts val="1600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om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natus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error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672364" y="3378200"/>
            <a:ext cx="1730120" cy="66684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1219170">
              <a:lnSpc>
                <a:spcPts val="1733"/>
              </a:lnSpc>
              <a:spcAft>
                <a:spcPts val="267"/>
              </a:spcAft>
            </a:pPr>
            <a:r>
              <a:rPr lang="en-US" sz="1333" dirty="0">
                <a:solidFill>
                  <a:srgbClr val="FFFFFF"/>
                </a:solidFill>
                <a:cs typeface="+mn-ea"/>
                <a:sym typeface="+mn-lt"/>
              </a:rPr>
              <a:t>Fire &amp; Launch</a:t>
            </a:r>
          </a:p>
          <a:p>
            <a:pPr algn="ctr" defTabSz="1219170">
              <a:lnSpc>
                <a:spcPts val="1600"/>
              </a:lnSpc>
              <a:spcAft>
                <a:spcPts val="4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om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natus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error</a:t>
            </a:r>
          </a:p>
        </p:txBody>
      </p:sp>
      <p:grpSp>
        <p:nvGrpSpPr>
          <p:cNvPr id="100" name="Group 99"/>
          <p:cNvGrpSpPr/>
          <p:nvPr/>
        </p:nvGrpSpPr>
        <p:grpSpPr>
          <a:xfrm rot="10800000">
            <a:off x="3130551" y="4762501"/>
            <a:ext cx="81600" cy="601132"/>
            <a:chOff x="2257425" y="3444870"/>
            <a:chExt cx="61200" cy="450849"/>
          </a:xfrm>
        </p:grpSpPr>
        <p:cxnSp>
          <p:nvCxnSpPr>
            <p:cNvPr id="101" name="Straight Connector 100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rot="10800000">
            <a:off x="6087111" y="4300221"/>
            <a:ext cx="81600" cy="601132"/>
            <a:chOff x="2257425" y="3444870"/>
            <a:chExt cx="61200" cy="450849"/>
          </a:xfrm>
        </p:grpSpPr>
        <p:cxnSp>
          <p:nvCxnSpPr>
            <p:cNvPr id="104" name="Straight Connector 103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 rot="10800000">
            <a:off x="9023351" y="3817621"/>
            <a:ext cx="81600" cy="601132"/>
            <a:chOff x="2257425" y="3444870"/>
            <a:chExt cx="61200" cy="450849"/>
          </a:xfrm>
        </p:grpSpPr>
        <p:cxnSp>
          <p:nvCxnSpPr>
            <p:cNvPr id="107" name="Straight Connector 106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rot="10800000">
            <a:off x="10445751" y="2644141"/>
            <a:ext cx="81600" cy="601132"/>
            <a:chOff x="2257425" y="3444870"/>
            <a:chExt cx="61200" cy="450849"/>
          </a:xfrm>
        </p:grpSpPr>
        <p:cxnSp>
          <p:nvCxnSpPr>
            <p:cNvPr id="110" name="Straight Connector 109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631951" y="4726306"/>
            <a:ext cx="81600" cy="601132"/>
            <a:chOff x="2257425" y="3444870"/>
            <a:chExt cx="61200" cy="450849"/>
          </a:xfrm>
        </p:grpSpPr>
        <p:cxnSp>
          <p:nvCxnSpPr>
            <p:cNvPr id="113" name="Straight Connector 112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552951" y="4261486"/>
            <a:ext cx="81600" cy="601132"/>
            <a:chOff x="2257425" y="3444870"/>
            <a:chExt cx="61200" cy="450849"/>
          </a:xfrm>
        </p:grpSpPr>
        <p:cxnSp>
          <p:nvCxnSpPr>
            <p:cNvPr id="116" name="Straight Connector 115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90884" y="3787967"/>
            <a:ext cx="81600" cy="601132"/>
            <a:chOff x="2257425" y="3444870"/>
            <a:chExt cx="61200" cy="450849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688741" y="3022600"/>
            <a:ext cx="711200" cy="711200"/>
            <a:chOff x="6516556" y="226695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6516556" y="2266950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1" name="Freeform 24"/>
            <p:cNvSpPr>
              <a:spLocks/>
            </p:cNvSpPr>
            <p:nvPr/>
          </p:nvSpPr>
          <p:spPr bwMode="auto">
            <a:xfrm>
              <a:off x="6675525" y="2423122"/>
              <a:ext cx="242076" cy="229819"/>
            </a:xfrm>
            <a:custGeom>
              <a:avLst/>
              <a:gdLst>
                <a:gd name="T0" fmla="*/ 85 w 319"/>
                <a:gd name="T1" fmla="*/ 299 h 299"/>
                <a:gd name="T2" fmla="*/ 117 w 319"/>
                <a:gd name="T3" fmla="*/ 299 h 299"/>
                <a:gd name="T4" fmla="*/ 189 w 319"/>
                <a:gd name="T5" fmla="*/ 172 h 299"/>
                <a:gd name="T6" fmla="*/ 271 w 319"/>
                <a:gd name="T7" fmla="*/ 172 h 299"/>
                <a:gd name="T8" fmla="*/ 271 w 319"/>
                <a:gd name="T9" fmla="*/ 172 h 299"/>
                <a:gd name="T10" fmla="*/ 279 w 319"/>
                <a:gd name="T11" fmla="*/ 172 h 299"/>
                <a:gd name="T12" fmla="*/ 286 w 319"/>
                <a:gd name="T13" fmla="*/ 171 h 299"/>
                <a:gd name="T14" fmla="*/ 295 w 319"/>
                <a:gd name="T15" fmla="*/ 169 h 299"/>
                <a:gd name="T16" fmla="*/ 303 w 319"/>
                <a:gd name="T17" fmla="*/ 167 h 299"/>
                <a:gd name="T18" fmla="*/ 312 w 319"/>
                <a:gd name="T19" fmla="*/ 163 h 299"/>
                <a:gd name="T20" fmla="*/ 315 w 319"/>
                <a:gd name="T21" fmla="*/ 159 h 299"/>
                <a:gd name="T22" fmla="*/ 317 w 319"/>
                <a:gd name="T23" fmla="*/ 157 h 299"/>
                <a:gd name="T24" fmla="*/ 319 w 319"/>
                <a:gd name="T25" fmla="*/ 153 h 299"/>
                <a:gd name="T26" fmla="*/ 319 w 319"/>
                <a:gd name="T27" fmla="*/ 149 h 299"/>
                <a:gd name="T28" fmla="*/ 319 w 319"/>
                <a:gd name="T29" fmla="*/ 149 h 299"/>
                <a:gd name="T30" fmla="*/ 319 w 319"/>
                <a:gd name="T31" fmla="*/ 146 h 299"/>
                <a:gd name="T32" fmla="*/ 317 w 319"/>
                <a:gd name="T33" fmla="*/ 142 h 299"/>
                <a:gd name="T34" fmla="*/ 315 w 319"/>
                <a:gd name="T35" fmla="*/ 139 h 299"/>
                <a:gd name="T36" fmla="*/ 312 w 319"/>
                <a:gd name="T37" fmla="*/ 137 h 299"/>
                <a:gd name="T38" fmla="*/ 303 w 319"/>
                <a:gd name="T39" fmla="*/ 133 h 299"/>
                <a:gd name="T40" fmla="*/ 295 w 319"/>
                <a:gd name="T41" fmla="*/ 130 h 299"/>
                <a:gd name="T42" fmla="*/ 286 w 319"/>
                <a:gd name="T43" fmla="*/ 128 h 299"/>
                <a:gd name="T44" fmla="*/ 279 w 319"/>
                <a:gd name="T45" fmla="*/ 127 h 299"/>
                <a:gd name="T46" fmla="*/ 271 w 319"/>
                <a:gd name="T47" fmla="*/ 127 h 299"/>
                <a:gd name="T48" fmla="*/ 189 w 319"/>
                <a:gd name="T49" fmla="*/ 127 h 299"/>
                <a:gd name="T50" fmla="*/ 117 w 319"/>
                <a:gd name="T51" fmla="*/ 0 h 299"/>
                <a:gd name="T52" fmla="*/ 85 w 319"/>
                <a:gd name="T53" fmla="*/ 0 h 299"/>
                <a:gd name="T54" fmla="*/ 126 w 319"/>
                <a:gd name="T55" fmla="*/ 127 h 299"/>
                <a:gd name="T56" fmla="*/ 68 w 319"/>
                <a:gd name="T57" fmla="*/ 127 h 299"/>
                <a:gd name="T58" fmla="*/ 32 w 319"/>
                <a:gd name="T59" fmla="*/ 95 h 299"/>
                <a:gd name="T60" fmla="*/ 0 w 319"/>
                <a:gd name="T61" fmla="*/ 95 h 299"/>
                <a:gd name="T62" fmla="*/ 26 w 319"/>
                <a:gd name="T63" fmla="*/ 149 h 299"/>
                <a:gd name="T64" fmla="*/ 0 w 319"/>
                <a:gd name="T65" fmla="*/ 204 h 299"/>
                <a:gd name="T66" fmla="*/ 32 w 319"/>
                <a:gd name="T67" fmla="*/ 204 h 299"/>
                <a:gd name="T68" fmla="*/ 68 w 319"/>
                <a:gd name="T69" fmla="*/ 172 h 299"/>
                <a:gd name="T70" fmla="*/ 126 w 319"/>
                <a:gd name="T71" fmla="*/ 172 h 299"/>
                <a:gd name="T72" fmla="*/ 85 w 319"/>
                <a:gd name="T7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9" h="299">
                  <a:moveTo>
                    <a:pt x="85" y="299"/>
                  </a:moveTo>
                  <a:lnTo>
                    <a:pt x="117" y="299"/>
                  </a:lnTo>
                  <a:lnTo>
                    <a:pt x="189" y="172"/>
                  </a:lnTo>
                  <a:lnTo>
                    <a:pt x="271" y="172"/>
                  </a:lnTo>
                  <a:lnTo>
                    <a:pt x="271" y="172"/>
                  </a:lnTo>
                  <a:lnTo>
                    <a:pt x="279" y="172"/>
                  </a:lnTo>
                  <a:lnTo>
                    <a:pt x="286" y="171"/>
                  </a:lnTo>
                  <a:lnTo>
                    <a:pt x="295" y="169"/>
                  </a:lnTo>
                  <a:lnTo>
                    <a:pt x="303" y="167"/>
                  </a:lnTo>
                  <a:lnTo>
                    <a:pt x="312" y="163"/>
                  </a:lnTo>
                  <a:lnTo>
                    <a:pt x="315" y="159"/>
                  </a:lnTo>
                  <a:lnTo>
                    <a:pt x="317" y="157"/>
                  </a:lnTo>
                  <a:lnTo>
                    <a:pt x="319" y="153"/>
                  </a:lnTo>
                  <a:lnTo>
                    <a:pt x="319" y="149"/>
                  </a:lnTo>
                  <a:lnTo>
                    <a:pt x="319" y="149"/>
                  </a:lnTo>
                  <a:lnTo>
                    <a:pt x="319" y="146"/>
                  </a:lnTo>
                  <a:lnTo>
                    <a:pt x="317" y="142"/>
                  </a:lnTo>
                  <a:lnTo>
                    <a:pt x="315" y="139"/>
                  </a:lnTo>
                  <a:lnTo>
                    <a:pt x="312" y="137"/>
                  </a:lnTo>
                  <a:lnTo>
                    <a:pt x="303" y="133"/>
                  </a:lnTo>
                  <a:lnTo>
                    <a:pt x="295" y="130"/>
                  </a:lnTo>
                  <a:lnTo>
                    <a:pt x="286" y="128"/>
                  </a:lnTo>
                  <a:lnTo>
                    <a:pt x="279" y="127"/>
                  </a:lnTo>
                  <a:lnTo>
                    <a:pt x="271" y="127"/>
                  </a:lnTo>
                  <a:lnTo>
                    <a:pt x="189" y="127"/>
                  </a:lnTo>
                  <a:lnTo>
                    <a:pt x="117" y="0"/>
                  </a:lnTo>
                  <a:lnTo>
                    <a:pt x="85" y="0"/>
                  </a:lnTo>
                  <a:lnTo>
                    <a:pt x="126" y="127"/>
                  </a:lnTo>
                  <a:lnTo>
                    <a:pt x="68" y="127"/>
                  </a:lnTo>
                  <a:lnTo>
                    <a:pt x="32" y="95"/>
                  </a:lnTo>
                  <a:lnTo>
                    <a:pt x="0" y="95"/>
                  </a:lnTo>
                  <a:lnTo>
                    <a:pt x="26" y="149"/>
                  </a:lnTo>
                  <a:lnTo>
                    <a:pt x="0" y="204"/>
                  </a:lnTo>
                  <a:lnTo>
                    <a:pt x="32" y="204"/>
                  </a:lnTo>
                  <a:lnTo>
                    <a:pt x="68" y="172"/>
                  </a:lnTo>
                  <a:lnTo>
                    <a:pt x="126" y="172"/>
                  </a:lnTo>
                  <a:lnTo>
                    <a:pt x="85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58725" y="5431367"/>
            <a:ext cx="711200" cy="711200"/>
            <a:chOff x="1019044" y="4073525"/>
            <a:chExt cx="533400" cy="533400"/>
          </a:xfrm>
        </p:grpSpPr>
        <p:sp>
          <p:nvSpPr>
            <p:cNvPr id="25" name="Oval 24"/>
            <p:cNvSpPr/>
            <p:nvPr/>
          </p:nvSpPr>
          <p:spPr>
            <a:xfrm>
              <a:off x="1019044" y="4073525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2" name="Freeform 54"/>
            <p:cNvSpPr>
              <a:spLocks noEditPoints="1"/>
            </p:cNvSpPr>
            <p:nvPr/>
          </p:nvSpPr>
          <p:spPr bwMode="auto">
            <a:xfrm>
              <a:off x="1157086" y="4227358"/>
              <a:ext cx="245139" cy="217562"/>
            </a:xfrm>
            <a:custGeom>
              <a:avLst/>
              <a:gdLst>
                <a:gd name="T0" fmla="*/ 93 w 318"/>
                <a:gd name="T1" fmla="*/ 80 h 287"/>
                <a:gd name="T2" fmla="*/ 32 w 318"/>
                <a:gd name="T3" fmla="*/ 80 h 287"/>
                <a:gd name="T4" fmla="*/ 19 w 318"/>
                <a:gd name="T5" fmla="*/ 82 h 287"/>
                <a:gd name="T6" fmla="*/ 9 w 318"/>
                <a:gd name="T7" fmla="*/ 89 h 287"/>
                <a:gd name="T8" fmla="*/ 3 w 318"/>
                <a:gd name="T9" fmla="*/ 98 h 287"/>
                <a:gd name="T10" fmla="*/ 0 w 318"/>
                <a:gd name="T11" fmla="*/ 111 h 287"/>
                <a:gd name="T12" fmla="*/ 0 w 318"/>
                <a:gd name="T13" fmla="*/ 207 h 287"/>
                <a:gd name="T14" fmla="*/ 3 w 318"/>
                <a:gd name="T15" fmla="*/ 219 h 287"/>
                <a:gd name="T16" fmla="*/ 9 w 318"/>
                <a:gd name="T17" fmla="*/ 230 h 287"/>
                <a:gd name="T18" fmla="*/ 19 w 318"/>
                <a:gd name="T19" fmla="*/ 236 h 287"/>
                <a:gd name="T20" fmla="*/ 32 w 318"/>
                <a:gd name="T21" fmla="*/ 239 h 287"/>
                <a:gd name="T22" fmla="*/ 47 w 318"/>
                <a:gd name="T23" fmla="*/ 287 h 287"/>
                <a:gd name="T24" fmla="*/ 176 w 318"/>
                <a:gd name="T25" fmla="*/ 239 h 287"/>
                <a:gd name="T26" fmla="*/ 182 w 318"/>
                <a:gd name="T27" fmla="*/ 238 h 287"/>
                <a:gd name="T28" fmla="*/ 193 w 318"/>
                <a:gd name="T29" fmla="*/ 233 h 287"/>
                <a:gd name="T30" fmla="*/ 201 w 318"/>
                <a:gd name="T31" fmla="*/ 224 h 287"/>
                <a:gd name="T32" fmla="*/ 207 w 318"/>
                <a:gd name="T33" fmla="*/ 213 h 287"/>
                <a:gd name="T34" fmla="*/ 207 w 318"/>
                <a:gd name="T35" fmla="*/ 178 h 287"/>
                <a:gd name="T36" fmla="*/ 203 w 318"/>
                <a:gd name="T37" fmla="*/ 178 h 287"/>
                <a:gd name="T38" fmla="*/ 286 w 318"/>
                <a:gd name="T39" fmla="*/ 0 h 287"/>
                <a:gd name="T40" fmla="*/ 143 w 318"/>
                <a:gd name="T41" fmla="*/ 0 h 287"/>
                <a:gd name="T42" fmla="*/ 131 w 318"/>
                <a:gd name="T43" fmla="*/ 2 h 287"/>
                <a:gd name="T44" fmla="*/ 121 w 318"/>
                <a:gd name="T45" fmla="*/ 9 h 287"/>
                <a:gd name="T46" fmla="*/ 113 w 318"/>
                <a:gd name="T47" fmla="*/ 19 h 287"/>
                <a:gd name="T48" fmla="*/ 111 w 318"/>
                <a:gd name="T49" fmla="*/ 31 h 287"/>
                <a:gd name="T50" fmla="*/ 223 w 318"/>
                <a:gd name="T51" fmla="*/ 159 h 287"/>
                <a:gd name="T52" fmla="*/ 271 w 318"/>
                <a:gd name="T53" fmla="*/ 159 h 287"/>
                <a:gd name="T54" fmla="*/ 286 w 318"/>
                <a:gd name="T55" fmla="*/ 159 h 287"/>
                <a:gd name="T56" fmla="*/ 299 w 318"/>
                <a:gd name="T57" fmla="*/ 156 h 287"/>
                <a:gd name="T58" fmla="*/ 309 w 318"/>
                <a:gd name="T59" fmla="*/ 150 h 287"/>
                <a:gd name="T60" fmla="*/ 316 w 318"/>
                <a:gd name="T61" fmla="*/ 140 h 287"/>
                <a:gd name="T62" fmla="*/ 318 w 318"/>
                <a:gd name="T63" fmla="*/ 127 h 287"/>
                <a:gd name="T64" fmla="*/ 318 w 318"/>
                <a:gd name="T65" fmla="*/ 31 h 287"/>
                <a:gd name="T66" fmla="*/ 316 w 318"/>
                <a:gd name="T67" fmla="*/ 19 h 287"/>
                <a:gd name="T68" fmla="*/ 309 w 318"/>
                <a:gd name="T69" fmla="*/ 9 h 287"/>
                <a:gd name="T70" fmla="*/ 299 w 318"/>
                <a:gd name="T71" fmla="*/ 2 h 287"/>
                <a:gd name="T72" fmla="*/ 286 w 318"/>
                <a:gd name="T7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8" h="287">
                  <a:moveTo>
                    <a:pt x="93" y="178"/>
                  </a:moveTo>
                  <a:lnTo>
                    <a:pt x="93" y="80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26" y="80"/>
                  </a:lnTo>
                  <a:lnTo>
                    <a:pt x="19" y="82"/>
                  </a:lnTo>
                  <a:lnTo>
                    <a:pt x="14" y="85"/>
                  </a:lnTo>
                  <a:lnTo>
                    <a:pt x="9" y="89"/>
                  </a:lnTo>
                  <a:lnTo>
                    <a:pt x="5" y="93"/>
                  </a:lnTo>
                  <a:lnTo>
                    <a:pt x="3" y="98"/>
                  </a:lnTo>
                  <a:lnTo>
                    <a:pt x="1" y="104"/>
                  </a:lnTo>
                  <a:lnTo>
                    <a:pt x="0" y="111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" y="213"/>
                  </a:lnTo>
                  <a:lnTo>
                    <a:pt x="3" y="219"/>
                  </a:lnTo>
                  <a:lnTo>
                    <a:pt x="5" y="224"/>
                  </a:lnTo>
                  <a:lnTo>
                    <a:pt x="9" y="230"/>
                  </a:lnTo>
                  <a:lnTo>
                    <a:pt x="14" y="233"/>
                  </a:lnTo>
                  <a:lnTo>
                    <a:pt x="19" y="236"/>
                  </a:lnTo>
                  <a:lnTo>
                    <a:pt x="26" y="238"/>
                  </a:lnTo>
                  <a:lnTo>
                    <a:pt x="32" y="239"/>
                  </a:lnTo>
                  <a:lnTo>
                    <a:pt x="47" y="239"/>
                  </a:lnTo>
                  <a:lnTo>
                    <a:pt x="47" y="287"/>
                  </a:lnTo>
                  <a:lnTo>
                    <a:pt x="96" y="239"/>
                  </a:lnTo>
                  <a:lnTo>
                    <a:pt x="176" y="239"/>
                  </a:lnTo>
                  <a:lnTo>
                    <a:pt x="176" y="239"/>
                  </a:lnTo>
                  <a:lnTo>
                    <a:pt x="182" y="238"/>
                  </a:lnTo>
                  <a:lnTo>
                    <a:pt x="188" y="236"/>
                  </a:lnTo>
                  <a:lnTo>
                    <a:pt x="193" y="233"/>
                  </a:lnTo>
                  <a:lnTo>
                    <a:pt x="197" y="230"/>
                  </a:lnTo>
                  <a:lnTo>
                    <a:pt x="201" y="224"/>
                  </a:lnTo>
                  <a:lnTo>
                    <a:pt x="205" y="219"/>
                  </a:lnTo>
                  <a:lnTo>
                    <a:pt x="207" y="213"/>
                  </a:lnTo>
                  <a:lnTo>
                    <a:pt x="207" y="207"/>
                  </a:lnTo>
                  <a:lnTo>
                    <a:pt x="207" y="178"/>
                  </a:lnTo>
                  <a:lnTo>
                    <a:pt x="207" y="178"/>
                  </a:lnTo>
                  <a:lnTo>
                    <a:pt x="203" y="178"/>
                  </a:lnTo>
                  <a:lnTo>
                    <a:pt x="93" y="178"/>
                  </a:lnTo>
                  <a:close/>
                  <a:moveTo>
                    <a:pt x="286" y="0"/>
                  </a:moveTo>
                  <a:lnTo>
                    <a:pt x="143" y="0"/>
                  </a:lnTo>
                  <a:lnTo>
                    <a:pt x="143" y="0"/>
                  </a:lnTo>
                  <a:lnTo>
                    <a:pt x="137" y="0"/>
                  </a:lnTo>
                  <a:lnTo>
                    <a:pt x="131" y="2"/>
                  </a:lnTo>
                  <a:lnTo>
                    <a:pt x="126" y="5"/>
                  </a:lnTo>
                  <a:lnTo>
                    <a:pt x="121" y="9"/>
                  </a:lnTo>
                  <a:lnTo>
                    <a:pt x="117" y="13"/>
                  </a:lnTo>
                  <a:lnTo>
                    <a:pt x="113" y="19"/>
                  </a:lnTo>
                  <a:lnTo>
                    <a:pt x="112" y="25"/>
                  </a:lnTo>
                  <a:lnTo>
                    <a:pt x="111" y="31"/>
                  </a:lnTo>
                  <a:lnTo>
                    <a:pt x="111" y="159"/>
                  </a:lnTo>
                  <a:lnTo>
                    <a:pt x="223" y="159"/>
                  </a:lnTo>
                  <a:lnTo>
                    <a:pt x="271" y="207"/>
                  </a:lnTo>
                  <a:lnTo>
                    <a:pt x="271" y="159"/>
                  </a:lnTo>
                  <a:lnTo>
                    <a:pt x="286" y="159"/>
                  </a:lnTo>
                  <a:lnTo>
                    <a:pt x="286" y="159"/>
                  </a:lnTo>
                  <a:lnTo>
                    <a:pt x="293" y="158"/>
                  </a:lnTo>
                  <a:lnTo>
                    <a:pt x="299" y="156"/>
                  </a:lnTo>
                  <a:lnTo>
                    <a:pt x="305" y="153"/>
                  </a:lnTo>
                  <a:lnTo>
                    <a:pt x="309" y="150"/>
                  </a:lnTo>
                  <a:lnTo>
                    <a:pt x="313" y="145"/>
                  </a:lnTo>
                  <a:lnTo>
                    <a:pt x="316" y="140"/>
                  </a:lnTo>
                  <a:lnTo>
                    <a:pt x="318" y="133"/>
                  </a:lnTo>
                  <a:lnTo>
                    <a:pt x="318" y="127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25"/>
                  </a:lnTo>
                  <a:lnTo>
                    <a:pt x="316" y="19"/>
                  </a:lnTo>
                  <a:lnTo>
                    <a:pt x="313" y="13"/>
                  </a:lnTo>
                  <a:lnTo>
                    <a:pt x="309" y="9"/>
                  </a:lnTo>
                  <a:lnTo>
                    <a:pt x="305" y="5"/>
                  </a:lnTo>
                  <a:lnTo>
                    <a:pt x="299" y="2"/>
                  </a:lnTo>
                  <a:lnTo>
                    <a:pt x="293" y="0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24728" y="3986107"/>
            <a:ext cx="711200" cy="711200"/>
            <a:chOff x="2118546" y="2989580"/>
            <a:chExt cx="533400" cy="533400"/>
          </a:xfrm>
        </p:grpSpPr>
        <p:sp>
          <p:nvSpPr>
            <p:cNvPr id="26" name="Oval 25"/>
            <p:cNvSpPr/>
            <p:nvPr/>
          </p:nvSpPr>
          <p:spPr>
            <a:xfrm>
              <a:off x="2118546" y="298958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60"/>
            <p:cNvSpPr>
              <a:spLocks noEditPoints="1"/>
            </p:cNvSpPr>
            <p:nvPr/>
          </p:nvSpPr>
          <p:spPr bwMode="auto">
            <a:xfrm>
              <a:off x="2273878" y="3136428"/>
              <a:ext cx="193048" cy="193048"/>
            </a:xfrm>
            <a:custGeom>
              <a:avLst/>
              <a:gdLst>
                <a:gd name="T0" fmla="*/ 186 w 251"/>
                <a:gd name="T1" fmla="*/ 152 h 251"/>
                <a:gd name="T2" fmla="*/ 200 w 251"/>
                <a:gd name="T3" fmla="*/ 114 h 251"/>
                <a:gd name="T4" fmla="*/ 200 w 251"/>
                <a:gd name="T5" fmla="*/ 91 h 251"/>
                <a:gd name="T6" fmla="*/ 192 w 251"/>
                <a:gd name="T7" fmla="*/ 62 h 251"/>
                <a:gd name="T8" fmla="*/ 177 w 251"/>
                <a:gd name="T9" fmla="*/ 37 h 251"/>
                <a:gd name="T10" fmla="*/ 154 w 251"/>
                <a:gd name="T11" fmla="*/ 17 h 251"/>
                <a:gd name="T12" fmla="*/ 128 w 251"/>
                <a:gd name="T13" fmla="*/ 4 h 251"/>
                <a:gd name="T14" fmla="*/ 98 w 251"/>
                <a:gd name="T15" fmla="*/ 0 h 251"/>
                <a:gd name="T16" fmla="*/ 78 w 251"/>
                <a:gd name="T17" fmla="*/ 2 h 251"/>
                <a:gd name="T18" fmla="*/ 52 w 251"/>
                <a:gd name="T19" fmla="*/ 11 h 251"/>
                <a:gd name="T20" fmla="*/ 29 w 251"/>
                <a:gd name="T21" fmla="*/ 28 h 251"/>
                <a:gd name="T22" fmla="*/ 11 w 251"/>
                <a:gd name="T23" fmla="*/ 50 h 251"/>
                <a:gd name="T24" fmla="*/ 2 w 251"/>
                <a:gd name="T25" fmla="*/ 78 h 251"/>
                <a:gd name="T26" fmla="*/ 0 w 251"/>
                <a:gd name="T27" fmla="*/ 98 h 251"/>
                <a:gd name="T28" fmla="*/ 5 w 251"/>
                <a:gd name="T29" fmla="*/ 127 h 251"/>
                <a:gd name="T30" fmla="*/ 17 w 251"/>
                <a:gd name="T31" fmla="*/ 154 h 251"/>
                <a:gd name="T32" fmla="*/ 37 w 251"/>
                <a:gd name="T33" fmla="*/ 175 h 251"/>
                <a:gd name="T34" fmla="*/ 63 w 251"/>
                <a:gd name="T35" fmla="*/ 191 h 251"/>
                <a:gd name="T36" fmla="*/ 91 w 251"/>
                <a:gd name="T37" fmla="*/ 199 h 251"/>
                <a:gd name="T38" fmla="*/ 115 w 251"/>
                <a:gd name="T39" fmla="*/ 198 h 251"/>
                <a:gd name="T40" fmla="*/ 151 w 251"/>
                <a:gd name="T41" fmla="*/ 186 h 251"/>
                <a:gd name="T42" fmla="*/ 214 w 251"/>
                <a:gd name="T43" fmla="*/ 248 h 251"/>
                <a:gd name="T44" fmla="*/ 228 w 251"/>
                <a:gd name="T45" fmla="*/ 250 h 251"/>
                <a:gd name="T46" fmla="*/ 248 w 251"/>
                <a:gd name="T47" fmla="*/ 231 h 251"/>
                <a:gd name="T48" fmla="*/ 251 w 251"/>
                <a:gd name="T49" fmla="*/ 227 h 251"/>
                <a:gd name="T50" fmla="*/ 249 w 251"/>
                <a:gd name="T51" fmla="*/ 217 h 251"/>
                <a:gd name="T52" fmla="*/ 30 w 251"/>
                <a:gd name="T53" fmla="*/ 98 h 251"/>
                <a:gd name="T54" fmla="*/ 32 w 251"/>
                <a:gd name="T55" fmla="*/ 84 h 251"/>
                <a:gd name="T56" fmla="*/ 38 w 251"/>
                <a:gd name="T57" fmla="*/ 65 h 251"/>
                <a:gd name="T58" fmla="*/ 51 w 251"/>
                <a:gd name="T59" fmla="*/ 49 h 251"/>
                <a:gd name="T60" fmla="*/ 66 w 251"/>
                <a:gd name="T61" fmla="*/ 38 h 251"/>
                <a:gd name="T62" fmla="*/ 85 w 251"/>
                <a:gd name="T63" fmla="*/ 31 h 251"/>
                <a:gd name="T64" fmla="*/ 98 w 251"/>
                <a:gd name="T65" fmla="*/ 30 h 251"/>
                <a:gd name="T66" fmla="*/ 119 w 251"/>
                <a:gd name="T67" fmla="*/ 33 h 251"/>
                <a:gd name="T68" fmla="*/ 137 w 251"/>
                <a:gd name="T69" fmla="*/ 42 h 251"/>
                <a:gd name="T70" fmla="*/ 153 w 251"/>
                <a:gd name="T71" fmla="*/ 57 h 251"/>
                <a:gd name="T72" fmla="*/ 164 w 251"/>
                <a:gd name="T73" fmla="*/ 74 h 251"/>
                <a:gd name="T74" fmla="*/ 170 w 251"/>
                <a:gd name="T75" fmla="*/ 94 h 251"/>
                <a:gd name="T76" fmla="*/ 170 w 251"/>
                <a:gd name="T77" fmla="*/ 108 h 251"/>
                <a:gd name="T78" fmla="*/ 164 w 251"/>
                <a:gd name="T79" fmla="*/ 127 h 251"/>
                <a:gd name="T80" fmla="*/ 154 w 251"/>
                <a:gd name="T81" fmla="*/ 144 h 251"/>
                <a:gd name="T82" fmla="*/ 140 w 251"/>
                <a:gd name="T83" fmla="*/ 157 h 251"/>
                <a:gd name="T84" fmla="*/ 122 w 251"/>
                <a:gd name="T85" fmla="*/ 166 h 251"/>
                <a:gd name="T86" fmla="*/ 101 w 251"/>
                <a:gd name="T87" fmla="*/ 169 h 251"/>
                <a:gd name="T88" fmla="*/ 88 w 251"/>
                <a:gd name="T89" fmla="*/ 167 h 251"/>
                <a:gd name="T90" fmla="*/ 68 w 251"/>
                <a:gd name="T91" fmla="*/ 160 h 251"/>
                <a:gd name="T92" fmla="*/ 52 w 251"/>
                <a:gd name="T93" fmla="*/ 148 h 251"/>
                <a:gd name="T94" fmla="*/ 39 w 251"/>
                <a:gd name="T95" fmla="*/ 131 h 251"/>
                <a:gd name="T96" fmla="*/ 32 w 251"/>
                <a:gd name="T97" fmla="*/ 111 h 251"/>
                <a:gd name="T98" fmla="*/ 30 w 251"/>
                <a:gd name="T99" fmla="*/ 9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" h="251">
                  <a:moveTo>
                    <a:pt x="246" y="212"/>
                  </a:moveTo>
                  <a:lnTo>
                    <a:pt x="186" y="152"/>
                  </a:lnTo>
                  <a:lnTo>
                    <a:pt x="186" y="152"/>
                  </a:lnTo>
                  <a:lnTo>
                    <a:pt x="192" y="140"/>
                  </a:lnTo>
                  <a:lnTo>
                    <a:pt x="196" y="128"/>
                  </a:lnTo>
                  <a:lnTo>
                    <a:pt x="200" y="114"/>
                  </a:lnTo>
                  <a:lnTo>
                    <a:pt x="200" y="101"/>
                  </a:lnTo>
                  <a:lnTo>
                    <a:pt x="200" y="101"/>
                  </a:lnTo>
                  <a:lnTo>
                    <a:pt x="200" y="91"/>
                  </a:lnTo>
                  <a:lnTo>
                    <a:pt x="197" y="80"/>
                  </a:lnTo>
                  <a:lnTo>
                    <a:pt x="195" y="71"/>
                  </a:lnTo>
                  <a:lnTo>
                    <a:pt x="192" y="62"/>
                  </a:lnTo>
                  <a:lnTo>
                    <a:pt x="187" y="53"/>
                  </a:lnTo>
                  <a:lnTo>
                    <a:pt x="182" y="45"/>
                  </a:lnTo>
                  <a:lnTo>
                    <a:pt x="177" y="37"/>
                  </a:lnTo>
                  <a:lnTo>
                    <a:pt x="170" y="30"/>
                  </a:lnTo>
                  <a:lnTo>
                    <a:pt x="162" y="23"/>
                  </a:lnTo>
                  <a:lnTo>
                    <a:pt x="154" y="17"/>
                  </a:lnTo>
                  <a:lnTo>
                    <a:pt x="146" y="12"/>
                  </a:lnTo>
                  <a:lnTo>
                    <a:pt x="137" y="8"/>
                  </a:lnTo>
                  <a:lnTo>
                    <a:pt x="128" y="4"/>
                  </a:lnTo>
                  <a:lnTo>
                    <a:pt x="119" y="2"/>
                  </a:lnTo>
                  <a:lnTo>
                    <a:pt x="10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78" y="2"/>
                  </a:lnTo>
                  <a:lnTo>
                    <a:pt x="69" y="4"/>
                  </a:lnTo>
                  <a:lnTo>
                    <a:pt x="60" y="7"/>
                  </a:lnTo>
                  <a:lnTo>
                    <a:pt x="52" y="11"/>
                  </a:lnTo>
                  <a:lnTo>
                    <a:pt x="43" y="16"/>
                  </a:lnTo>
                  <a:lnTo>
                    <a:pt x="36" y="21"/>
                  </a:lnTo>
                  <a:lnTo>
                    <a:pt x="29" y="28"/>
                  </a:lnTo>
                  <a:lnTo>
                    <a:pt x="23" y="35"/>
                  </a:lnTo>
                  <a:lnTo>
                    <a:pt x="16" y="43"/>
                  </a:lnTo>
                  <a:lnTo>
                    <a:pt x="11" y="50"/>
                  </a:lnTo>
                  <a:lnTo>
                    <a:pt x="7" y="60"/>
                  </a:lnTo>
                  <a:lnTo>
                    <a:pt x="4" y="69"/>
                  </a:lnTo>
                  <a:lnTo>
                    <a:pt x="2" y="78"/>
                  </a:lnTo>
                  <a:lnTo>
                    <a:pt x="0" y="8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5" y="127"/>
                  </a:lnTo>
                  <a:lnTo>
                    <a:pt x="8" y="136"/>
                  </a:lnTo>
                  <a:lnTo>
                    <a:pt x="12" y="145"/>
                  </a:lnTo>
                  <a:lnTo>
                    <a:pt x="17" y="154"/>
                  </a:lnTo>
                  <a:lnTo>
                    <a:pt x="24" y="162"/>
                  </a:lnTo>
                  <a:lnTo>
                    <a:pt x="30" y="169"/>
                  </a:lnTo>
                  <a:lnTo>
                    <a:pt x="37" y="175"/>
                  </a:lnTo>
                  <a:lnTo>
                    <a:pt x="45" y="182"/>
                  </a:lnTo>
                  <a:lnTo>
                    <a:pt x="54" y="187"/>
                  </a:lnTo>
                  <a:lnTo>
                    <a:pt x="63" y="191"/>
                  </a:lnTo>
                  <a:lnTo>
                    <a:pt x="72" y="195"/>
                  </a:lnTo>
                  <a:lnTo>
                    <a:pt x="82" y="197"/>
                  </a:lnTo>
                  <a:lnTo>
                    <a:pt x="91" y="199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115" y="198"/>
                  </a:lnTo>
                  <a:lnTo>
                    <a:pt x="127" y="196"/>
                  </a:lnTo>
                  <a:lnTo>
                    <a:pt x="140" y="192"/>
                  </a:lnTo>
                  <a:lnTo>
                    <a:pt x="151" y="186"/>
                  </a:lnTo>
                  <a:lnTo>
                    <a:pt x="212" y="247"/>
                  </a:lnTo>
                  <a:lnTo>
                    <a:pt x="212" y="247"/>
                  </a:lnTo>
                  <a:lnTo>
                    <a:pt x="214" y="248"/>
                  </a:lnTo>
                  <a:lnTo>
                    <a:pt x="217" y="250"/>
                  </a:lnTo>
                  <a:lnTo>
                    <a:pt x="222" y="251"/>
                  </a:lnTo>
                  <a:lnTo>
                    <a:pt x="228" y="250"/>
                  </a:lnTo>
                  <a:lnTo>
                    <a:pt x="231" y="248"/>
                  </a:lnTo>
                  <a:lnTo>
                    <a:pt x="233" y="247"/>
                  </a:lnTo>
                  <a:lnTo>
                    <a:pt x="248" y="231"/>
                  </a:lnTo>
                  <a:lnTo>
                    <a:pt x="248" y="231"/>
                  </a:lnTo>
                  <a:lnTo>
                    <a:pt x="250" y="229"/>
                  </a:lnTo>
                  <a:lnTo>
                    <a:pt x="251" y="227"/>
                  </a:lnTo>
                  <a:lnTo>
                    <a:pt x="251" y="224"/>
                  </a:lnTo>
                  <a:lnTo>
                    <a:pt x="251" y="222"/>
                  </a:lnTo>
                  <a:lnTo>
                    <a:pt x="249" y="217"/>
                  </a:lnTo>
                  <a:lnTo>
                    <a:pt x="246" y="212"/>
                  </a:lnTo>
                  <a:lnTo>
                    <a:pt x="246" y="212"/>
                  </a:lnTo>
                  <a:close/>
                  <a:moveTo>
                    <a:pt x="30" y="98"/>
                  </a:moveTo>
                  <a:lnTo>
                    <a:pt x="30" y="98"/>
                  </a:lnTo>
                  <a:lnTo>
                    <a:pt x="31" y="91"/>
                  </a:lnTo>
                  <a:lnTo>
                    <a:pt x="32" y="84"/>
                  </a:lnTo>
                  <a:lnTo>
                    <a:pt x="33" y="77"/>
                  </a:lnTo>
                  <a:lnTo>
                    <a:pt x="35" y="7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5" y="54"/>
                  </a:lnTo>
                  <a:lnTo>
                    <a:pt x="51" y="49"/>
                  </a:lnTo>
                  <a:lnTo>
                    <a:pt x="55" y="45"/>
                  </a:lnTo>
                  <a:lnTo>
                    <a:pt x="60" y="41"/>
                  </a:lnTo>
                  <a:lnTo>
                    <a:pt x="66" y="38"/>
                  </a:lnTo>
                  <a:lnTo>
                    <a:pt x="72" y="35"/>
                  </a:lnTo>
                  <a:lnTo>
                    <a:pt x="78" y="33"/>
                  </a:lnTo>
                  <a:lnTo>
                    <a:pt x="85" y="31"/>
                  </a:lnTo>
                  <a:lnTo>
                    <a:pt x="92" y="30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5" y="30"/>
                  </a:lnTo>
                  <a:lnTo>
                    <a:pt x="113" y="31"/>
                  </a:lnTo>
                  <a:lnTo>
                    <a:pt x="119" y="33"/>
                  </a:lnTo>
                  <a:lnTo>
                    <a:pt x="125" y="36"/>
                  </a:lnTo>
                  <a:lnTo>
                    <a:pt x="131" y="39"/>
                  </a:lnTo>
                  <a:lnTo>
                    <a:pt x="137" y="42"/>
                  </a:lnTo>
                  <a:lnTo>
                    <a:pt x="143" y="46"/>
                  </a:lnTo>
                  <a:lnTo>
                    <a:pt x="148" y="51"/>
                  </a:lnTo>
                  <a:lnTo>
                    <a:pt x="153" y="57"/>
                  </a:lnTo>
                  <a:lnTo>
                    <a:pt x="157" y="62"/>
                  </a:lnTo>
                  <a:lnTo>
                    <a:pt x="161" y="68"/>
                  </a:lnTo>
                  <a:lnTo>
                    <a:pt x="164" y="74"/>
                  </a:lnTo>
                  <a:lnTo>
                    <a:pt x="166" y="80"/>
                  </a:lnTo>
                  <a:lnTo>
                    <a:pt x="168" y="86"/>
                  </a:lnTo>
                  <a:lnTo>
                    <a:pt x="170" y="94"/>
                  </a:lnTo>
                  <a:lnTo>
                    <a:pt x="170" y="101"/>
                  </a:lnTo>
                  <a:lnTo>
                    <a:pt x="170" y="101"/>
                  </a:lnTo>
                  <a:lnTo>
                    <a:pt x="170" y="108"/>
                  </a:lnTo>
                  <a:lnTo>
                    <a:pt x="168" y="114"/>
                  </a:lnTo>
                  <a:lnTo>
                    <a:pt x="166" y="121"/>
                  </a:lnTo>
                  <a:lnTo>
                    <a:pt x="164" y="127"/>
                  </a:lnTo>
                  <a:lnTo>
                    <a:pt x="161" y="133"/>
                  </a:lnTo>
                  <a:lnTo>
                    <a:pt x="158" y="139"/>
                  </a:lnTo>
                  <a:lnTo>
                    <a:pt x="154" y="144"/>
                  </a:lnTo>
                  <a:lnTo>
                    <a:pt x="150" y="149"/>
                  </a:lnTo>
                  <a:lnTo>
                    <a:pt x="145" y="154"/>
                  </a:lnTo>
                  <a:lnTo>
                    <a:pt x="140" y="157"/>
                  </a:lnTo>
                  <a:lnTo>
                    <a:pt x="134" y="161"/>
                  </a:lnTo>
                  <a:lnTo>
                    <a:pt x="128" y="164"/>
                  </a:lnTo>
                  <a:lnTo>
                    <a:pt x="122" y="166"/>
                  </a:lnTo>
                  <a:lnTo>
                    <a:pt x="115" y="167"/>
                  </a:lnTo>
                  <a:lnTo>
                    <a:pt x="108" y="168"/>
                  </a:lnTo>
                  <a:lnTo>
                    <a:pt x="101" y="169"/>
                  </a:lnTo>
                  <a:lnTo>
                    <a:pt x="101" y="169"/>
                  </a:lnTo>
                  <a:lnTo>
                    <a:pt x="94" y="168"/>
                  </a:lnTo>
                  <a:lnTo>
                    <a:pt x="88" y="167"/>
                  </a:lnTo>
                  <a:lnTo>
                    <a:pt x="81" y="166"/>
                  </a:lnTo>
                  <a:lnTo>
                    <a:pt x="74" y="163"/>
                  </a:lnTo>
                  <a:lnTo>
                    <a:pt x="68" y="160"/>
                  </a:lnTo>
                  <a:lnTo>
                    <a:pt x="62" y="157"/>
                  </a:lnTo>
                  <a:lnTo>
                    <a:pt x="57" y="152"/>
                  </a:lnTo>
                  <a:lnTo>
                    <a:pt x="52" y="148"/>
                  </a:lnTo>
                  <a:lnTo>
                    <a:pt x="47" y="142"/>
                  </a:lnTo>
                  <a:lnTo>
                    <a:pt x="42" y="137"/>
                  </a:lnTo>
                  <a:lnTo>
                    <a:pt x="39" y="131"/>
                  </a:lnTo>
                  <a:lnTo>
                    <a:pt x="36" y="125"/>
                  </a:lnTo>
                  <a:lnTo>
                    <a:pt x="34" y="119"/>
                  </a:lnTo>
                  <a:lnTo>
                    <a:pt x="32" y="111"/>
                  </a:lnTo>
                  <a:lnTo>
                    <a:pt x="31" y="105"/>
                  </a:lnTo>
                  <a:lnTo>
                    <a:pt x="30" y="98"/>
                  </a:lnTo>
                  <a:lnTo>
                    <a:pt x="30" y="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22736" y="4467860"/>
            <a:ext cx="711200" cy="711200"/>
            <a:chOff x="5417052" y="3350895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5417052" y="3350895"/>
              <a:ext cx="533400" cy="53340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77"/>
            <p:cNvSpPr>
              <a:spLocks noEditPoints="1"/>
            </p:cNvSpPr>
            <p:nvPr/>
          </p:nvSpPr>
          <p:spPr bwMode="auto">
            <a:xfrm>
              <a:off x="5555095" y="3508365"/>
              <a:ext cx="245139" cy="214497"/>
            </a:xfrm>
            <a:custGeom>
              <a:avLst/>
              <a:gdLst>
                <a:gd name="T0" fmla="*/ 31 w 318"/>
                <a:gd name="T1" fmla="*/ 0 h 280"/>
                <a:gd name="T2" fmla="*/ 25 w 318"/>
                <a:gd name="T3" fmla="*/ 1 h 280"/>
                <a:gd name="T4" fmla="*/ 13 w 318"/>
                <a:gd name="T5" fmla="*/ 5 h 280"/>
                <a:gd name="T6" fmla="*/ 5 w 318"/>
                <a:gd name="T7" fmla="*/ 14 h 280"/>
                <a:gd name="T8" fmla="*/ 0 w 318"/>
                <a:gd name="T9" fmla="*/ 26 h 280"/>
                <a:gd name="T10" fmla="*/ 0 w 318"/>
                <a:gd name="T11" fmla="*/ 207 h 280"/>
                <a:gd name="T12" fmla="*/ 0 w 318"/>
                <a:gd name="T13" fmla="*/ 214 h 280"/>
                <a:gd name="T14" fmla="*/ 5 w 318"/>
                <a:gd name="T15" fmla="*/ 225 h 280"/>
                <a:gd name="T16" fmla="*/ 13 w 318"/>
                <a:gd name="T17" fmla="*/ 236 h 280"/>
                <a:gd name="T18" fmla="*/ 25 w 318"/>
                <a:gd name="T19" fmla="*/ 243 h 280"/>
                <a:gd name="T20" fmla="*/ 100 w 318"/>
                <a:gd name="T21" fmla="*/ 259 h 280"/>
                <a:gd name="T22" fmla="*/ 92 w 318"/>
                <a:gd name="T23" fmla="*/ 263 h 280"/>
                <a:gd name="T24" fmla="*/ 69 w 318"/>
                <a:gd name="T25" fmla="*/ 274 h 280"/>
                <a:gd name="T26" fmla="*/ 66 w 318"/>
                <a:gd name="T27" fmla="*/ 277 h 280"/>
                <a:gd name="T28" fmla="*/ 69 w 318"/>
                <a:gd name="T29" fmla="*/ 279 h 280"/>
                <a:gd name="T30" fmla="*/ 79 w 318"/>
                <a:gd name="T31" fmla="*/ 280 h 280"/>
                <a:gd name="T32" fmla="*/ 239 w 318"/>
                <a:gd name="T33" fmla="*/ 280 h 280"/>
                <a:gd name="T34" fmla="*/ 249 w 318"/>
                <a:gd name="T35" fmla="*/ 279 h 280"/>
                <a:gd name="T36" fmla="*/ 251 w 318"/>
                <a:gd name="T37" fmla="*/ 277 h 280"/>
                <a:gd name="T38" fmla="*/ 249 w 318"/>
                <a:gd name="T39" fmla="*/ 274 h 280"/>
                <a:gd name="T40" fmla="*/ 226 w 318"/>
                <a:gd name="T41" fmla="*/ 263 h 280"/>
                <a:gd name="T42" fmla="*/ 286 w 318"/>
                <a:gd name="T43" fmla="*/ 245 h 280"/>
                <a:gd name="T44" fmla="*/ 294 w 318"/>
                <a:gd name="T45" fmla="*/ 243 h 280"/>
                <a:gd name="T46" fmla="*/ 304 w 318"/>
                <a:gd name="T47" fmla="*/ 236 h 280"/>
                <a:gd name="T48" fmla="*/ 312 w 318"/>
                <a:gd name="T49" fmla="*/ 225 h 280"/>
                <a:gd name="T50" fmla="*/ 317 w 318"/>
                <a:gd name="T51" fmla="*/ 214 h 280"/>
                <a:gd name="T52" fmla="*/ 318 w 318"/>
                <a:gd name="T53" fmla="*/ 32 h 280"/>
                <a:gd name="T54" fmla="*/ 317 w 318"/>
                <a:gd name="T55" fmla="*/ 26 h 280"/>
                <a:gd name="T56" fmla="*/ 312 w 318"/>
                <a:gd name="T57" fmla="*/ 14 h 280"/>
                <a:gd name="T58" fmla="*/ 304 w 318"/>
                <a:gd name="T59" fmla="*/ 5 h 280"/>
                <a:gd name="T60" fmla="*/ 293 w 318"/>
                <a:gd name="T61" fmla="*/ 1 h 280"/>
                <a:gd name="T62" fmla="*/ 286 w 318"/>
                <a:gd name="T63" fmla="*/ 0 h 280"/>
                <a:gd name="T64" fmla="*/ 31 w 318"/>
                <a:gd name="T65" fmla="*/ 206 h 280"/>
                <a:gd name="T66" fmla="*/ 286 w 318"/>
                <a:gd name="T67" fmla="*/ 2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8" h="280">
                  <a:moveTo>
                    <a:pt x="28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18" y="2"/>
                  </a:lnTo>
                  <a:lnTo>
                    <a:pt x="13" y="5"/>
                  </a:lnTo>
                  <a:lnTo>
                    <a:pt x="9" y="9"/>
                  </a:lnTo>
                  <a:lnTo>
                    <a:pt x="5" y="14"/>
                  </a:lnTo>
                  <a:lnTo>
                    <a:pt x="2" y="19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4"/>
                  </a:lnTo>
                  <a:lnTo>
                    <a:pt x="2" y="220"/>
                  </a:lnTo>
                  <a:lnTo>
                    <a:pt x="5" y="225"/>
                  </a:lnTo>
                  <a:lnTo>
                    <a:pt x="8" y="232"/>
                  </a:lnTo>
                  <a:lnTo>
                    <a:pt x="13" y="236"/>
                  </a:lnTo>
                  <a:lnTo>
                    <a:pt x="18" y="240"/>
                  </a:lnTo>
                  <a:lnTo>
                    <a:pt x="25" y="243"/>
                  </a:lnTo>
                  <a:lnTo>
                    <a:pt x="31" y="245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92" y="263"/>
                  </a:lnTo>
                  <a:lnTo>
                    <a:pt x="75" y="270"/>
                  </a:lnTo>
                  <a:lnTo>
                    <a:pt x="69" y="274"/>
                  </a:lnTo>
                  <a:lnTo>
                    <a:pt x="67" y="275"/>
                  </a:lnTo>
                  <a:lnTo>
                    <a:pt x="66" y="277"/>
                  </a:lnTo>
                  <a:lnTo>
                    <a:pt x="67" y="278"/>
                  </a:lnTo>
                  <a:lnTo>
                    <a:pt x="69" y="279"/>
                  </a:lnTo>
                  <a:lnTo>
                    <a:pt x="73" y="280"/>
                  </a:lnTo>
                  <a:lnTo>
                    <a:pt x="79" y="280"/>
                  </a:lnTo>
                  <a:lnTo>
                    <a:pt x="239" y="280"/>
                  </a:lnTo>
                  <a:lnTo>
                    <a:pt x="239" y="280"/>
                  </a:lnTo>
                  <a:lnTo>
                    <a:pt x="245" y="280"/>
                  </a:lnTo>
                  <a:lnTo>
                    <a:pt x="249" y="279"/>
                  </a:lnTo>
                  <a:lnTo>
                    <a:pt x="251" y="278"/>
                  </a:lnTo>
                  <a:lnTo>
                    <a:pt x="251" y="277"/>
                  </a:lnTo>
                  <a:lnTo>
                    <a:pt x="250" y="275"/>
                  </a:lnTo>
                  <a:lnTo>
                    <a:pt x="249" y="274"/>
                  </a:lnTo>
                  <a:lnTo>
                    <a:pt x="242" y="270"/>
                  </a:lnTo>
                  <a:lnTo>
                    <a:pt x="226" y="263"/>
                  </a:lnTo>
                  <a:lnTo>
                    <a:pt x="217" y="259"/>
                  </a:lnTo>
                  <a:lnTo>
                    <a:pt x="286" y="245"/>
                  </a:lnTo>
                  <a:lnTo>
                    <a:pt x="286" y="245"/>
                  </a:lnTo>
                  <a:lnTo>
                    <a:pt x="294" y="243"/>
                  </a:lnTo>
                  <a:lnTo>
                    <a:pt x="299" y="240"/>
                  </a:lnTo>
                  <a:lnTo>
                    <a:pt x="304" y="236"/>
                  </a:lnTo>
                  <a:lnTo>
                    <a:pt x="309" y="232"/>
                  </a:lnTo>
                  <a:lnTo>
                    <a:pt x="312" y="225"/>
                  </a:lnTo>
                  <a:lnTo>
                    <a:pt x="315" y="220"/>
                  </a:lnTo>
                  <a:lnTo>
                    <a:pt x="317" y="214"/>
                  </a:lnTo>
                  <a:lnTo>
                    <a:pt x="318" y="207"/>
                  </a:lnTo>
                  <a:lnTo>
                    <a:pt x="318" y="32"/>
                  </a:lnTo>
                  <a:lnTo>
                    <a:pt x="318" y="32"/>
                  </a:lnTo>
                  <a:lnTo>
                    <a:pt x="317" y="26"/>
                  </a:lnTo>
                  <a:lnTo>
                    <a:pt x="315" y="19"/>
                  </a:lnTo>
                  <a:lnTo>
                    <a:pt x="312" y="14"/>
                  </a:lnTo>
                  <a:lnTo>
                    <a:pt x="309" y="9"/>
                  </a:lnTo>
                  <a:lnTo>
                    <a:pt x="304" y="5"/>
                  </a:lnTo>
                  <a:lnTo>
                    <a:pt x="299" y="2"/>
                  </a:lnTo>
                  <a:lnTo>
                    <a:pt x="293" y="1"/>
                  </a:lnTo>
                  <a:lnTo>
                    <a:pt x="286" y="0"/>
                  </a:lnTo>
                  <a:lnTo>
                    <a:pt x="286" y="0"/>
                  </a:lnTo>
                  <a:close/>
                  <a:moveTo>
                    <a:pt x="286" y="206"/>
                  </a:moveTo>
                  <a:lnTo>
                    <a:pt x="31" y="206"/>
                  </a:lnTo>
                  <a:lnTo>
                    <a:pt x="31" y="29"/>
                  </a:lnTo>
                  <a:lnTo>
                    <a:pt x="286" y="29"/>
                  </a:lnTo>
                  <a:lnTo>
                    <a:pt x="286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90731" y="4949613"/>
            <a:ext cx="711200" cy="711200"/>
            <a:chOff x="3218048" y="371221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3218048" y="3712210"/>
              <a:ext cx="533400" cy="5334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02"/>
            <p:cNvSpPr>
              <a:spLocks noEditPoints="1"/>
            </p:cNvSpPr>
            <p:nvPr/>
          </p:nvSpPr>
          <p:spPr bwMode="auto">
            <a:xfrm>
              <a:off x="3356784" y="3851785"/>
              <a:ext cx="232882" cy="229819"/>
            </a:xfrm>
            <a:custGeom>
              <a:avLst/>
              <a:gdLst>
                <a:gd name="T0" fmla="*/ 37 w 305"/>
                <a:gd name="T1" fmla="*/ 206 h 299"/>
                <a:gd name="T2" fmla="*/ 30 w 305"/>
                <a:gd name="T3" fmla="*/ 215 h 299"/>
                <a:gd name="T4" fmla="*/ 26 w 305"/>
                <a:gd name="T5" fmla="*/ 225 h 299"/>
                <a:gd name="T6" fmla="*/ 23 w 305"/>
                <a:gd name="T7" fmla="*/ 244 h 299"/>
                <a:gd name="T8" fmla="*/ 18 w 305"/>
                <a:gd name="T9" fmla="*/ 265 h 299"/>
                <a:gd name="T10" fmla="*/ 11 w 305"/>
                <a:gd name="T11" fmla="*/ 278 h 299"/>
                <a:gd name="T12" fmla="*/ 2 w 305"/>
                <a:gd name="T13" fmla="*/ 291 h 299"/>
                <a:gd name="T14" fmla="*/ 0 w 305"/>
                <a:gd name="T15" fmla="*/ 293 h 299"/>
                <a:gd name="T16" fmla="*/ 2 w 305"/>
                <a:gd name="T17" fmla="*/ 297 h 299"/>
                <a:gd name="T18" fmla="*/ 10 w 305"/>
                <a:gd name="T19" fmla="*/ 299 h 299"/>
                <a:gd name="T20" fmla="*/ 31 w 305"/>
                <a:gd name="T21" fmla="*/ 298 h 299"/>
                <a:gd name="T22" fmla="*/ 56 w 305"/>
                <a:gd name="T23" fmla="*/ 291 h 299"/>
                <a:gd name="T24" fmla="*/ 74 w 305"/>
                <a:gd name="T25" fmla="*/ 283 h 299"/>
                <a:gd name="T26" fmla="*/ 91 w 305"/>
                <a:gd name="T27" fmla="*/ 272 h 299"/>
                <a:gd name="T28" fmla="*/ 98 w 305"/>
                <a:gd name="T29" fmla="*/ 266 h 299"/>
                <a:gd name="T30" fmla="*/ 105 w 305"/>
                <a:gd name="T31" fmla="*/ 254 h 299"/>
                <a:gd name="T32" fmla="*/ 108 w 305"/>
                <a:gd name="T33" fmla="*/ 239 h 299"/>
                <a:gd name="T34" fmla="*/ 102 w 305"/>
                <a:gd name="T35" fmla="*/ 225 h 299"/>
                <a:gd name="T36" fmla="*/ 92 w 305"/>
                <a:gd name="T37" fmla="*/ 212 h 299"/>
                <a:gd name="T38" fmla="*/ 86 w 305"/>
                <a:gd name="T39" fmla="*/ 206 h 299"/>
                <a:gd name="T40" fmla="*/ 71 w 305"/>
                <a:gd name="T41" fmla="*/ 199 h 299"/>
                <a:gd name="T42" fmla="*/ 57 w 305"/>
                <a:gd name="T43" fmla="*/ 197 h 299"/>
                <a:gd name="T44" fmla="*/ 43 w 305"/>
                <a:gd name="T45" fmla="*/ 202 h 299"/>
                <a:gd name="T46" fmla="*/ 37 w 305"/>
                <a:gd name="T47" fmla="*/ 206 h 299"/>
                <a:gd name="T48" fmla="*/ 305 w 305"/>
                <a:gd name="T49" fmla="*/ 1 h 299"/>
                <a:gd name="T50" fmla="*/ 301 w 305"/>
                <a:gd name="T51" fmla="*/ 0 h 299"/>
                <a:gd name="T52" fmla="*/ 287 w 305"/>
                <a:gd name="T53" fmla="*/ 6 h 299"/>
                <a:gd name="T54" fmla="*/ 250 w 305"/>
                <a:gd name="T55" fmla="*/ 28 h 299"/>
                <a:gd name="T56" fmla="*/ 189 w 305"/>
                <a:gd name="T57" fmla="*/ 74 h 299"/>
                <a:gd name="T58" fmla="*/ 133 w 305"/>
                <a:gd name="T59" fmla="*/ 120 h 299"/>
                <a:gd name="T60" fmla="*/ 115 w 305"/>
                <a:gd name="T61" fmla="*/ 139 h 299"/>
                <a:gd name="T62" fmla="*/ 93 w 305"/>
                <a:gd name="T63" fmla="*/ 163 h 299"/>
                <a:gd name="T64" fmla="*/ 82 w 305"/>
                <a:gd name="T65" fmla="*/ 177 h 299"/>
                <a:gd name="T66" fmla="*/ 81 w 305"/>
                <a:gd name="T67" fmla="*/ 181 h 299"/>
                <a:gd name="T68" fmla="*/ 84 w 305"/>
                <a:gd name="T69" fmla="*/ 182 h 299"/>
                <a:gd name="T70" fmla="*/ 104 w 305"/>
                <a:gd name="T71" fmla="*/ 198 h 299"/>
                <a:gd name="T72" fmla="*/ 114 w 305"/>
                <a:gd name="T73" fmla="*/ 207 h 299"/>
                <a:gd name="T74" fmla="*/ 120 w 305"/>
                <a:gd name="T75" fmla="*/ 219 h 299"/>
                <a:gd name="T76" fmla="*/ 123 w 305"/>
                <a:gd name="T77" fmla="*/ 222 h 299"/>
                <a:gd name="T78" fmla="*/ 125 w 305"/>
                <a:gd name="T79" fmla="*/ 221 h 299"/>
                <a:gd name="T80" fmla="*/ 151 w 305"/>
                <a:gd name="T81" fmla="*/ 201 h 299"/>
                <a:gd name="T82" fmla="*/ 164 w 305"/>
                <a:gd name="T83" fmla="*/ 188 h 299"/>
                <a:gd name="T84" fmla="*/ 206 w 305"/>
                <a:gd name="T85" fmla="*/ 143 h 299"/>
                <a:gd name="T86" fmla="*/ 254 w 305"/>
                <a:gd name="T87" fmla="*/ 84 h 299"/>
                <a:gd name="T88" fmla="*/ 294 w 305"/>
                <a:gd name="T89" fmla="*/ 29 h 299"/>
                <a:gd name="T90" fmla="*/ 304 w 305"/>
                <a:gd name="T91" fmla="*/ 11 h 299"/>
                <a:gd name="T92" fmla="*/ 305 w 305"/>
                <a:gd name="T93" fmla="*/ 2 h 299"/>
                <a:gd name="T94" fmla="*/ 305 w 305"/>
                <a:gd name="T95" fmla="*/ 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5" h="299">
                  <a:moveTo>
                    <a:pt x="37" y="206"/>
                  </a:moveTo>
                  <a:lnTo>
                    <a:pt x="37" y="206"/>
                  </a:lnTo>
                  <a:lnTo>
                    <a:pt x="33" y="211"/>
                  </a:lnTo>
                  <a:lnTo>
                    <a:pt x="30" y="215"/>
                  </a:lnTo>
                  <a:lnTo>
                    <a:pt x="28" y="220"/>
                  </a:lnTo>
                  <a:lnTo>
                    <a:pt x="26" y="225"/>
                  </a:lnTo>
                  <a:lnTo>
                    <a:pt x="24" y="234"/>
                  </a:lnTo>
                  <a:lnTo>
                    <a:pt x="23" y="244"/>
                  </a:lnTo>
                  <a:lnTo>
                    <a:pt x="21" y="255"/>
                  </a:lnTo>
                  <a:lnTo>
                    <a:pt x="18" y="265"/>
                  </a:lnTo>
                  <a:lnTo>
                    <a:pt x="14" y="271"/>
                  </a:lnTo>
                  <a:lnTo>
                    <a:pt x="11" y="278"/>
                  </a:lnTo>
                  <a:lnTo>
                    <a:pt x="7" y="284"/>
                  </a:lnTo>
                  <a:lnTo>
                    <a:pt x="2" y="291"/>
                  </a:lnTo>
                  <a:lnTo>
                    <a:pt x="2" y="291"/>
                  </a:lnTo>
                  <a:lnTo>
                    <a:pt x="0" y="293"/>
                  </a:lnTo>
                  <a:lnTo>
                    <a:pt x="0" y="296"/>
                  </a:lnTo>
                  <a:lnTo>
                    <a:pt x="2" y="297"/>
                  </a:lnTo>
                  <a:lnTo>
                    <a:pt x="5" y="298"/>
                  </a:lnTo>
                  <a:lnTo>
                    <a:pt x="10" y="299"/>
                  </a:lnTo>
                  <a:lnTo>
                    <a:pt x="17" y="299"/>
                  </a:lnTo>
                  <a:lnTo>
                    <a:pt x="31" y="298"/>
                  </a:lnTo>
                  <a:lnTo>
                    <a:pt x="48" y="294"/>
                  </a:lnTo>
                  <a:lnTo>
                    <a:pt x="56" y="291"/>
                  </a:lnTo>
                  <a:lnTo>
                    <a:pt x="65" y="287"/>
                  </a:lnTo>
                  <a:lnTo>
                    <a:pt x="74" y="283"/>
                  </a:lnTo>
                  <a:lnTo>
                    <a:pt x="83" y="278"/>
                  </a:lnTo>
                  <a:lnTo>
                    <a:pt x="91" y="272"/>
                  </a:lnTo>
                  <a:lnTo>
                    <a:pt x="98" y="266"/>
                  </a:lnTo>
                  <a:lnTo>
                    <a:pt x="98" y="266"/>
                  </a:lnTo>
                  <a:lnTo>
                    <a:pt x="102" y="260"/>
                  </a:lnTo>
                  <a:lnTo>
                    <a:pt x="105" y="254"/>
                  </a:lnTo>
                  <a:lnTo>
                    <a:pt x="108" y="247"/>
                  </a:lnTo>
                  <a:lnTo>
                    <a:pt x="108" y="239"/>
                  </a:lnTo>
                  <a:lnTo>
                    <a:pt x="105" y="232"/>
                  </a:lnTo>
                  <a:lnTo>
                    <a:pt x="102" y="225"/>
                  </a:lnTo>
                  <a:lnTo>
                    <a:pt x="98" y="219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86" y="206"/>
                  </a:lnTo>
                  <a:lnTo>
                    <a:pt x="79" y="202"/>
                  </a:lnTo>
                  <a:lnTo>
                    <a:pt x="71" y="199"/>
                  </a:lnTo>
                  <a:lnTo>
                    <a:pt x="64" y="197"/>
                  </a:lnTo>
                  <a:lnTo>
                    <a:pt x="57" y="197"/>
                  </a:lnTo>
                  <a:lnTo>
                    <a:pt x="51" y="199"/>
                  </a:lnTo>
                  <a:lnTo>
                    <a:pt x="43" y="202"/>
                  </a:lnTo>
                  <a:lnTo>
                    <a:pt x="37" y="206"/>
                  </a:lnTo>
                  <a:lnTo>
                    <a:pt x="37" y="206"/>
                  </a:lnTo>
                  <a:close/>
                  <a:moveTo>
                    <a:pt x="305" y="1"/>
                  </a:moveTo>
                  <a:lnTo>
                    <a:pt x="305" y="1"/>
                  </a:lnTo>
                  <a:lnTo>
                    <a:pt x="303" y="0"/>
                  </a:lnTo>
                  <a:lnTo>
                    <a:pt x="301" y="0"/>
                  </a:lnTo>
                  <a:lnTo>
                    <a:pt x="295" y="1"/>
                  </a:lnTo>
                  <a:lnTo>
                    <a:pt x="287" y="6"/>
                  </a:lnTo>
                  <a:lnTo>
                    <a:pt x="275" y="12"/>
                  </a:lnTo>
                  <a:lnTo>
                    <a:pt x="250" y="28"/>
                  </a:lnTo>
                  <a:lnTo>
                    <a:pt x="220" y="50"/>
                  </a:lnTo>
                  <a:lnTo>
                    <a:pt x="189" y="74"/>
                  </a:lnTo>
                  <a:lnTo>
                    <a:pt x="159" y="99"/>
                  </a:lnTo>
                  <a:lnTo>
                    <a:pt x="133" y="120"/>
                  </a:lnTo>
                  <a:lnTo>
                    <a:pt x="115" y="139"/>
                  </a:lnTo>
                  <a:lnTo>
                    <a:pt x="115" y="139"/>
                  </a:lnTo>
                  <a:lnTo>
                    <a:pt x="101" y="152"/>
                  </a:lnTo>
                  <a:lnTo>
                    <a:pt x="93" y="163"/>
                  </a:lnTo>
                  <a:lnTo>
                    <a:pt x="82" y="177"/>
                  </a:lnTo>
                  <a:lnTo>
                    <a:pt x="82" y="177"/>
                  </a:lnTo>
                  <a:lnTo>
                    <a:pt x="81" y="179"/>
                  </a:lnTo>
                  <a:lnTo>
                    <a:pt x="81" y="181"/>
                  </a:lnTo>
                  <a:lnTo>
                    <a:pt x="84" y="182"/>
                  </a:lnTo>
                  <a:lnTo>
                    <a:pt x="84" y="182"/>
                  </a:lnTo>
                  <a:lnTo>
                    <a:pt x="94" y="189"/>
                  </a:lnTo>
                  <a:lnTo>
                    <a:pt x="104" y="198"/>
                  </a:lnTo>
                  <a:lnTo>
                    <a:pt x="104" y="198"/>
                  </a:lnTo>
                  <a:lnTo>
                    <a:pt x="114" y="207"/>
                  </a:lnTo>
                  <a:lnTo>
                    <a:pt x="120" y="219"/>
                  </a:lnTo>
                  <a:lnTo>
                    <a:pt x="120" y="219"/>
                  </a:lnTo>
                  <a:lnTo>
                    <a:pt x="122" y="221"/>
                  </a:lnTo>
                  <a:lnTo>
                    <a:pt x="123" y="222"/>
                  </a:lnTo>
                  <a:lnTo>
                    <a:pt x="125" y="221"/>
                  </a:lnTo>
                  <a:lnTo>
                    <a:pt x="125" y="221"/>
                  </a:lnTo>
                  <a:lnTo>
                    <a:pt x="141" y="209"/>
                  </a:lnTo>
                  <a:lnTo>
                    <a:pt x="151" y="201"/>
                  </a:lnTo>
                  <a:lnTo>
                    <a:pt x="164" y="188"/>
                  </a:lnTo>
                  <a:lnTo>
                    <a:pt x="164" y="188"/>
                  </a:lnTo>
                  <a:lnTo>
                    <a:pt x="183" y="169"/>
                  </a:lnTo>
                  <a:lnTo>
                    <a:pt x="206" y="143"/>
                  </a:lnTo>
                  <a:lnTo>
                    <a:pt x="230" y="114"/>
                  </a:lnTo>
                  <a:lnTo>
                    <a:pt x="254" y="84"/>
                  </a:lnTo>
                  <a:lnTo>
                    <a:pt x="276" y="55"/>
                  </a:lnTo>
                  <a:lnTo>
                    <a:pt x="294" y="29"/>
                  </a:lnTo>
                  <a:lnTo>
                    <a:pt x="300" y="19"/>
                  </a:lnTo>
                  <a:lnTo>
                    <a:pt x="304" y="11"/>
                  </a:lnTo>
                  <a:lnTo>
                    <a:pt x="305" y="4"/>
                  </a:lnTo>
                  <a:lnTo>
                    <a:pt x="305" y="2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56733" y="3504353"/>
            <a:ext cx="711200" cy="711200"/>
            <a:chOff x="4317550" y="2628265"/>
            <a:chExt cx="533400" cy="533400"/>
          </a:xfrm>
        </p:grpSpPr>
        <p:sp>
          <p:nvSpPr>
            <p:cNvPr id="28" name="Oval 27"/>
            <p:cNvSpPr/>
            <p:nvPr/>
          </p:nvSpPr>
          <p:spPr>
            <a:xfrm>
              <a:off x="4317550" y="2628265"/>
              <a:ext cx="533400" cy="5334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11"/>
            <p:cNvSpPr>
              <a:spLocks noEditPoints="1"/>
            </p:cNvSpPr>
            <p:nvPr/>
          </p:nvSpPr>
          <p:spPr bwMode="auto">
            <a:xfrm>
              <a:off x="4502526" y="2771967"/>
              <a:ext cx="168534" cy="245139"/>
            </a:xfrm>
            <a:custGeom>
              <a:avLst/>
              <a:gdLst>
                <a:gd name="T0" fmla="*/ 76 w 222"/>
                <a:gd name="T1" fmla="*/ 311 h 319"/>
                <a:gd name="T2" fmla="*/ 111 w 222"/>
                <a:gd name="T3" fmla="*/ 319 h 319"/>
                <a:gd name="T4" fmla="*/ 135 w 222"/>
                <a:gd name="T5" fmla="*/ 315 h 319"/>
                <a:gd name="T6" fmla="*/ 156 w 222"/>
                <a:gd name="T7" fmla="*/ 272 h 319"/>
                <a:gd name="T8" fmla="*/ 154 w 222"/>
                <a:gd name="T9" fmla="*/ 253 h 319"/>
                <a:gd name="T10" fmla="*/ 157 w 222"/>
                <a:gd name="T11" fmla="*/ 229 h 319"/>
                <a:gd name="T12" fmla="*/ 171 w 222"/>
                <a:gd name="T13" fmla="*/ 199 h 319"/>
                <a:gd name="T14" fmla="*/ 203 w 222"/>
                <a:gd name="T15" fmla="*/ 155 h 319"/>
                <a:gd name="T16" fmla="*/ 218 w 222"/>
                <a:gd name="T17" fmla="*/ 126 h 319"/>
                <a:gd name="T18" fmla="*/ 222 w 222"/>
                <a:gd name="T19" fmla="*/ 92 h 319"/>
                <a:gd name="T20" fmla="*/ 220 w 222"/>
                <a:gd name="T21" fmla="*/ 76 h 319"/>
                <a:gd name="T22" fmla="*/ 211 w 222"/>
                <a:gd name="T23" fmla="*/ 52 h 319"/>
                <a:gd name="T24" fmla="*/ 195 w 222"/>
                <a:gd name="T25" fmla="*/ 29 h 319"/>
                <a:gd name="T26" fmla="*/ 171 w 222"/>
                <a:gd name="T27" fmla="*/ 13 h 319"/>
                <a:gd name="T28" fmla="*/ 138 w 222"/>
                <a:gd name="T29" fmla="*/ 2 h 319"/>
                <a:gd name="T30" fmla="*/ 111 w 222"/>
                <a:gd name="T31" fmla="*/ 0 h 319"/>
                <a:gd name="T32" fmla="*/ 72 w 222"/>
                <a:gd name="T33" fmla="*/ 4 h 319"/>
                <a:gd name="T34" fmla="*/ 42 w 222"/>
                <a:gd name="T35" fmla="*/ 18 h 319"/>
                <a:gd name="T36" fmla="*/ 21 w 222"/>
                <a:gd name="T37" fmla="*/ 36 h 319"/>
                <a:gd name="T38" fmla="*/ 8 w 222"/>
                <a:gd name="T39" fmla="*/ 59 h 319"/>
                <a:gd name="T40" fmla="*/ 1 w 222"/>
                <a:gd name="T41" fmla="*/ 84 h 319"/>
                <a:gd name="T42" fmla="*/ 0 w 222"/>
                <a:gd name="T43" fmla="*/ 105 h 319"/>
                <a:gd name="T44" fmla="*/ 8 w 222"/>
                <a:gd name="T45" fmla="*/ 137 h 319"/>
                <a:gd name="T46" fmla="*/ 32 w 222"/>
                <a:gd name="T47" fmla="*/ 173 h 319"/>
                <a:gd name="T48" fmla="*/ 57 w 222"/>
                <a:gd name="T49" fmla="*/ 208 h 319"/>
                <a:gd name="T50" fmla="*/ 67 w 222"/>
                <a:gd name="T51" fmla="*/ 240 h 319"/>
                <a:gd name="T52" fmla="*/ 34 w 222"/>
                <a:gd name="T53" fmla="*/ 94 h 319"/>
                <a:gd name="T54" fmla="*/ 36 w 222"/>
                <a:gd name="T55" fmla="*/ 80 h 319"/>
                <a:gd name="T56" fmla="*/ 44 w 222"/>
                <a:gd name="T57" fmla="*/ 62 h 319"/>
                <a:gd name="T58" fmla="*/ 57 w 222"/>
                <a:gd name="T59" fmla="*/ 48 h 319"/>
                <a:gd name="T60" fmla="*/ 73 w 222"/>
                <a:gd name="T61" fmla="*/ 38 h 319"/>
                <a:gd name="T62" fmla="*/ 111 w 222"/>
                <a:gd name="T63" fmla="*/ 32 h 319"/>
                <a:gd name="T64" fmla="*/ 142 w 222"/>
                <a:gd name="T65" fmla="*/ 36 h 319"/>
                <a:gd name="T66" fmla="*/ 161 w 222"/>
                <a:gd name="T67" fmla="*/ 45 h 319"/>
                <a:gd name="T68" fmla="*/ 175 w 222"/>
                <a:gd name="T69" fmla="*/ 57 h 319"/>
                <a:gd name="T70" fmla="*/ 184 w 222"/>
                <a:gd name="T71" fmla="*/ 74 h 319"/>
                <a:gd name="T72" fmla="*/ 189 w 222"/>
                <a:gd name="T73" fmla="*/ 94 h 319"/>
                <a:gd name="T74" fmla="*/ 187 w 222"/>
                <a:gd name="T75" fmla="*/ 111 h 319"/>
                <a:gd name="T76" fmla="*/ 172 w 222"/>
                <a:gd name="T77" fmla="*/ 140 h 319"/>
                <a:gd name="T78" fmla="*/ 150 w 222"/>
                <a:gd name="T79" fmla="*/ 172 h 319"/>
                <a:gd name="T80" fmla="*/ 127 w 222"/>
                <a:gd name="T81" fmla="*/ 215 h 319"/>
                <a:gd name="T82" fmla="*/ 98 w 222"/>
                <a:gd name="T83" fmla="*/ 226 h 319"/>
                <a:gd name="T84" fmla="*/ 82 w 222"/>
                <a:gd name="T85" fmla="*/ 187 h 319"/>
                <a:gd name="T86" fmla="*/ 63 w 222"/>
                <a:gd name="T87" fmla="*/ 157 h 319"/>
                <a:gd name="T88" fmla="*/ 37 w 222"/>
                <a:gd name="T89" fmla="*/ 118 h 319"/>
                <a:gd name="T90" fmla="*/ 34 w 222"/>
                <a:gd name="T91" fmla="*/ 9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2" h="319">
                  <a:moveTo>
                    <a:pt x="66" y="305"/>
                  </a:moveTo>
                  <a:lnTo>
                    <a:pt x="66" y="305"/>
                  </a:lnTo>
                  <a:lnTo>
                    <a:pt x="76" y="311"/>
                  </a:lnTo>
                  <a:lnTo>
                    <a:pt x="87" y="315"/>
                  </a:lnTo>
                  <a:lnTo>
                    <a:pt x="99" y="318"/>
                  </a:lnTo>
                  <a:lnTo>
                    <a:pt x="111" y="319"/>
                  </a:lnTo>
                  <a:lnTo>
                    <a:pt x="111" y="319"/>
                  </a:lnTo>
                  <a:lnTo>
                    <a:pt x="124" y="318"/>
                  </a:lnTo>
                  <a:lnTo>
                    <a:pt x="135" y="315"/>
                  </a:lnTo>
                  <a:lnTo>
                    <a:pt x="147" y="311"/>
                  </a:lnTo>
                  <a:lnTo>
                    <a:pt x="156" y="305"/>
                  </a:lnTo>
                  <a:lnTo>
                    <a:pt x="156" y="272"/>
                  </a:lnTo>
                  <a:lnTo>
                    <a:pt x="66" y="272"/>
                  </a:lnTo>
                  <a:lnTo>
                    <a:pt x="66" y="305"/>
                  </a:lnTo>
                  <a:close/>
                  <a:moveTo>
                    <a:pt x="154" y="253"/>
                  </a:moveTo>
                  <a:lnTo>
                    <a:pt x="154" y="253"/>
                  </a:lnTo>
                  <a:lnTo>
                    <a:pt x="155" y="240"/>
                  </a:lnTo>
                  <a:lnTo>
                    <a:pt x="157" y="229"/>
                  </a:lnTo>
                  <a:lnTo>
                    <a:pt x="161" y="218"/>
                  </a:lnTo>
                  <a:lnTo>
                    <a:pt x="165" y="208"/>
                  </a:lnTo>
                  <a:lnTo>
                    <a:pt x="171" y="199"/>
                  </a:lnTo>
                  <a:lnTo>
                    <a:pt x="178" y="189"/>
                  </a:lnTo>
                  <a:lnTo>
                    <a:pt x="190" y="173"/>
                  </a:lnTo>
                  <a:lnTo>
                    <a:pt x="203" y="155"/>
                  </a:lnTo>
                  <a:lnTo>
                    <a:pt x="209" y="146"/>
                  </a:lnTo>
                  <a:lnTo>
                    <a:pt x="214" y="137"/>
                  </a:lnTo>
                  <a:lnTo>
                    <a:pt x="218" y="126"/>
                  </a:lnTo>
                  <a:lnTo>
                    <a:pt x="221" y="116"/>
                  </a:lnTo>
                  <a:lnTo>
                    <a:pt x="222" y="105"/>
                  </a:lnTo>
                  <a:lnTo>
                    <a:pt x="222" y="92"/>
                  </a:lnTo>
                  <a:lnTo>
                    <a:pt x="222" y="92"/>
                  </a:lnTo>
                  <a:lnTo>
                    <a:pt x="221" y="84"/>
                  </a:lnTo>
                  <a:lnTo>
                    <a:pt x="220" y="76"/>
                  </a:lnTo>
                  <a:lnTo>
                    <a:pt x="218" y="67"/>
                  </a:lnTo>
                  <a:lnTo>
                    <a:pt x="215" y="59"/>
                  </a:lnTo>
                  <a:lnTo>
                    <a:pt x="211" y="52"/>
                  </a:lnTo>
                  <a:lnTo>
                    <a:pt x="207" y="44"/>
                  </a:lnTo>
                  <a:lnTo>
                    <a:pt x="201" y="36"/>
                  </a:lnTo>
                  <a:lnTo>
                    <a:pt x="195" y="29"/>
                  </a:lnTo>
                  <a:lnTo>
                    <a:pt x="188" y="23"/>
                  </a:lnTo>
                  <a:lnTo>
                    <a:pt x="180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1" y="4"/>
                  </a:lnTo>
                  <a:lnTo>
                    <a:pt x="138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5" y="2"/>
                  </a:lnTo>
                  <a:lnTo>
                    <a:pt x="72" y="4"/>
                  </a:lnTo>
                  <a:lnTo>
                    <a:pt x="62" y="8"/>
                  </a:lnTo>
                  <a:lnTo>
                    <a:pt x="51" y="13"/>
                  </a:lnTo>
                  <a:lnTo>
                    <a:pt x="42" y="18"/>
                  </a:lnTo>
                  <a:lnTo>
                    <a:pt x="35" y="23"/>
                  </a:lnTo>
                  <a:lnTo>
                    <a:pt x="28" y="29"/>
                  </a:lnTo>
                  <a:lnTo>
                    <a:pt x="21" y="36"/>
                  </a:lnTo>
                  <a:lnTo>
                    <a:pt x="16" y="44"/>
                  </a:lnTo>
                  <a:lnTo>
                    <a:pt x="11" y="52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1" y="8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4" y="126"/>
                  </a:lnTo>
                  <a:lnTo>
                    <a:pt x="8" y="137"/>
                  </a:lnTo>
                  <a:lnTo>
                    <a:pt x="13" y="146"/>
                  </a:lnTo>
                  <a:lnTo>
                    <a:pt x="19" y="155"/>
                  </a:lnTo>
                  <a:lnTo>
                    <a:pt x="32" y="173"/>
                  </a:lnTo>
                  <a:lnTo>
                    <a:pt x="45" y="189"/>
                  </a:lnTo>
                  <a:lnTo>
                    <a:pt x="51" y="199"/>
                  </a:lnTo>
                  <a:lnTo>
                    <a:pt x="57" y="208"/>
                  </a:lnTo>
                  <a:lnTo>
                    <a:pt x="62" y="218"/>
                  </a:lnTo>
                  <a:lnTo>
                    <a:pt x="65" y="229"/>
                  </a:lnTo>
                  <a:lnTo>
                    <a:pt x="67" y="240"/>
                  </a:lnTo>
                  <a:lnTo>
                    <a:pt x="68" y="253"/>
                  </a:lnTo>
                  <a:lnTo>
                    <a:pt x="154" y="253"/>
                  </a:lnTo>
                  <a:close/>
                  <a:moveTo>
                    <a:pt x="34" y="94"/>
                  </a:moveTo>
                  <a:lnTo>
                    <a:pt x="34" y="94"/>
                  </a:lnTo>
                  <a:lnTo>
                    <a:pt x="35" y="87"/>
                  </a:lnTo>
                  <a:lnTo>
                    <a:pt x="36" y="80"/>
                  </a:lnTo>
                  <a:lnTo>
                    <a:pt x="38" y="74"/>
                  </a:lnTo>
                  <a:lnTo>
                    <a:pt x="41" y="67"/>
                  </a:lnTo>
                  <a:lnTo>
                    <a:pt x="44" y="62"/>
                  </a:lnTo>
                  <a:lnTo>
                    <a:pt x="47" y="57"/>
                  </a:lnTo>
                  <a:lnTo>
                    <a:pt x="51" y="52"/>
                  </a:lnTo>
                  <a:lnTo>
                    <a:pt x="57" y="48"/>
                  </a:lnTo>
                  <a:lnTo>
                    <a:pt x="62" y="45"/>
                  </a:lnTo>
                  <a:lnTo>
                    <a:pt x="67" y="42"/>
                  </a:lnTo>
                  <a:lnTo>
                    <a:pt x="73" y="38"/>
                  </a:lnTo>
                  <a:lnTo>
                    <a:pt x="80" y="36"/>
                  </a:lnTo>
                  <a:lnTo>
                    <a:pt x="95" y="33"/>
                  </a:lnTo>
                  <a:lnTo>
                    <a:pt x="111" y="32"/>
                  </a:lnTo>
                  <a:lnTo>
                    <a:pt x="111" y="32"/>
                  </a:lnTo>
                  <a:lnTo>
                    <a:pt x="128" y="33"/>
                  </a:lnTo>
                  <a:lnTo>
                    <a:pt x="142" y="36"/>
                  </a:lnTo>
                  <a:lnTo>
                    <a:pt x="149" y="38"/>
                  </a:lnTo>
                  <a:lnTo>
                    <a:pt x="155" y="42"/>
                  </a:lnTo>
                  <a:lnTo>
                    <a:pt x="161" y="45"/>
                  </a:lnTo>
                  <a:lnTo>
                    <a:pt x="166" y="48"/>
                  </a:lnTo>
                  <a:lnTo>
                    <a:pt x="170" y="52"/>
                  </a:lnTo>
                  <a:lnTo>
                    <a:pt x="175" y="57"/>
                  </a:lnTo>
                  <a:lnTo>
                    <a:pt x="179" y="62"/>
                  </a:lnTo>
                  <a:lnTo>
                    <a:pt x="182" y="67"/>
                  </a:lnTo>
                  <a:lnTo>
                    <a:pt x="184" y="74"/>
                  </a:lnTo>
                  <a:lnTo>
                    <a:pt x="186" y="80"/>
                  </a:lnTo>
                  <a:lnTo>
                    <a:pt x="188" y="87"/>
                  </a:lnTo>
                  <a:lnTo>
                    <a:pt x="189" y="94"/>
                  </a:lnTo>
                  <a:lnTo>
                    <a:pt x="189" y="94"/>
                  </a:lnTo>
                  <a:lnTo>
                    <a:pt x="189" y="103"/>
                  </a:lnTo>
                  <a:lnTo>
                    <a:pt x="187" y="111"/>
                  </a:lnTo>
                  <a:lnTo>
                    <a:pt x="185" y="118"/>
                  </a:lnTo>
                  <a:lnTo>
                    <a:pt x="182" y="125"/>
                  </a:lnTo>
                  <a:lnTo>
                    <a:pt x="172" y="140"/>
                  </a:lnTo>
                  <a:lnTo>
                    <a:pt x="160" y="157"/>
                  </a:lnTo>
                  <a:lnTo>
                    <a:pt x="160" y="157"/>
                  </a:lnTo>
                  <a:lnTo>
                    <a:pt x="150" y="172"/>
                  </a:lnTo>
                  <a:lnTo>
                    <a:pt x="140" y="187"/>
                  </a:lnTo>
                  <a:lnTo>
                    <a:pt x="131" y="205"/>
                  </a:lnTo>
                  <a:lnTo>
                    <a:pt x="127" y="215"/>
                  </a:lnTo>
                  <a:lnTo>
                    <a:pt x="125" y="226"/>
                  </a:lnTo>
                  <a:lnTo>
                    <a:pt x="98" y="226"/>
                  </a:lnTo>
                  <a:lnTo>
                    <a:pt x="98" y="226"/>
                  </a:lnTo>
                  <a:lnTo>
                    <a:pt x="95" y="215"/>
                  </a:lnTo>
                  <a:lnTo>
                    <a:pt x="92" y="205"/>
                  </a:lnTo>
                  <a:lnTo>
                    <a:pt x="82" y="187"/>
                  </a:lnTo>
                  <a:lnTo>
                    <a:pt x="72" y="172"/>
                  </a:lnTo>
                  <a:lnTo>
                    <a:pt x="63" y="157"/>
                  </a:lnTo>
                  <a:lnTo>
                    <a:pt x="63" y="157"/>
                  </a:lnTo>
                  <a:lnTo>
                    <a:pt x="50" y="140"/>
                  </a:lnTo>
                  <a:lnTo>
                    <a:pt x="41" y="125"/>
                  </a:lnTo>
                  <a:lnTo>
                    <a:pt x="37" y="118"/>
                  </a:lnTo>
                  <a:lnTo>
                    <a:pt x="35" y="111"/>
                  </a:lnTo>
                  <a:lnTo>
                    <a:pt x="34" y="103"/>
                  </a:lnTo>
                  <a:lnTo>
                    <a:pt x="34" y="94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0701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3" grpId="0"/>
      <p:bldP spid="77" grpId="0"/>
      <p:bldP spid="84" grpId="0"/>
      <p:bldP spid="88" grpId="0"/>
      <p:bldP spid="92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8400" y="2233567"/>
            <a:ext cx="10568976" cy="715893"/>
            <a:chOff x="598488" y="1676055"/>
            <a:chExt cx="7926732" cy="536920"/>
          </a:xfrm>
        </p:grpSpPr>
        <p:sp>
          <p:nvSpPr>
            <p:cNvPr id="12" name="Oval 11"/>
            <p:cNvSpPr/>
            <p:nvPr/>
          </p:nvSpPr>
          <p:spPr>
            <a:xfrm>
              <a:off x="598488" y="1676055"/>
              <a:ext cx="536920" cy="53692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2765" y="1761637"/>
              <a:ext cx="472435" cy="32765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21157" y="1907648"/>
              <a:ext cx="7104063" cy="17706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zh-CN" altLang="en-US" sz="2400" dirty="0" smtClean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产</a:t>
              </a:r>
              <a:r>
                <a:rPr lang="zh-CN" altLang="en-US" sz="24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品封面</a:t>
              </a:r>
              <a:endParaRPr lang="en-US" sz="24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78400" y="3286460"/>
            <a:ext cx="10568976" cy="715893"/>
            <a:chOff x="598488" y="2465725"/>
            <a:chExt cx="7926732" cy="536920"/>
          </a:xfrm>
        </p:grpSpPr>
        <p:sp>
          <p:nvSpPr>
            <p:cNvPr id="31" name="Oval 30"/>
            <p:cNvSpPr/>
            <p:nvPr/>
          </p:nvSpPr>
          <p:spPr>
            <a:xfrm>
              <a:off x="598488" y="2465725"/>
              <a:ext cx="536920" cy="5369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2765" y="2551307"/>
              <a:ext cx="472435" cy="32765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1157" y="2551289"/>
              <a:ext cx="7104063" cy="17706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zh-CN" altLang="en-US" sz="2400" dirty="0" smtClean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产品简介</a:t>
              </a:r>
              <a:endParaRPr lang="en-US" altLang="zh-CN" sz="24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78400" y="4339354"/>
            <a:ext cx="10568976" cy="715893"/>
            <a:chOff x="598488" y="3255395"/>
            <a:chExt cx="7926732" cy="536920"/>
          </a:xfrm>
        </p:grpSpPr>
        <p:sp>
          <p:nvSpPr>
            <p:cNvPr id="35" name="Oval 34"/>
            <p:cNvSpPr/>
            <p:nvPr/>
          </p:nvSpPr>
          <p:spPr>
            <a:xfrm>
              <a:off x="598488" y="3255395"/>
              <a:ext cx="536920" cy="53692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765" y="3340977"/>
              <a:ext cx="472435" cy="32765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21157" y="3340959"/>
              <a:ext cx="7104063" cy="17706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zh-CN" altLang="en-US" sz="24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产品定位</a:t>
              </a:r>
              <a:endParaRPr lang="en-US" altLang="zh-CN" sz="24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78400" y="5392248"/>
            <a:ext cx="10568976" cy="715893"/>
            <a:chOff x="598488" y="4045066"/>
            <a:chExt cx="7926732" cy="536920"/>
          </a:xfrm>
        </p:grpSpPr>
        <p:sp>
          <p:nvSpPr>
            <p:cNvPr id="39" name="Oval 38"/>
            <p:cNvSpPr/>
            <p:nvPr/>
          </p:nvSpPr>
          <p:spPr>
            <a:xfrm>
              <a:off x="598488" y="4045066"/>
              <a:ext cx="536920" cy="53692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2765" y="4130648"/>
              <a:ext cx="472435" cy="32765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21157" y="4130630"/>
              <a:ext cx="7104063" cy="17706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zh-CN" altLang="en-US" sz="24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产品展示</a:t>
              </a:r>
              <a:endParaRPr lang="en-US" altLang="zh-CN" sz="24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148"/>
          <p:cNvGrpSpPr/>
          <p:nvPr/>
        </p:nvGrpSpPr>
        <p:grpSpPr>
          <a:xfrm>
            <a:off x="1016000" y="1233517"/>
            <a:ext cx="2743200" cy="5672300"/>
            <a:chOff x="4056062" y="659130"/>
            <a:chExt cx="1041400" cy="2153373"/>
          </a:xfrm>
        </p:grpSpPr>
        <p:grpSp>
          <p:nvGrpSpPr>
            <p:cNvPr id="21" name="Group 98"/>
            <p:cNvGrpSpPr/>
            <p:nvPr/>
          </p:nvGrpSpPr>
          <p:grpSpPr>
            <a:xfrm>
              <a:off x="4298857" y="1787039"/>
              <a:ext cx="546286" cy="1025464"/>
              <a:chOff x="4499466" y="1718459"/>
              <a:chExt cx="546286" cy="1025464"/>
            </a:xfrm>
          </p:grpSpPr>
          <p:sp>
            <p:nvSpPr>
              <p:cNvPr id="46" name="Freeform 16"/>
              <p:cNvSpPr>
                <a:spLocks/>
              </p:cNvSpPr>
              <p:nvPr/>
            </p:nvSpPr>
            <p:spPr bwMode="auto">
              <a:xfrm>
                <a:off x="4534068" y="2169328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17"/>
              <p:cNvSpPr>
                <a:spLocks/>
              </p:cNvSpPr>
              <p:nvPr/>
            </p:nvSpPr>
            <p:spPr bwMode="auto">
              <a:xfrm>
                <a:off x="4904200" y="2135775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Freeform 18"/>
              <p:cNvSpPr>
                <a:spLocks/>
              </p:cNvSpPr>
              <p:nvPr/>
            </p:nvSpPr>
            <p:spPr bwMode="auto">
              <a:xfrm>
                <a:off x="4839191" y="2228850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19"/>
              <p:cNvSpPr>
                <a:spLocks/>
              </p:cNvSpPr>
              <p:nvPr/>
            </p:nvSpPr>
            <p:spPr bwMode="auto">
              <a:xfrm>
                <a:off x="4693445" y="2295151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4591737" y="2228850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4499466" y="1718459"/>
                <a:ext cx="546286" cy="762283"/>
              </a:xfrm>
              <a:custGeom>
                <a:avLst/>
                <a:gdLst/>
                <a:ahLst/>
                <a:cxnLst>
                  <a:cxn ang="0">
                    <a:pos x="349" y="71"/>
                  </a:cxn>
                  <a:cxn ang="0">
                    <a:pos x="253" y="217"/>
                  </a:cxn>
                  <a:cxn ang="0">
                    <a:pos x="185" y="329"/>
                  </a:cxn>
                  <a:cxn ang="0">
                    <a:pos x="124" y="445"/>
                  </a:cxn>
                  <a:cxn ang="0">
                    <a:pos x="74" y="564"/>
                  </a:cxn>
                  <a:cxn ang="0">
                    <a:pos x="36" y="688"/>
                  </a:cxn>
                  <a:cxn ang="0">
                    <a:pos x="11" y="816"/>
                  </a:cxn>
                  <a:cxn ang="0">
                    <a:pos x="0" y="950"/>
                  </a:cxn>
                  <a:cxn ang="0">
                    <a:pos x="10" y="1088"/>
                  </a:cxn>
                  <a:cxn ang="0">
                    <a:pos x="37" y="1234"/>
                  </a:cxn>
                  <a:cxn ang="0">
                    <a:pos x="255" y="1127"/>
                  </a:cxn>
                  <a:cxn ang="0">
                    <a:pos x="245" y="1251"/>
                  </a:cxn>
                  <a:cxn ang="0">
                    <a:pos x="250" y="1383"/>
                  </a:cxn>
                  <a:cxn ang="0">
                    <a:pos x="271" y="1523"/>
                  </a:cxn>
                  <a:cxn ang="0">
                    <a:pos x="308" y="1672"/>
                  </a:cxn>
                  <a:cxn ang="0">
                    <a:pos x="363" y="1829"/>
                  </a:cxn>
                  <a:cxn ang="0">
                    <a:pos x="436" y="1996"/>
                  </a:cxn>
                  <a:cxn ang="0">
                    <a:pos x="529" y="2173"/>
                  </a:cxn>
                  <a:cxn ang="0">
                    <a:pos x="641" y="2359"/>
                  </a:cxn>
                  <a:cxn ang="0">
                    <a:pos x="774" y="2557"/>
                  </a:cxn>
                  <a:cxn ang="0">
                    <a:pos x="929" y="2764"/>
                  </a:cxn>
                  <a:cxn ang="0">
                    <a:pos x="1103" y="2837"/>
                  </a:cxn>
                  <a:cxn ang="0">
                    <a:pos x="1265" y="2624"/>
                  </a:cxn>
                  <a:cxn ang="0">
                    <a:pos x="1405" y="2424"/>
                  </a:cxn>
                  <a:cxn ang="0">
                    <a:pos x="1524" y="2233"/>
                  </a:cxn>
                  <a:cxn ang="0">
                    <a:pos x="1623" y="2054"/>
                  </a:cxn>
                  <a:cxn ang="0">
                    <a:pos x="1702" y="1883"/>
                  </a:cxn>
                  <a:cxn ang="0">
                    <a:pos x="1763" y="1724"/>
                  </a:cxn>
                  <a:cxn ang="0">
                    <a:pos x="1807" y="1572"/>
                  </a:cxn>
                  <a:cxn ang="0">
                    <a:pos x="1833" y="1429"/>
                  </a:cxn>
                  <a:cxn ang="0">
                    <a:pos x="1842" y="1294"/>
                  </a:cxn>
                  <a:cxn ang="0">
                    <a:pos x="1838" y="1168"/>
                  </a:cxn>
                  <a:cxn ang="0">
                    <a:pos x="2037" y="1284"/>
                  </a:cxn>
                  <a:cxn ang="0">
                    <a:pos x="2072" y="1136"/>
                  </a:cxn>
                  <a:cxn ang="0">
                    <a:pos x="2087" y="995"/>
                  </a:cxn>
                  <a:cxn ang="0">
                    <a:pos x="2083" y="860"/>
                  </a:cxn>
                  <a:cxn ang="0">
                    <a:pos x="2063" y="730"/>
                  </a:cxn>
                  <a:cxn ang="0">
                    <a:pos x="2029" y="605"/>
                  </a:cxn>
                  <a:cxn ang="0">
                    <a:pos x="1981" y="485"/>
                  </a:cxn>
                  <a:cxn ang="0">
                    <a:pos x="1924" y="367"/>
                  </a:cxn>
                  <a:cxn ang="0">
                    <a:pos x="1860" y="254"/>
                  </a:cxn>
                  <a:cxn ang="0">
                    <a:pos x="1788" y="144"/>
                  </a:cxn>
                  <a:cxn ang="0">
                    <a:pos x="1044" y="0"/>
                  </a:cxn>
                </a:cxnLst>
                <a:rect l="0" t="0" r="r" b="b"/>
                <a:pathLst>
                  <a:path w="2087" h="2910">
                    <a:moveTo>
                      <a:pt x="1044" y="0"/>
                    </a:moveTo>
                    <a:lnTo>
                      <a:pt x="400" y="0"/>
                    </a:lnTo>
                    <a:lnTo>
                      <a:pt x="349" y="71"/>
                    </a:lnTo>
                    <a:lnTo>
                      <a:pt x="300" y="144"/>
                    </a:lnTo>
                    <a:lnTo>
                      <a:pt x="275" y="180"/>
                    </a:lnTo>
                    <a:lnTo>
                      <a:pt x="253" y="217"/>
                    </a:lnTo>
                    <a:lnTo>
                      <a:pt x="229" y="254"/>
                    </a:lnTo>
                    <a:lnTo>
                      <a:pt x="206" y="292"/>
                    </a:lnTo>
                    <a:lnTo>
                      <a:pt x="185" y="329"/>
                    </a:lnTo>
                    <a:lnTo>
                      <a:pt x="164" y="367"/>
                    </a:lnTo>
                    <a:lnTo>
                      <a:pt x="144" y="406"/>
                    </a:lnTo>
                    <a:lnTo>
                      <a:pt x="124" y="445"/>
                    </a:lnTo>
                    <a:lnTo>
                      <a:pt x="107" y="485"/>
                    </a:lnTo>
                    <a:lnTo>
                      <a:pt x="90" y="524"/>
                    </a:lnTo>
                    <a:lnTo>
                      <a:pt x="74" y="564"/>
                    </a:lnTo>
                    <a:lnTo>
                      <a:pt x="60" y="605"/>
                    </a:lnTo>
                    <a:lnTo>
                      <a:pt x="47" y="646"/>
                    </a:lnTo>
                    <a:lnTo>
                      <a:pt x="36" y="688"/>
                    </a:lnTo>
                    <a:lnTo>
                      <a:pt x="25" y="730"/>
                    </a:lnTo>
                    <a:lnTo>
                      <a:pt x="18" y="773"/>
                    </a:lnTo>
                    <a:lnTo>
                      <a:pt x="11" y="816"/>
                    </a:lnTo>
                    <a:lnTo>
                      <a:pt x="6" y="860"/>
                    </a:lnTo>
                    <a:lnTo>
                      <a:pt x="2" y="905"/>
                    </a:lnTo>
                    <a:lnTo>
                      <a:pt x="0" y="950"/>
                    </a:lnTo>
                    <a:lnTo>
                      <a:pt x="2" y="995"/>
                    </a:lnTo>
                    <a:lnTo>
                      <a:pt x="4" y="1041"/>
                    </a:lnTo>
                    <a:lnTo>
                      <a:pt x="10" y="1088"/>
                    </a:lnTo>
                    <a:lnTo>
                      <a:pt x="16" y="1136"/>
                    </a:lnTo>
                    <a:lnTo>
                      <a:pt x="25" y="1185"/>
                    </a:lnTo>
                    <a:lnTo>
                      <a:pt x="37" y="1234"/>
                    </a:lnTo>
                    <a:lnTo>
                      <a:pt x="52" y="1284"/>
                    </a:lnTo>
                    <a:lnTo>
                      <a:pt x="68" y="1334"/>
                    </a:lnTo>
                    <a:lnTo>
                      <a:pt x="255" y="1127"/>
                    </a:lnTo>
                    <a:lnTo>
                      <a:pt x="250" y="1168"/>
                    </a:lnTo>
                    <a:lnTo>
                      <a:pt x="246" y="1209"/>
                    </a:lnTo>
                    <a:lnTo>
                      <a:pt x="245" y="1251"/>
                    </a:lnTo>
                    <a:lnTo>
                      <a:pt x="245" y="1294"/>
                    </a:lnTo>
                    <a:lnTo>
                      <a:pt x="247" y="1338"/>
                    </a:lnTo>
                    <a:lnTo>
                      <a:pt x="250" y="1383"/>
                    </a:lnTo>
                    <a:lnTo>
                      <a:pt x="255" y="1429"/>
                    </a:lnTo>
                    <a:lnTo>
                      <a:pt x="262" y="1475"/>
                    </a:lnTo>
                    <a:lnTo>
                      <a:pt x="271" y="1523"/>
                    </a:lnTo>
                    <a:lnTo>
                      <a:pt x="282" y="1572"/>
                    </a:lnTo>
                    <a:lnTo>
                      <a:pt x="294" y="1622"/>
                    </a:lnTo>
                    <a:lnTo>
                      <a:pt x="308" y="1672"/>
                    </a:lnTo>
                    <a:lnTo>
                      <a:pt x="325" y="1724"/>
                    </a:lnTo>
                    <a:lnTo>
                      <a:pt x="344" y="1776"/>
                    </a:lnTo>
                    <a:lnTo>
                      <a:pt x="363" y="1829"/>
                    </a:lnTo>
                    <a:lnTo>
                      <a:pt x="386" y="1883"/>
                    </a:lnTo>
                    <a:lnTo>
                      <a:pt x="410" y="1939"/>
                    </a:lnTo>
                    <a:lnTo>
                      <a:pt x="436" y="1996"/>
                    </a:lnTo>
                    <a:lnTo>
                      <a:pt x="465" y="2054"/>
                    </a:lnTo>
                    <a:lnTo>
                      <a:pt x="496" y="2113"/>
                    </a:lnTo>
                    <a:lnTo>
                      <a:pt x="529" y="2173"/>
                    </a:lnTo>
                    <a:lnTo>
                      <a:pt x="564" y="2233"/>
                    </a:lnTo>
                    <a:lnTo>
                      <a:pt x="601" y="2295"/>
                    </a:lnTo>
                    <a:lnTo>
                      <a:pt x="641" y="2359"/>
                    </a:lnTo>
                    <a:lnTo>
                      <a:pt x="683" y="2424"/>
                    </a:lnTo>
                    <a:lnTo>
                      <a:pt x="727" y="2490"/>
                    </a:lnTo>
                    <a:lnTo>
                      <a:pt x="774" y="2557"/>
                    </a:lnTo>
                    <a:lnTo>
                      <a:pt x="823" y="2624"/>
                    </a:lnTo>
                    <a:lnTo>
                      <a:pt x="875" y="2694"/>
                    </a:lnTo>
                    <a:lnTo>
                      <a:pt x="929" y="2764"/>
                    </a:lnTo>
                    <a:lnTo>
                      <a:pt x="985" y="2837"/>
                    </a:lnTo>
                    <a:lnTo>
                      <a:pt x="1044" y="2910"/>
                    </a:lnTo>
                    <a:lnTo>
                      <a:pt x="1103" y="2837"/>
                    </a:lnTo>
                    <a:lnTo>
                      <a:pt x="1160" y="2764"/>
                    </a:lnTo>
                    <a:lnTo>
                      <a:pt x="1214" y="2694"/>
                    </a:lnTo>
                    <a:lnTo>
                      <a:pt x="1265" y="2624"/>
                    </a:lnTo>
                    <a:lnTo>
                      <a:pt x="1314" y="2557"/>
                    </a:lnTo>
                    <a:lnTo>
                      <a:pt x="1360" y="2490"/>
                    </a:lnTo>
                    <a:lnTo>
                      <a:pt x="1405" y="2424"/>
                    </a:lnTo>
                    <a:lnTo>
                      <a:pt x="1448" y="2359"/>
                    </a:lnTo>
                    <a:lnTo>
                      <a:pt x="1487" y="2295"/>
                    </a:lnTo>
                    <a:lnTo>
                      <a:pt x="1524" y="2233"/>
                    </a:lnTo>
                    <a:lnTo>
                      <a:pt x="1560" y="2173"/>
                    </a:lnTo>
                    <a:lnTo>
                      <a:pt x="1593" y="2113"/>
                    </a:lnTo>
                    <a:lnTo>
                      <a:pt x="1623" y="2054"/>
                    </a:lnTo>
                    <a:lnTo>
                      <a:pt x="1652" y="1996"/>
                    </a:lnTo>
                    <a:lnTo>
                      <a:pt x="1679" y="1939"/>
                    </a:lnTo>
                    <a:lnTo>
                      <a:pt x="1702" y="1883"/>
                    </a:lnTo>
                    <a:lnTo>
                      <a:pt x="1725" y="1829"/>
                    </a:lnTo>
                    <a:lnTo>
                      <a:pt x="1745" y="1776"/>
                    </a:lnTo>
                    <a:lnTo>
                      <a:pt x="1763" y="1724"/>
                    </a:lnTo>
                    <a:lnTo>
                      <a:pt x="1779" y="1672"/>
                    </a:lnTo>
                    <a:lnTo>
                      <a:pt x="1794" y="1622"/>
                    </a:lnTo>
                    <a:lnTo>
                      <a:pt x="1807" y="1572"/>
                    </a:lnTo>
                    <a:lnTo>
                      <a:pt x="1817" y="1523"/>
                    </a:lnTo>
                    <a:lnTo>
                      <a:pt x="1825" y="1475"/>
                    </a:lnTo>
                    <a:lnTo>
                      <a:pt x="1833" y="1429"/>
                    </a:lnTo>
                    <a:lnTo>
                      <a:pt x="1838" y="1383"/>
                    </a:lnTo>
                    <a:lnTo>
                      <a:pt x="1841" y="1338"/>
                    </a:lnTo>
                    <a:lnTo>
                      <a:pt x="1842" y="1294"/>
                    </a:lnTo>
                    <a:lnTo>
                      <a:pt x="1842" y="1251"/>
                    </a:lnTo>
                    <a:lnTo>
                      <a:pt x="1841" y="1209"/>
                    </a:lnTo>
                    <a:lnTo>
                      <a:pt x="1838" y="1168"/>
                    </a:lnTo>
                    <a:lnTo>
                      <a:pt x="1833" y="1127"/>
                    </a:lnTo>
                    <a:lnTo>
                      <a:pt x="2019" y="1334"/>
                    </a:lnTo>
                    <a:lnTo>
                      <a:pt x="2037" y="1284"/>
                    </a:lnTo>
                    <a:lnTo>
                      <a:pt x="2051" y="1234"/>
                    </a:lnTo>
                    <a:lnTo>
                      <a:pt x="2063" y="1185"/>
                    </a:lnTo>
                    <a:lnTo>
                      <a:pt x="2072" y="1136"/>
                    </a:lnTo>
                    <a:lnTo>
                      <a:pt x="2079" y="1088"/>
                    </a:lnTo>
                    <a:lnTo>
                      <a:pt x="2084" y="1041"/>
                    </a:lnTo>
                    <a:lnTo>
                      <a:pt x="2087" y="995"/>
                    </a:lnTo>
                    <a:lnTo>
                      <a:pt x="2087" y="950"/>
                    </a:lnTo>
                    <a:lnTo>
                      <a:pt x="2085" y="905"/>
                    </a:lnTo>
                    <a:lnTo>
                      <a:pt x="2083" y="860"/>
                    </a:lnTo>
                    <a:lnTo>
                      <a:pt x="2078" y="816"/>
                    </a:lnTo>
                    <a:lnTo>
                      <a:pt x="2071" y="773"/>
                    </a:lnTo>
                    <a:lnTo>
                      <a:pt x="2063" y="730"/>
                    </a:lnTo>
                    <a:lnTo>
                      <a:pt x="2052" y="688"/>
                    </a:lnTo>
                    <a:lnTo>
                      <a:pt x="2041" y="646"/>
                    </a:lnTo>
                    <a:lnTo>
                      <a:pt x="2029" y="605"/>
                    </a:lnTo>
                    <a:lnTo>
                      <a:pt x="2014" y="564"/>
                    </a:lnTo>
                    <a:lnTo>
                      <a:pt x="1998" y="524"/>
                    </a:lnTo>
                    <a:lnTo>
                      <a:pt x="1981" y="485"/>
                    </a:lnTo>
                    <a:lnTo>
                      <a:pt x="1964" y="445"/>
                    </a:lnTo>
                    <a:lnTo>
                      <a:pt x="1944" y="406"/>
                    </a:lnTo>
                    <a:lnTo>
                      <a:pt x="1924" y="367"/>
                    </a:lnTo>
                    <a:lnTo>
                      <a:pt x="1903" y="329"/>
                    </a:lnTo>
                    <a:lnTo>
                      <a:pt x="1882" y="292"/>
                    </a:lnTo>
                    <a:lnTo>
                      <a:pt x="1860" y="254"/>
                    </a:lnTo>
                    <a:lnTo>
                      <a:pt x="1836" y="217"/>
                    </a:lnTo>
                    <a:lnTo>
                      <a:pt x="1812" y="180"/>
                    </a:lnTo>
                    <a:lnTo>
                      <a:pt x="1788" y="144"/>
                    </a:lnTo>
                    <a:lnTo>
                      <a:pt x="1738" y="71"/>
                    </a:lnTo>
                    <a:lnTo>
                      <a:pt x="1688" y="0"/>
                    </a:lnTo>
                    <a:lnTo>
                      <a:pt x="1044" y="0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4583349" y="1718459"/>
                <a:ext cx="378521" cy="523218"/>
              </a:xfrm>
              <a:custGeom>
                <a:avLst/>
                <a:gdLst/>
                <a:ahLst/>
                <a:cxnLst>
                  <a:cxn ang="0">
                    <a:pos x="278" y="0"/>
                  </a:cxn>
                  <a:cxn ang="0">
                    <a:pos x="208" y="103"/>
                  </a:cxn>
                  <a:cxn ang="0">
                    <a:pos x="175" y="159"/>
                  </a:cxn>
                  <a:cxn ang="0">
                    <a:pos x="143" y="217"/>
                  </a:cxn>
                  <a:cxn ang="0">
                    <a:pos x="112" y="277"/>
                  </a:cxn>
                  <a:cxn ang="0">
                    <a:pos x="86" y="339"/>
                  </a:cxn>
                  <a:cxn ang="0">
                    <a:pos x="62" y="403"/>
                  </a:cxn>
                  <a:cxn ang="0">
                    <a:pos x="41" y="469"/>
                  </a:cxn>
                  <a:cxn ang="0">
                    <a:pos x="24" y="536"/>
                  </a:cxn>
                  <a:cxn ang="0">
                    <a:pos x="12" y="604"/>
                  </a:cxn>
                  <a:cxn ang="0">
                    <a:pos x="3" y="674"/>
                  </a:cxn>
                  <a:cxn ang="0">
                    <a:pos x="0" y="742"/>
                  </a:cxn>
                  <a:cxn ang="0">
                    <a:pos x="3" y="812"/>
                  </a:cxn>
                  <a:cxn ang="0">
                    <a:pos x="11" y="882"/>
                  </a:cxn>
                  <a:cxn ang="0">
                    <a:pos x="25" y="954"/>
                  </a:cxn>
                  <a:cxn ang="0">
                    <a:pos x="46" y="1024"/>
                  </a:cxn>
                  <a:cxn ang="0">
                    <a:pos x="173" y="800"/>
                  </a:cxn>
                  <a:cxn ang="0">
                    <a:pos x="169" y="859"/>
                  </a:cxn>
                  <a:cxn ang="0">
                    <a:pos x="171" y="918"/>
                  </a:cxn>
                  <a:cxn ang="0">
                    <a:pos x="177" y="980"/>
                  </a:cxn>
                  <a:cxn ang="0">
                    <a:pos x="188" y="1045"/>
                  </a:cxn>
                  <a:cxn ang="0">
                    <a:pos x="204" y="1112"/>
                  </a:cxn>
                  <a:cxn ang="0">
                    <a:pos x="225" y="1182"/>
                  </a:cxn>
                  <a:cxn ang="0">
                    <a:pos x="251" y="1255"/>
                  </a:cxn>
                  <a:cxn ang="0">
                    <a:pos x="284" y="1330"/>
                  </a:cxn>
                  <a:cxn ang="0">
                    <a:pos x="322" y="1408"/>
                  </a:cxn>
                  <a:cxn ang="0">
                    <a:pos x="366" y="1490"/>
                  </a:cxn>
                  <a:cxn ang="0">
                    <a:pos x="416" y="1574"/>
                  </a:cxn>
                  <a:cxn ang="0">
                    <a:pos x="473" y="1662"/>
                  </a:cxn>
                  <a:cxn ang="0">
                    <a:pos x="536" y="1753"/>
                  </a:cxn>
                  <a:cxn ang="0">
                    <a:pos x="605" y="1848"/>
                  </a:cxn>
                  <a:cxn ang="0">
                    <a:pos x="682" y="1945"/>
                  </a:cxn>
                  <a:cxn ang="0">
                    <a:pos x="763" y="1945"/>
                  </a:cxn>
                  <a:cxn ang="0">
                    <a:pos x="840" y="1848"/>
                  </a:cxn>
                  <a:cxn ang="0">
                    <a:pos x="910" y="1753"/>
                  </a:cxn>
                  <a:cxn ang="0">
                    <a:pos x="973" y="1662"/>
                  </a:cxn>
                  <a:cxn ang="0">
                    <a:pos x="1030" y="1574"/>
                  </a:cxn>
                  <a:cxn ang="0">
                    <a:pos x="1080" y="1490"/>
                  </a:cxn>
                  <a:cxn ang="0">
                    <a:pos x="1124" y="1408"/>
                  </a:cxn>
                  <a:cxn ang="0">
                    <a:pos x="1162" y="1330"/>
                  </a:cxn>
                  <a:cxn ang="0">
                    <a:pos x="1195" y="1255"/>
                  </a:cxn>
                  <a:cxn ang="0">
                    <a:pos x="1222" y="1182"/>
                  </a:cxn>
                  <a:cxn ang="0">
                    <a:pos x="1243" y="1112"/>
                  </a:cxn>
                  <a:cxn ang="0">
                    <a:pos x="1259" y="1045"/>
                  </a:cxn>
                  <a:cxn ang="0">
                    <a:pos x="1269" y="980"/>
                  </a:cxn>
                  <a:cxn ang="0">
                    <a:pos x="1276" y="918"/>
                  </a:cxn>
                  <a:cxn ang="0">
                    <a:pos x="1277" y="859"/>
                  </a:cxn>
                  <a:cxn ang="0">
                    <a:pos x="1273" y="800"/>
                  </a:cxn>
                  <a:cxn ang="0">
                    <a:pos x="1399" y="1024"/>
                  </a:cxn>
                  <a:cxn ang="0">
                    <a:pos x="1421" y="954"/>
                  </a:cxn>
                  <a:cxn ang="0">
                    <a:pos x="1436" y="882"/>
                  </a:cxn>
                  <a:cxn ang="0">
                    <a:pos x="1444" y="812"/>
                  </a:cxn>
                  <a:cxn ang="0">
                    <a:pos x="1446" y="742"/>
                  </a:cxn>
                  <a:cxn ang="0">
                    <a:pos x="1442" y="674"/>
                  </a:cxn>
                  <a:cxn ang="0">
                    <a:pos x="1434" y="604"/>
                  </a:cxn>
                  <a:cxn ang="0">
                    <a:pos x="1422" y="536"/>
                  </a:cxn>
                  <a:cxn ang="0">
                    <a:pos x="1405" y="469"/>
                  </a:cxn>
                  <a:cxn ang="0">
                    <a:pos x="1384" y="403"/>
                  </a:cxn>
                  <a:cxn ang="0">
                    <a:pos x="1360" y="339"/>
                  </a:cxn>
                  <a:cxn ang="0">
                    <a:pos x="1333" y="277"/>
                  </a:cxn>
                  <a:cxn ang="0">
                    <a:pos x="1304" y="217"/>
                  </a:cxn>
                  <a:cxn ang="0">
                    <a:pos x="1239" y="103"/>
                  </a:cxn>
                  <a:cxn ang="0">
                    <a:pos x="1169" y="0"/>
                  </a:cxn>
                </a:cxnLst>
                <a:rect l="0" t="0" r="r" b="b"/>
                <a:pathLst>
                  <a:path w="1446" h="1996">
                    <a:moveTo>
                      <a:pt x="723" y="0"/>
                    </a:moveTo>
                    <a:lnTo>
                      <a:pt x="278" y="0"/>
                    </a:lnTo>
                    <a:lnTo>
                      <a:pt x="242" y="50"/>
                    </a:lnTo>
                    <a:lnTo>
                      <a:pt x="208" y="103"/>
                    </a:lnTo>
                    <a:lnTo>
                      <a:pt x="190" y="131"/>
                    </a:lnTo>
                    <a:lnTo>
                      <a:pt x="175" y="159"/>
                    </a:lnTo>
                    <a:lnTo>
                      <a:pt x="159" y="188"/>
                    </a:lnTo>
                    <a:lnTo>
                      <a:pt x="143" y="217"/>
                    </a:lnTo>
                    <a:lnTo>
                      <a:pt x="127" y="247"/>
                    </a:lnTo>
                    <a:lnTo>
                      <a:pt x="112" y="277"/>
                    </a:lnTo>
                    <a:lnTo>
                      <a:pt x="99" y="308"/>
                    </a:lnTo>
                    <a:lnTo>
                      <a:pt x="86" y="339"/>
                    </a:lnTo>
                    <a:lnTo>
                      <a:pt x="74" y="371"/>
                    </a:lnTo>
                    <a:lnTo>
                      <a:pt x="62" y="403"/>
                    </a:lnTo>
                    <a:lnTo>
                      <a:pt x="52" y="436"/>
                    </a:lnTo>
                    <a:lnTo>
                      <a:pt x="41" y="469"/>
                    </a:lnTo>
                    <a:lnTo>
                      <a:pt x="32" y="502"/>
                    </a:lnTo>
                    <a:lnTo>
                      <a:pt x="24" y="536"/>
                    </a:lnTo>
                    <a:lnTo>
                      <a:pt x="17" y="569"/>
                    </a:lnTo>
                    <a:lnTo>
                      <a:pt x="12" y="604"/>
                    </a:lnTo>
                    <a:lnTo>
                      <a:pt x="7" y="638"/>
                    </a:lnTo>
                    <a:lnTo>
                      <a:pt x="3" y="674"/>
                    </a:lnTo>
                    <a:lnTo>
                      <a:pt x="2" y="708"/>
                    </a:lnTo>
                    <a:lnTo>
                      <a:pt x="0" y="742"/>
                    </a:lnTo>
                    <a:lnTo>
                      <a:pt x="0" y="778"/>
                    </a:lnTo>
                    <a:lnTo>
                      <a:pt x="3" y="812"/>
                    </a:lnTo>
                    <a:lnTo>
                      <a:pt x="6" y="848"/>
                    </a:lnTo>
                    <a:lnTo>
                      <a:pt x="11" y="882"/>
                    </a:lnTo>
                    <a:lnTo>
                      <a:pt x="17" y="918"/>
                    </a:lnTo>
                    <a:lnTo>
                      <a:pt x="25" y="954"/>
                    </a:lnTo>
                    <a:lnTo>
                      <a:pt x="36" y="988"/>
                    </a:lnTo>
                    <a:lnTo>
                      <a:pt x="46" y="1024"/>
                    </a:lnTo>
                    <a:lnTo>
                      <a:pt x="176" y="773"/>
                    </a:lnTo>
                    <a:lnTo>
                      <a:pt x="173" y="800"/>
                    </a:lnTo>
                    <a:lnTo>
                      <a:pt x="171" y="829"/>
                    </a:lnTo>
                    <a:lnTo>
                      <a:pt x="169" y="859"/>
                    </a:lnTo>
                    <a:lnTo>
                      <a:pt x="169" y="888"/>
                    </a:lnTo>
                    <a:lnTo>
                      <a:pt x="171" y="918"/>
                    </a:lnTo>
                    <a:lnTo>
                      <a:pt x="173" y="948"/>
                    </a:lnTo>
                    <a:lnTo>
                      <a:pt x="177" y="980"/>
                    </a:lnTo>
                    <a:lnTo>
                      <a:pt x="181" y="1012"/>
                    </a:lnTo>
                    <a:lnTo>
                      <a:pt x="188" y="1045"/>
                    </a:lnTo>
                    <a:lnTo>
                      <a:pt x="194" y="1078"/>
                    </a:lnTo>
                    <a:lnTo>
                      <a:pt x="204" y="1112"/>
                    </a:lnTo>
                    <a:lnTo>
                      <a:pt x="213" y="1146"/>
                    </a:lnTo>
                    <a:lnTo>
                      <a:pt x="225" y="1182"/>
                    </a:lnTo>
                    <a:lnTo>
                      <a:pt x="238" y="1218"/>
                    </a:lnTo>
                    <a:lnTo>
                      <a:pt x="251" y="1255"/>
                    </a:lnTo>
                    <a:lnTo>
                      <a:pt x="267" y="1292"/>
                    </a:lnTo>
                    <a:lnTo>
                      <a:pt x="284" y="1330"/>
                    </a:lnTo>
                    <a:lnTo>
                      <a:pt x="303" y="1368"/>
                    </a:lnTo>
                    <a:lnTo>
                      <a:pt x="322" y="1408"/>
                    </a:lnTo>
                    <a:lnTo>
                      <a:pt x="344" y="1449"/>
                    </a:lnTo>
                    <a:lnTo>
                      <a:pt x="366" y="1490"/>
                    </a:lnTo>
                    <a:lnTo>
                      <a:pt x="390" y="1532"/>
                    </a:lnTo>
                    <a:lnTo>
                      <a:pt x="416" y="1574"/>
                    </a:lnTo>
                    <a:lnTo>
                      <a:pt x="444" y="1618"/>
                    </a:lnTo>
                    <a:lnTo>
                      <a:pt x="473" y="1662"/>
                    </a:lnTo>
                    <a:lnTo>
                      <a:pt x="503" y="1706"/>
                    </a:lnTo>
                    <a:lnTo>
                      <a:pt x="536" y="1753"/>
                    </a:lnTo>
                    <a:lnTo>
                      <a:pt x="569" y="1799"/>
                    </a:lnTo>
                    <a:lnTo>
                      <a:pt x="605" y="1848"/>
                    </a:lnTo>
                    <a:lnTo>
                      <a:pt x="643" y="1895"/>
                    </a:lnTo>
                    <a:lnTo>
                      <a:pt x="682" y="1945"/>
                    </a:lnTo>
                    <a:lnTo>
                      <a:pt x="723" y="1996"/>
                    </a:lnTo>
                    <a:lnTo>
                      <a:pt x="763" y="1945"/>
                    </a:lnTo>
                    <a:lnTo>
                      <a:pt x="803" y="1895"/>
                    </a:lnTo>
                    <a:lnTo>
                      <a:pt x="840" y="1848"/>
                    </a:lnTo>
                    <a:lnTo>
                      <a:pt x="876" y="1799"/>
                    </a:lnTo>
                    <a:lnTo>
                      <a:pt x="910" y="1753"/>
                    </a:lnTo>
                    <a:lnTo>
                      <a:pt x="943" y="1706"/>
                    </a:lnTo>
                    <a:lnTo>
                      <a:pt x="973" y="1662"/>
                    </a:lnTo>
                    <a:lnTo>
                      <a:pt x="1003" y="1618"/>
                    </a:lnTo>
                    <a:lnTo>
                      <a:pt x="1030" y="1574"/>
                    </a:lnTo>
                    <a:lnTo>
                      <a:pt x="1055" y="1532"/>
                    </a:lnTo>
                    <a:lnTo>
                      <a:pt x="1080" y="1490"/>
                    </a:lnTo>
                    <a:lnTo>
                      <a:pt x="1103" y="1449"/>
                    </a:lnTo>
                    <a:lnTo>
                      <a:pt x="1124" y="1408"/>
                    </a:lnTo>
                    <a:lnTo>
                      <a:pt x="1144" y="1368"/>
                    </a:lnTo>
                    <a:lnTo>
                      <a:pt x="1162" y="1330"/>
                    </a:lnTo>
                    <a:lnTo>
                      <a:pt x="1179" y="1292"/>
                    </a:lnTo>
                    <a:lnTo>
                      <a:pt x="1195" y="1255"/>
                    </a:lnTo>
                    <a:lnTo>
                      <a:pt x="1208" y="1218"/>
                    </a:lnTo>
                    <a:lnTo>
                      <a:pt x="1222" y="1182"/>
                    </a:lnTo>
                    <a:lnTo>
                      <a:pt x="1232" y="1146"/>
                    </a:lnTo>
                    <a:lnTo>
                      <a:pt x="1243" y="1112"/>
                    </a:lnTo>
                    <a:lnTo>
                      <a:pt x="1251" y="1078"/>
                    </a:lnTo>
                    <a:lnTo>
                      <a:pt x="1259" y="1045"/>
                    </a:lnTo>
                    <a:lnTo>
                      <a:pt x="1265" y="1012"/>
                    </a:lnTo>
                    <a:lnTo>
                      <a:pt x="1269" y="980"/>
                    </a:lnTo>
                    <a:lnTo>
                      <a:pt x="1273" y="948"/>
                    </a:lnTo>
                    <a:lnTo>
                      <a:pt x="1276" y="918"/>
                    </a:lnTo>
                    <a:lnTo>
                      <a:pt x="1277" y="888"/>
                    </a:lnTo>
                    <a:lnTo>
                      <a:pt x="1277" y="859"/>
                    </a:lnTo>
                    <a:lnTo>
                      <a:pt x="1276" y="829"/>
                    </a:lnTo>
                    <a:lnTo>
                      <a:pt x="1273" y="800"/>
                    </a:lnTo>
                    <a:lnTo>
                      <a:pt x="1271" y="773"/>
                    </a:lnTo>
                    <a:lnTo>
                      <a:pt x="1399" y="1024"/>
                    </a:lnTo>
                    <a:lnTo>
                      <a:pt x="1411" y="988"/>
                    </a:lnTo>
                    <a:lnTo>
                      <a:pt x="1421" y="954"/>
                    </a:lnTo>
                    <a:lnTo>
                      <a:pt x="1429" y="918"/>
                    </a:lnTo>
                    <a:lnTo>
                      <a:pt x="1436" y="882"/>
                    </a:lnTo>
                    <a:lnTo>
                      <a:pt x="1440" y="848"/>
                    </a:lnTo>
                    <a:lnTo>
                      <a:pt x="1444" y="812"/>
                    </a:lnTo>
                    <a:lnTo>
                      <a:pt x="1445" y="778"/>
                    </a:lnTo>
                    <a:lnTo>
                      <a:pt x="1446" y="742"/>
                    </a:lnTo>
                    <a:lnTo>
                      <a:pt x="1445" y="708"/>
                    </a:lnTo>
                    <a:lnTo>
                      <a:pt x="1442" y="674"/>
                    </a:lnTo>
                    <a:lnTo>
                      <a:pt x="1440" y="638"/>
                    </a:lnTo>
                    <a:lnTo>
                      <a:pt x="1434" y="604"/>
                    </a:lnTo>
                    <a:lnTo>
                      <a:pt x="1429" y="569"/>
                    </a:lnTo>
                    <a:lnTo>
                      <a:pt x="1422" y="536"/>
                    </a:lnTo>
                    <a:lnTo>
                      <a:pt x="1414" y="502"/>
                    </a:lnTo>
                    <a:lnTo>
                      <a:pt x="1405" y="469"/>
                    </a:lnTo>
                    <a:lnTo>
                      <a:pt x="1395" y="436"/>
                    </a:lnTo>
                    <a:lnTo>
                      <a:pt x="1384" y="403"/>
                    </a:lnTo>
                    <a:lnTo>
                      <a:pt x="1372" y="371"/>
                    </a:lnTo>
                    <a:lnTo>
                      <a:pt x="1360" y="339"/>
                    </a:lnTo>
                    <a:lnTo>
                      <a:pt x="1347" y="308"/>
                    </a:lnTo>
                    <a:lnTo>
                      <a:pt x="1333" y="277"/>
                    </a:lnTo>
                    <a:lnTo>
                      <a:pt x="1318" y="247"/>
                    </a:lnTo>
                    <a:lnTo>
                      <a:pt x="1304" y="217"/>
                    </a:lnTo>
                    <a:lnTo>
                      <a:pt x="1272" y="159"/>
                    </a:lnTo>
                    <a:lnTo>
                      <a:pt x="1239" y="103"/>
                    </a:lnTo>
                    <a:lnTo>
                      <a:pt x="1205" y="50"/>
                    </a:lnTo>
                    <a:lnTo>
                      <a:pt x="1169" y="0"/>
                    </a:lnTo>
                    <a:lnTo>
                      <a:pt x="723" y="0"/>
                    </a:lnTo>
                  </a:path>
                </a:pathLst>
              </a:custGeom>
              <a:solidFill>
                <a:schemeClr val="accent4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 24"/>
              <p:cNvSpPr>
                <a:spLocks/>
              </p:cNvSpPr>
              <p:nvPr/>
            </p:nvSpPr>
            <p:spPr bwMode="auto">
              <a:xfrm>
                <a:off x="4773133" y="1718459"/>
                <a:ext cx="272619" cy="762283"/>
              </a:xfrm>
              <a:custGeom>
                <a:avLst/>
                <a:gdLst/>
                <a:ahLst/>
                <a:cxnLst>
                  <a:cxn ang="0">
                    <a:pos x="58" y="2837"/>
                  </a:cxn>
                  <a:cxn ang="0">
                    <a:pos x="169" y="2694"/>
                  </a:cxn>
                  <a:cxn ang="0">
                    <a:pos x="269" y="2556"/>
                  </a:cxn>
                  <a:cxn ang="0">
                    <a:pos x="360" y="2424"/>
                  </a:cxn>
                  <a:cxn ang="0">
                    <a:pos x="442" y="2295"/>
                  </a:cxn>
                  <a:cxn ang="0">
                    <a:pos x="515" y="2173"/>
                  </a:cxn>
                  <a:cxn ang="0">
                    <a:pos x="578" y="2054"/>
                  </a:cxn>
                  <a:cxn ang="0">
                    <a:pos x="634" y="1939"/>
                  </a:cxn>
                  <a:cxn ang="0">
                    <a:pos x="680" y="1829"/>
                  </a:cxn>
                  <a:cxn ang="0">
                    <a:pos x="718" y="1724"/>
                  </a:cxn>
                  <a:cxn ang="0">
                    <a:pos x="749" y="1622"/>
                  </a:cxn>
                  <a:cxn ang="0">
                    <a:pos x="772" y="1523"/>
                  </a:cxn>
                  <a:cxn ang="0">
                    <a:pos x="788" y="1429"/>
                  </a:cxn>
                  <a:cxn ang="0">
                    <a:pos x="796" y="1338"/>
                  </a:cxn>
                  <a:cxn ang="0">
                    <a:pos x="797" y="1251"/>
                  </a:cxn>
                  <a:cxn ang="0">
                    <a:pos x="793" y="1168"/>
                  </a:cxn>
                  <a:cxn ang="0">
                    <a:pos x="974" y="1334"/>
                  </a:cxn>
                  <a:cxn ang="0">
                    <a:pos x="1006" y="1234"/>
                  </a:cxn>
                  <a:cxn ang="0">
                    <a:pos x="1027" y="1136"/>
                  </a:cxn>
                  <a:cxn ang="0">
                    <a:pos x="1039" y="1041"/>
                  </a:cxn>
                  <a:cxn ang="0">
                    <a:pos x="1042" y="950"/>
                  </a:cxn>
                  <a:cxn ang="0">
                    <a:pos x="1038" y="860"/>
                  </a:cxn>
                  <a:cxn ang="0">
                    <a:pos x="1026" y="773"/>
                  </a:cxn>
                  <a:cxn ang="0">
                    <a:pos x="1007" y="688"/>
                  </a:cxn>
                  <a:cxn ang="0">
                    <a:pos x="984" y="605"/>
                  </a:cxn>
                  <a:cxn ang="0">
                    <a:pos x="953" y="524"/>
                  </a:cxn>
                  <a:cxn ang="0">
                    <a:pos x="919" y="445"/>
                  </a:cxn>
                  <a:cxn ang="0">
                    <a:pos x="879" y="367"/>
                  </a:cxn>
                  <a:cxn ang="0">
                    <a:pos x="837" y="292"/>
                  </a:cxn>
                  <a:cxn ang="0">
                    <a:pos x="791" y="217"/>
                  </a:cxn>
                  <a:cxn ang="0">
                    <a:pos x="743" y="144"/>
                  </a:cxn>
                  <a:cxn ang="0">
                    <a:pos x="643" y="0"/>
                  </a:cxn>
                  <a:cxn ang="0">
                    <a:pos x="0" y="2910"/>
                  </a:cxn>
                </a:cxnLst>
                <a:rect l="0" t="0" r="r" b="b"/>
                <a:pathLst>
                  <a:path w="1042" h="2910">
                    <a:moveTo>
                      <a:pt x="0" y="2910"/>
                    </a:moveTo>
                    <a:lnTo>
                      <a:pt x="58" y="2837"/>
                    </a:lnTo>
                    <a:lnTo>
                      <a:pt x="115" y="2764"/>
                    </a:lnTo>
                    <a:lnTo>
                      <a:pt x="169" y="2694"/>
                    </a:lnTo>
                    <a:lnTo>
                      <a:pt x="220" y="2624"/>
                    </a:lnTo>
                    <a:lnTo>
                      <a:pt x="269" y="2556"/>
                    </a:lnTo>
                    <a:lnTo>
                      <a:pt x="317" y="2490"/>
                    </a:lnTo>
                    <a:lnTo>
                      <a:pt x="360" y="2424"/>
                    </a:lnTo>
                    <a:lnTo>
                      <a:pt x="403" y="2359"/>
                    </a:lnTo>
                    <a:lnTo>
                      <a:pt x="442" y="2295"/>
                    </a:lnTo>
                    <a:lnTo>
                      <a:pt x="479" y="2233"/>
                    </a:lnTo>
                    <a:lnTo>
                      <a:pt x="515" y="2173"/>
                    </a:lnTo>
                    <a:lnTo>
                      <a:pt x="548" y="2112"/>
                    </a:lnTo>
                    <a:lnTo>
                      <a:pt x="578" y="2054"/>
                    </a:lnTo>
                    <a:lnTo>
                      <a:pt x="607" y="1996"/>
                    </a:lnTo>
                    <a:lnTo>
                      <a:pt x="634" y="1939"/>
                    </a:lnTo>
                    <a:lnTo>
                      <a:pt x="657" y="1883"/>
                    </a:lnTo>
                    <a:lnTo>
                      <a:pt x="680" y="1829"/>
                    </a:lnTo>
                    <a:lnTo>
                      <a:pt x="700" y="1776"/>
                    </a:lnTo>
                    <a:lnTo>
                      <a:pt x="718" y="1724"/>
                    </a:lnTo>
                    <a:lnTo>
                      <a:pt x="734" y="1672"/>
                    </a:lnTo>
                    <a:lnTo>
                      <a:pt x="749" y="1622"/>
                    </a:lnTo>
                    <a:lnTo>
                      <a:pt x="762" y="1572"/>
                    </a:lnTo>
                    <a:lnTo>
                      <a:pt x="772" y="1523"/>
                    </a:lnTo>
                    <a:lnTo>
                      <a:pt x="780" y="1475"/>
                    </a:lnTo>
                    <a:lnTo>
                      <a:pt x="788" y="1429"/>
                    </a:lnTo>
                    <a:lnTo>
                      <a:pt x="793" y="1383"/>
                    </a:lnTo>
                    <a:lnTo>
                      <a:pt x="796" y="1338"/>
                    </a:lnTo>
                    <a:lnTo>
                      <a:pt x="797" y="1294"/>
                    </a:lnTo>
                    <a:lnTo>
                      <a:pt x="797" y="1251"/>
                    </a:lnTo>
                    <a:lnTo>
                      <a:pt x="796" y="1209"/>
                    </a:lnTo>
                    <a:lnTo>
                      <a:pt x="793" y="1168"/>
                    </a:lnTo>
                    <a:lnTo>
                      <a:pt x="788" y="1127"/>
                    </a:lnTo>
                    <a:lnTo>
                      <a:pt x="974" y="1334"/>
                    </a:lnTo>
                    <a:lnTo>
                      <a:pt x="992" y="1284"/>
                    </a:lnTo>
                    <a:lnTo>
                      <a:pt x="1006" y="1234"/>
                    </a:lnTo>
                    <a:lnTo>
                      <a:pt x="1018" y="1185"/>
                    </a:lnTo>
                    <a:lnTo>
                      <a:pt x="1027" y="1136"/>
                    </a:lnTo>
                    <a:lnTo>
                      <a:pt x="1034" y="1088"/>
                    </a:lnTo>
                    <a:lnTo>
                      <a:pt x="1039" y="1041"/>
                    </a:lnTo>
                    <a:lnTo>
                      <a:pt x="1042" y="995"/>
                    </a:lnTo>
                    <a:lnTo>
                      <a:pt x="1042" y="950"/>
                    </a:lnTo>
                    <a:lnTo>
                      <a:pt x="1040" y="905"/>
                    </a:lnTo>
                    <a:lnTo>
                      <a:pt x="1038" y="860"/>
                    </a:lnTo>
                    <a:lnTo>
                      <a:pt x="1033" y="816"/>
                    </a:lnTo>
                    <a:lnTo>
                      <a:pt x="1026" y="773"/>
                    </a:lnTo>
                    <a:lnTo>
                      <a:pt x="1018" y="730"/>
                    </a:lnTo>
                    <a:lnTo>
                      <a:pt x="1007" y="688"/>
                    </a:lnTo>
                    <a:lnTo>
                      <a:pt x="996" y="646"/>
                    </a:lnTo>
                    <a:lnTo>
                      <a:pt x="984" y="605"/>
                    </a:lnTo>
                    <a:lnTo>
                      <a:pt x="969" y="564"/>
                    </a:lnTo>
                    <a:lnTo>
                      <a:pt x="953" y="524"/>
                    </a:lnTo>
                    <a:lnTo>
                      <a:pt x="936" y="485"/>
                    </a:lnTo>
                    <a:lnTo>
                      <a:pt x="919" y="445"/>
                    </a:lnTo>
                    <a:lnTo>
                      <a:pt x="899" y="406"/>
                    </a:lnTo>
                    <a:lnTo>
                      <a:pt x="879" y="367"/>
                    </a:lnTo>
                    <a:lnTo>
                      <a:pt x="858" y="329"/>
                    </a:lnTo>
                    <a:lnTo>
                      <a:pt x="837" y="292"/>
                    </a:lnTo>
                    <a:lnTo>
                      <a:pt x="815" y="254"/>
                    </a:lnTo>
                    <a:lnTo>
                      <a:pt x="791" y="217"/>
                    </a:lnTo>
                    <a:lnTo>
                      <a:pt x="767" y="180"/>
                    </a:lnTo>
                    <a:lnTo>
                      <a:pt x="743" y="144"/>
                    </a:lnTo>
                    <a:lnTo>
                      <a:pt x="693" y="71"/>
                    </a:lnTo>
                    <a:lnTo>
                      <a:pt x="643" y="0"/>
                    </a:lnTo>
                    <a:lnTo>
                      <a:pt x="21" y="0"/>
                    </a:lnTo>
                    <a:lnTo>
                      <a:pt x="0" y="2910"/>
                    </a:ln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4773133" y="1718459"/>
                <a:ext cx="188736" cy="522169"/>
              </a:xfrm>
              <a:custGeom>
                <a:avLst/>
                <a:gdLst/>
                <a:ahLst/>
                <a:cxnLst>
                  <a:cxn ang="0">
                    <a:pos x="41" y="1944"/>
                  </a:cxn>
                  <a:cxn ang="0">
                    <a:pos x="117" y="1846"/>
                  </a:cxn>
                  <a:cxn ang="0">
                    <a:pos x="186" y="1753"/>
                  </a:cxn>
                  <a:cxn ang="0">
                    <a:pos x="249" y="1662"/>
                  </a:cxn>
                  <a:cxn ang="0">
                    <a:pos x="306" y="1574"/>
                  </a:cxn>
                  <a:cxn ang="0">
                    <a:pos x="356" y="1490"/>
                  </a:cxn>
                  <a:cxn ang="0">
                    <a:pos x="400" y="1408"/>
                  </a:cxn>
                  <a:cxn ang="0">
                    <a:pos x="438" y="1330"/>
                  </a:cxn>
                  <a:cxn ang="0">
                    <a:pos x="471" y="1255"/>
                  </a:cxn>
                  <a:cxn ang="0">
                    <a:pos x="498" y="1182"/>
                  </a:cxn>
                  <a:cxn ang="0">
                    <a:pos x="519" y="1112"/>
                  </a:cxn>
                  <a:cxn ang="0">
                    <a:pos x="535" y="1045"/>
                  </a:cxn>
                  <a:cxn ang="0">
                    <a:pos x="545" y="980"/>
                  </a:cxn>
                  <a:cxn ang="0">
                    <a:pos x="552" y="918"/>
                  </a:cxn>
                  <a:cxn ang="0">
                    <a:pos x="553" y="859"/>
                  </a:cxn>
                  <a:cxn ang="0">
                    <a:pos x="549" y="800"/>
                  </a:cxn>
                  <a:cxn ang="0">
                    <a:pos x="675" y="1024"/>
                  </a:cxn>
                  <a:cxn ang="0">
                    <a:pos x="697" y="954"/>
                  </a:cxn>
                  <a:cxn ang="0">
                    <a:pos x="712" y="882"/>
                  </a:cxn>
                  <a:cxn ang="0">
                    <a:pos x="720" y="812"/>
                  </a:cxn>
                  <a:cxn ang="0">
                    <a:pos x="722" y="742"/>
                  </a:cxn>
                  <a:cxn ang="0">
                    <a:pos x="718" y="674"/>
                  </a:cxn>
                  <a:cxn ang="0">
                    <a:pos x="710" y="604"/>
                  </a:cxn>
                  <a:cxn ang="0">
                    <a:pos x="698" y="536"/>
                  </a:cxn>
                  <a:cxn ang="0">
                    <a:pos x="681" y="469"/>
                  </a:cxn>
                  <a:cxn ang="0">
                    <a:pos x="660" y="403"/>
                  </a:cxn>
                  <a:cxn ang="0">
                    <a:pos x="636" y="339"/>
                  </a:cxn>
                  <a:cxn ang="0">
                    <a:pos x="609" y="277"/>
                  </a:cxn>
                  <a:cxn ang="0">
                    <a:pos x="580" y="217"/>
                  </a:cxn>
                  <a:cxn ang="0">
                    <a:pos x="515" y="103"/>
                  </a:cxn>
                  <a:cxn ang="0">
                    <a:pos x="445" y="0"/>
                  </a:cxn>
                  <a:cxn ang="0">
                    <a:pos x="0" y="1994"/>
                  </a:cxn>
                </a:cxnLst>
                <a:rect l="0" t="0" r="r" b="b"/>
                <a:pathLst>
                  <a:path w="722" h="1994">
                    <a:moveTo>
                      <a:pt x="0" y="1994"/>
                    </a:moveTo>
                    <a:lnTo>
                      <a:pt x="41" y="1944"/>
                    </a:lnTo>
                    <a:lnTo>
                      <a:pt x="79" y="1895"/>
                    </a:lnTo>
                    <a:lnTo>
                      <a:pt x="117" y="1846"/>
                    </a:lnTo>
                    <a:lnTo>
                      <a:pt x="153" y="1799"/>
                    </a:lnTo>
                    <a:lnTo>
                      <a:pt x="186" y="1753"/>
                    </a:lnTo>
                    <a:lnTo>
                      <a:pt x="219" y="1706"/>
                    </a:lnTo>
                    <a:lnTo>
                      <a:pt x="249" y="1662"/>
                    </a:lnTo>
                    <a:lnTo>
                      <a:pt x="279" y="1618"/>
                    </a:lnTo>
                    <a:lnTo>
                      <a:pt x="306" y="1574"/>
                    </a:lnTo>
                    <a:lnTo>
                      <a:pt x="333" y="1531"/>
                    </a:lnTo>
                    <a:lnTo>
                      <a:pt x="356" y="1490"/>
                    </a:lnTo>
                    <a:lnTo>
                      <a:pt x="379" y="1449"/>
                    </a:lnTo>
                    <a:lnTo>
                      <a:pt x="400" y="1408"/>
                    </a:lnTo>
                    <a:lnTo>
                      <a:pt x="420" y="1368"/>
                    </a:lnTo>
                    <a:lnTo>
                      <a:pt x="438" y="1330"/>
                    </a:lnTo>
                    <a:lnTo>
                      <a:pt x="455" y="1292"/>
                    </a:lnTo>
                    <a:lnTo>
                      <a:pt x="471" y="1255"/>
                    </a:lnTo>
                    <a:lnTo>
                      <a:pt x="484" y="1218"/>
                    </a:lnTo>
                    <a:lnTo>
                      <a:pt x="498" y="1182"/>
                    </a:lnTo>
                    <a:lnTo>
                      <a:pt x="508" y="1146"/>
                    </a:lnTo>
                    <a:lnTo>
                      <a:pt x="519" y="1112"/>
                    </a:lnTo>
                    <a:lnTo>
                      <a:pt x="527" y="1078"/>
                    </a:lnTo>
                    <a:lnTo>
                      <a:pt x="535" y="1045"/>
                    </a:lnTo>
                    <a:lnTo>
                      <a:pt x="541" y="1012"/>
                    </a:lnTo>
                    <a:lnTo>
                      <a:pt x="545" y="980"/>
                    </a:lnTo>
                    <a:lnTo>
                      <a:pt x="549" y="948"/>
                    </a:lnTo>
                    <a:lnTo>
                      <a:pt x="552" y="918"/>
                    </a:lnTo>
                    <a:lnTo>
                      <a:pt x="553" y="888"/>
                    </a:lnTo>
                    <a:lnTo>
                      <a:pt x="553" y="859"/>
                    </a:lnTo>
                    <a:lnTo>
                      <a:pt x="552" y="829"/>
                    </a:lnTo>
                    <a:lnTo>
                      <a:pt x="549" y="800"/>
                    </a:lnTo>
                    <a:lnTo>
                      <a:pt x="547" y="773"/>
                    </a:lnTo>
                    <a:lnTo>
                      <a:pt x="675" y="1024"/>
                    </a:lnTo>
                    <a:lnTo>
                      <a:pt x="687" y="988"/>
                    </a:lnTo>
                    <a:lnTo>
                      <a:pt x="697" y="954"/>
                    </a:lnTo>
                    <a:lnTo>
                      <a:pt x="705" y="918"/>
                    </a:lnTo>
                    <a:lnTo>
                      <a:pt x="712" y="882"/>
                    </a:lnTo>
                    <a:lnTo>
                      <a:pt x="716" y="848"/>
                    </a:lnTo>
                    <a:lnTo>
                      <a:pt x="720" y="812"/>
                    </a:lnTo>
                    <a:lnTo>
                      <a:pt x="721" y="778"/>
                    </a:lnTo>
                    <a:lnTo>
                      <a:pt x="722" y="742"/>
                    </a:lnTo>
                    <a:lnTo>
                      <a:pt x="721" y="708"/>
                    </a:lnTo>
                    <a:lnTo>
                      <a:pt x="718" y="674"/>
                    </a:lnTo>
                    <a:lnTo>
                      <a:pt x="716" y="638"/>
                    </a:lnTo>
                    <a:lnTo>
                      <a:pt x="710" y="604"/>
                    </a:lnTo>
                    <a:lnTo>
                      <a:pt x="705" y="569"/>
                    </a:lnTo>
                    <a:lnTo>
                      <a:pt x="698" y="536"/>
                    </a:lnTo>
                    <a:lnTo>
                      <a:pt x="690" y="502"/>
                    </a:lnTo>
                    <a:lnTo>
                      <a:pt x="681" y="469"/>
                    </a:lnTo>
                    <a:lnTo>
                      <a:pt x="671" y="436"/>
                    </a:lnTo>
                    <a:lnTo>
                      <a:pt x="660" y="403"/>
                    </a:lnTo>
                    <a:lnTo>
                      <a:pt x="648" y="371"/>
                    </a:lnTo>
                    <a:lnTo>
                      <a:pt x="636" y="339"/>
                    </a:lnTo>
                    <a:lnTo>
                      <a:pt x="623" y="308"/>
                    </a:lnTo>
                    <a:lnTo>
                      <a:pt x="609" y="277"/>
                    </a:lnTo>
                    <a:lnTo>
                      <a:pt x="594" y="247"/>
                    </a:lnTo>
                    <a:lnTo>
                      <a:pt x="580" y="217"/>
                    </a:lnTo>
                    <a:lnTo>
                      <a:pt x="548" y="159"/>
                    </a:lnTo>
                    <a:lnTo>
                      <a:pt x="515" y="103"/>
                    </a:lnTo>
                    <a:lnTo>
                      <a:pt x="481" y="50"/>
                    </a:lnTo>
                    <a:lnTo>
                      <a:pt x="445" y="0"/>
                    </a:lnTo>
                    <a:lnTo>
                      <a:pt x="21" y="0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132"/>
            <p:cNvGrpSpPr/>
            <p:nvPr/>
          </p:nvGrpSpPr>
          <p:grpSpPr>
            <a:xfrm>
              <a:off x="4056062" y="659130"/>
              <a:ext cx="1041400" cy="1177749"/>
              <a:chOff x="4051300" y="590550"/>
              <a:chExt cx="1041400" cy="1177749"/>
            </a:xfrm>
          </p:grpSpPr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4572000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282" y="238"/>
                  </a:cxn>
                  <a:cxn ang="0">
                    <a:pos x="831" y="758"/>
                  </a:cxn>
                  <a:cxn ang="0">
                    <a:pos x="1354" y="1337"/>
                  </a:cxn>
                  <a:cxn ang="0">
                    <a:pos x="1850" y="1978"/>
                  </a:cxn>
                  <a:cxn ang="0">
                    <a:pos x="2315" y="2677"/>
                  </a:cxn>
                  <a:cxn ang="0">
                    <a:pos x="2752" y="3437"/>
                  </a:cxn>
                  <a:cxn ang="0">
                    <a:pos x="3157" y="4257"/>
                  </a:cxn>
                  <a:cxn ang="0">
                    <a:pos x="3528" y="5137"/>
                  </a:cxn>
                  <a:cxn ang="0">
                    <a:pos x="3863" y="6075"/>
                  </a:cxn>
                  <a:cxn ang="0">
                    <a:pos x="4162" y="7074"/>
                  </a:cxn>
                  <a:cxn ang="0">
                    <a:pos x="4422" y="8132"/>
                  </a:cxn>
                  <a:cxn ang="0">
                    <a:pos x="4643" y="9251"/>
                  </a:cxn>
                  <a:cxn ang="0">
                    <a:pos x="4821" y="10428"/>
                  </a:cxn>
                  <a:cxn ang="0">
                    <a:pos x="4957" y="11665"/>
                  </a:cxn>
                  <a:cxn ang="0">
                    <a:pos x="5048" y="12961"/>
                  </a:cxn>
                  <a:cxn ang="0">
                    <a:pos x="5092" y="14318"/>
                  </a:cxn>
                  <a:cxn ang="0">
                    <a:pos x="5083" y="15116"/>
                  </a:cxn>
                  <a:cxn ang="0">
                    <a:pos x="4980" y="15293"/>
                  </a:cxn>
                  <a:cxn ang="0">
                    <a:pos x="4788" y="15451"/>
                  </a:cxn>
                  <a:cxn ang="0">
                    <a:pos x="4519" y="15588"/>
                  </a:cxn>
                  <a:cxn ang="0">
                    <a:pos x="4186" y="15707"/>
                  </a:cxn>
                  <a:cxn ang="0">
                    <a:pos x="3802" y="15809"/>
                  </a:cxn>
                  <a:cxn ang="0">
                    <a:pos x="3381" y="15895"/>
                  </a:cxn>
                  <a:cxn ang="0">
                    <a:pos x="2937" y="15965"/>
                  </a:cxn>
                  <a:cxn ang="0">
                    <a:pos x="2480" y="16022"/>
                  </a:cxn>
                  <a:cxn ang="0">
                    <a:pos x="2024" y="16068"/>
                  </a:cxn>
                  <a:cxn ang="0">
                    <a:pos x="1583" y="16102"/>
                  </a:cxn>
                  <a:cxn ang="0">
                    <a:pos x="1169" y="16128"/>
                  </a:cxn>
                  <a:cxn ang="0">
                    <a:pos x="796" y="16145"/>
                  </a:cxn>
                  <a:cxn ang="0">
                    <a:pos x="478" y="16155"/>
                  </a:cxn>
                  <a:cxn ang="0">
                    <a:pos x="224" y="16159"/>
                  </a:cxn>
                  <a:cxn ang="0">
                    <a:pos x="52" y="16159"/>
                  </a:cxn>
                  <a:cxn ang="0">
                    <a:pos x="0" y="0"/>
                  </a:cxn>
                </a:cxnLst>
                <a:rect l="0" t="0" r="r" b="b"/>
                <a:pathLst>
                  <a:path w="5096" h="16159">
                    <a:moveTo>
                      <a:pt x="0" y="0"/>
                    </a:moveTo>
                    <a:lnTo>
                      <a:pt x="282" y="238"/>
                    </a:lnTo>
                    <a:lnTo>
                      <a:pt x="559" y="490"/>
                    </a:lnTo>
                    <a:lnTo>
                      <a:pt x="831" y="758"/>
                    </a:lnTo>
                    <a:lnTo>
                      <a:pt x="1096" y="1040"/>
                    </a:lnTo>
                    <a:lnTo>
                      <a:pt x="1354" y="1337"/>
                    </a:lnTo>
                    <a:lnTo>
                      <a:pt x="1605" y="1650"/>
                    </a:lnTo>
                    <a:lnTo>
                      <a:pt x="1850" y="1978"/>
                    </a:lnTo>
                    <a:lnTo>
                      <a:pt x="2086" y="2320"/>
                    </a:lnTo>
                    <a:lnTo>
                      <a:pt x="2315" y="2677"/>
                    </a:lnTo>
                    <a:lnTo>
                      <a:pt x="2538" y="3050"/>
                    </a:lnTo>
                    <a:lnTo>
                      <a:pt x="2752" y="3437"/>
                    </a:lnTo>
                    <a:lnTo>
                      <a:pt x="2959" y="3839"/>
                    </a:lnTo>
                    <a:lnTo>
                      <a:pt x="3157" y="4257"/>
                    </a:lnTo>
                    <a:lnTo>
                      <a:pt x="3347" y="4690"/>
                    </a:lnTo>
                    <a:lnTo>
                      <a:pt x="3528" y="5137"/>
                    </a:lnTo>
                    <a:lnTo>
                      <a:pt x="3700" y="5598"/>
                    </a:lnTo>
                    <a:lnTo>
                      <a:pt x="3863" y="6075"/>
                    </a:lnTo>
                    <a:lnTo>
                      <a:pt x="4017" y="6567"/>
                    </a:lnTo>
                    <a:lnTo>
                      <a:pt x="4162" y="7074"/>
                    </a:lnTo>
                    <a:lnTo>
                      <a:pt x="4297" y="7596"/>
                    </a:lnTo>
                    <a:lnTo>
                      <a:pt x="4422" y="8132"/>
                    </a:lnTo>
                    <a:lnTo>
                      <a:pt x="4538" y="8684"/>
                    </a:lnTo>
                    <a:lnTo>
                      <a:pt x="4643" y="9251"/>
                    </a:lnTo>
                    <a:lnTo>
                      <a:pt x="4738" y="9832"/>
                    </a:lnTo>
                    <a:lnTo>
                      <a:pt x="4821" y="10428"/>
                    </a:lnTo>
                    <a:lnTo>
                      <a:pt x="4895" y="11040"/>
                    </a:lnTo>
                    <a:lnTo>
                      <a:pt x="4957" y="11665"/>
                    </a:lnTo>
                    <a:lnTo>
                      <a:pt x="5008" y="12306"/>
                    </a:lnTo>
                    <a:lnTo>
                      <a:pt x="5048" y="12961"/>
                    </a:lnTo>
                    <a:lnTo>
                      <a:pt x="5076" y="13632"/>
                    </a:lnTo>
                    <a:lnTo>
                      <a:pt x="5092" y="14318"/>
                    </a:lnTo>
                    <a:lnTo>
                      <a:pt x="5096" y="15019"/>
                    </a:lnTo>
                    <a:lnTo>
                      <a:pt x="5083" y="15116"/>
                    </a:lnTo>
                    <a:lnTo>
                      <a:pt x="5044" y="15207"/>
                    </a:lnTo>
                    <a:lnTo>
                      <a:pt x="4980" y="15293"/>
                    </a:lnTo>
                    <a:lnTo>
                      <a:pt x="4894" y="15375"/>
                    </a:lnTo>
                    <a:lnTo>
                      <a:pt x="4788" y="15451"/>
                    </a:lnTo>
                    <a:lnTo>
                      <a:pt x="4662" y="15523"/>
                    </a:lnTo>
                    <a:lnTo>
                      <a:pt x="4519" y="15588"/>
                    </a:lnTo>
                    <a:lnTo>
                      <a:pt x="4359" y="15650"/>
                    </a:lnTo>
                    <a:lnTo>
                      <a:pt x="4186" y="15707"/>
                    </a:lnTo>
                    <a:lnTo>
                      <a:pt x="4000" y="15759"/>
                    </a:lnTo>
                    <a:lnTo>
                      <a:pt x="3802" y="15809"/>
                    </a:lnTo>
                    <a:lnTo>
                      <a:pt x="3596" y="15853"/>
                    </a:lnTo>
                    <a:lnTo>
                      <a:pt x="3381" y="15895"/>
                    </a:lnTo>
                    <a:lnTo>
                      <a:pt x="3161" y="15931"/>
                    </a:lnTo>
                    <a:lnTo>
                      <a:pt x="2937" y="15965"/>
                    </a:lnTo>
                    <a:lnTo>
                      <a:pt x="2709" y="15995"/>
                    </a:lnTo>
                    <a:lnTo>
                      <a:pt x="2480" y="16022"/>
                    </a:lnTo>
                    <a:lnTo>
                      <a:pt x="2251" y="16047"/>
                    </a:lnTo>
                    <a:lnTo>
                      <a:pt x="2024" y="16068"/>
                    </a:lnTo>
                    <a:lnTo>
                      <a:pt x="1800" y="16087"/>
                    </a:lnTo>
                    <a:lnTo>
                      <a:pt x="1583" y="16102"/>
                    </a:lnTo>
                    <a:lnTo>
                      <a:pt x="1371" y="16116"/>
                    </a:lnTo>
                    <a:lnTo>
                      <a:pt x="1169" y="16128"/>
                    </a:lnTo>
                    <a:lnTo>
                      <a:pt x="977" y="16137"/>
                    </a:lnTo>
                    <a:lnTo>
                      <a:pt x="796" y="16145"/>
                    </a:lnTo>
                    <a:lnTo>
                      <a:pt x="630" y="16150"/>
                    </a:lnTo>
                    <a:lnTo>
                      <a:pt x="478" y="16155"/>
                    </a:lnTo>
                    <a:lnTo>
                      <a:pt x="341" y="16157"/>
                    </a:lnTo>
                    <a:lnTo>
                      <a:pt x="224" y="16159"/>
                    </a:lnTo>
                    <a:lnTo>
                      <a:pt x="127" y="16159"/>
                    </a:lnTo>
                    <a:lnTo>
                      <a:pt x="52" y="16159"/>
                    </a:lnTo>
                    <a:lnTo>
                      <a:pt x="0" y="1615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4235348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4814" y="238"/>
                  </a:cxn>
                  <a:cxn ang="0">
                    <a:pos x="4265" y="758"/>
                  </a:cxn>
                  <a:cxn ang="0">
                    <a:pos x="3742" y="1337"/>
                  </a:cxn>
                  <a:cxn ang="0">
                    <a:pos x="3246" y="1978"/>
                  </a:cxn>
                  <a:cxn ang="0">
                    <a:pos x="2781" y="2677"/>
                  </a:cxn>
                  <a:cxn ang="0">
                    <a:pos x="2344" y="3437"/>
                  </a:cxn>
                  <a:cxn ang="0">
                    <a:pos x="1939" y="4257"/>
                  </a:cxn>
                  <a:cxn ang="0">
                    <a:pos x="1568" y="5137"/>
                  </a:cxn>
                  <a:cxn ang="0">
                    <a:pos x="1233" y="6075"/>
                  </a:cxn>
                  <a:cxn ang="0">
                    <a:pos x="934" y="7074"/>
                  </a:cxn>
                  <a:cxn ang="0">
                    <a:pos x="674" y="8132"/>
                  </a:cxn>
                  <a:cxn ang="0">
                    <a:pos x="453" y="9251"/>
                  </a:cxn>
                  <a:cxn ang="0">
                    <a:pos x="275" y="10428"/>
                  </a:cxn>
                  <a:cxn ang="0">
                    <a:pos x="139" y="11665"/>
                  </a:cxn>
                  <a:cxn ang="0">
                    <a:pos x="48" y="12961"/>
                  </a:cxn>
                  <a:cxn ang="0">
                    <a:pos x="4" y="14318"/>
                  </a:cxn>
                  <a:cxn ang="0">
                    <a:pos x="13" y="15116"/>
                  </a:cxn>
                  <a:cxn ang="0">
                    <a:pos x="116" y="15293"/>
                  </a:cxn>
                  <a:cxn ang="0">
                    <a:pos x="308" y="15451"/>
                  </a:cxn>
                  <a:cxn ang="0">
                    <a:pos x="577" y="15588"/>
                  </a:cxn>
                  <a:cxn ang="0">
                    <a:pos x="910" y="15707"/>
                  </a:cxn>
                  <a:cxn ang="0">
                    <a:pos x="1294" y="15809"/>
                  </a:cxn>
                  <a:cxn ang="0">
                    <a:pos x="1715" y="15895"/>
                  </a:cxn>
                  <a:cxn ang="0">
                    <a:pos x="2159" y="15965"/>
                  </a:cxn>
                  <a:cxn ang="0">
                    <a:pos x="2616" y="16022"/>
                  </a:cxn>
                  <a:cxn ang="0">
                    <a:pos x="3072" y="16068"/>
                  </a:cxn>
                  <a:cxn ang="0">
                    <a:pos x="3513" y="16102"/>
                  </a:cxn>
                  <a:cxn ang="0">
                    <a:pos x="3927" y="16128"/>
                  </a:cxn>
                  <a:cxn ang="0">
                    <a:pos x="4300" y="16145"/>
                  </a:cxn>
                  <a:cxn ang="0">
                    <a:pos x="4618" y="16155"/>
                  </a:cxn>
                  <a:cxn ang="0">
                    <a:pos x="4872" y="16159"/>
                  </a:cxn>
                  <a:cxn ang="0">
                    <a:pos x="5044" y="16159"/>
                  </a:cxn>
                  <a:cxn ang="0">
                    <a:pos x="5098" y="0"/>
                  </a:cxn>
                </a:cxnLst>
                <a:rect l="0" t="0" r="r" b="b"/>
                <a:pathLst>
                  <a:path w="5098" h="16159">
                    <a:moveTo>
                      <a:pt x="5098" y="0"/>
                    </a:moveTo>
                    <a:lnTo>
                      <a:pt x="4814" y="238"/>
                    </a:lnTo>
                    <a:lnTo>
                      <a:pt x="4537" y="490"/>
                    </a:lnTo>
                    <a:lnTo>
                      <a:pt x="4265" y="758"/>
                    </a:lnTo>
                    <a:lnTo>
                      <a:pt x="4000" y="1040"/>
                    </a:lnTo>
                    <a:lnTo>
                      <a:pt x="3742" y="1337"/>
                    </a:lnTo>
                    <a:lnTo>
                      <a:pt x="3491" y="1650"/>
                    </a:lnTo>
                    <a:lnTo>
                      <a:pt x="3246" y="1978"/>
                    </a:lnTo>
                    <a:lnTo>
                      <a:pt x="3010" y="2320"/>
                    </a:lnTo>
                    <a:lnTo>
                      <a:pt x="2781" y="2677"/>
                    </a:lnTo>
                    <a:lnTo>
                      <a:pt x="2558" y="3050"/>
                    </a:lnTo>
                    <a:lnTo>
                      <a:pt x="2344" y="3437"/>
                    </a:lnTo>
                    <a:lnTo>
                      <a:pt x="2137" y="3839"/>
                    </a:lnTo>
                    <a:lnTo>
                      <a:pt x="1939" y="4257"/>
                    </a:lnTo>
                    <a:lnTo>
                      <a:pt x="1749" y="4690"/>
                    </a:lnTo>
                    <a:lnTo>
                      <a:pt x="1568" y="5137"/>
                    </a:lnTo>
                    <a:lnTo>
                      <a:pt x="1396" y="5598"/>
                    </a:lnTo>
                    <a:lnTo>
                      <a:pt x="1233" y="6075"/>
                    </a:lnTo>
                    <a:lnTo>
                      <a:pt x="1079" y="6567"/>
                    </a:lnTo>
                    <a:lnTo>
                      <a:pt x="934" y="7074"/>
                    </a:lnTo>
                    <a:lnTo>
                      <a:pt x="799" y="7596"/>
                    </a:lnTo>
                    <a:lnTo>
                      <a:pt x="674" y="8132"/>
                    </a:lnTo>
                    <a:lnTo>
                      <a:pt x="558" y="8684"/>
                    </a:lnTo>
                    <a:lnTo>
                      <a:pt x="453" y="9251"/>
                    </a:lnTo>
                    <a:lnTo>
                      <a:pt x="358" y="9832"/>
                    </a:lnTo>
                    <a:lnTo>
                      <a:pt x="275" y="10428"/>
                    </a:lnTo>
                    <a:lnTo>
                      <a:pt x="201" y="11040"/>
                    </a:lnTo>
                    <a:lnTo>
                      <a:pt x="139" y="11665"/>
                    </a:lnTo>
                    <a:lnTo>
                      <a:pt x="88" y="12306"/>
                    </a:lnTo>
                    <a:lnTo>
                      <a:pt x="48" y="12961"/>
                    </a:lnTo>
                    <a:lnTo>
                      <a:pt x="20" y="13632"/>
                    </a:lnTo>
                    <a:lnTo>
                      <a:pt x="4" y="14318"/>
                    </a:lnTo>
                    <a:lnTo>
                      <a:pt x="0" y="15019"/>
                    </a:lnTo>
                    <a:lnTo>
                      <a:pt x="13" y="15116"/>
                    </a:lnTo>
                    <a:lnTo>
                      <a:pt x="52" y="15207"/>
                    </a:lnTo>
                    <a:lnTo>
                      <a:pt x="116" y="15293"/>
                    </a:lnTo>
                    <a:lnTo>
                      <a:pt x="202" y="15375"/>
                    </a:lnTo>
                    <a:lnTo>
                      <a:pt x="308" y="15451"/>
                    </a:lnTo>
                    <a:lnTo>
                      <a:pt x="434" y="15523"/>
                    </a:lnTo>
                    <a:lnTo>
                      <a:pt x="577" y="15588"/>
                    </a:lnTo>
                    <a:lnTo>
                      <a:pt x="737" y="15650"/>
                    </a:lnTo>
                    <a:lnTo>
                      <a:pt x="910" y="15707"/>
                    </a:lnTo>
                    <a:lnTo>
                      <a:pt x="1096" y="15759"/>
                    </a:lnTo>
                    <a:lnTo>
                      <a:pt x="1294" y="15809"/>
                    </a:lnTo>
                    <a:lnTo>
                      <a:pt x="1500" y="15853"/>
                    </a:lnTo>
                    <a:lnTo>
                      <a:pt x="1715" y="15895"/>
                    </a:lnTo>
                    <a:lnTo>
                      <a:pt x="1935" y="15931"/>
                    </a:lnTo>
                    <a:lnTo>
                      <a:pt x="2159" y="15965"/>
                    </a:lnTo>
                    <a:lnTo>
                      <a:pt x="2387" y="15995"/>
                    </a:lnTo>
                    <a:lnTo>
                      <a:pt x="2616" y="16022"/>
                    </a:lnTo>
                    <a:lnTo>
                      <a:pt x="2845" y="16047"/>
                    </a:lnTo>
                    <a:lnTo>
                      <a:pt x="3072" y="16068"/>
                    </a:lnTo>
                    <a:lnTo>
                      <a:pt x="3296" y="16087"/>
                    </a:lnTo>
                    <a:lnTo>
                      <a:pt x="3513" y="16102"/>
                    </a:lnTo>
                    <a:lnTo>
                      <a:pt x="3725" y="16116"/>
                    </a:lnTo>
                    <a:lnTo>
                      <a:pt x="3927" y="16128"/>
                    </a:lnTo>
                    <a:lnTo>
                      <a:pt x="4119" y="16137"/>
                    </a:lnTo>
                    <a:lnTo>
                      <a:pt x="4300" y="16145"/>
                    </a:lnTo>
                    <a:lnTo>
                      <a:pt x="4466" y="16150"/>
                    </a:lnTo>
                    <a:lnTo>
                      <a:pt x="4618" y="16155"/>
                    </a:lnTo>
                    <a:lnTo>
                      <a:pt x="4755" y="16157"/>
                    </a:lnTo>
                    <a:lnTo>
                      <a:pt x="4872" y="16159"/>
                    </a:lnTo>
                    <a:lnTo>
                      <a:pt x="4969" y="16159"/>
                    </a:lnTo>
                    <a:lnTo>
                      <a:pt x="5044" y="16159"/>
                    </a:lnTo>
                    <a:lnTo>
                      <a:pt x="5098" y="16158"/>
                    </a:lnTo>
                    <a:lnTo>
                      <a:pt x="5098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4383327" y="786159"/>
                <a:ext cx="377346" cy="78614"/>
              </a:xfrm>
              <a:custGeom>
                <a:avLst/>
                <a:gdLst/>
                <a:ahLst/>
                <a:cxnLst>
                  <a:cxn ang="0">
                    <a:pos x="5556" y="733"/>
                  </a:cxn>
                  <a:cxn ang="0">
                    <a:pos x="5313" y="816"/>
                  </a:cxn>
                  <a:cxn ang="0">
                    <a:pos x="5064" y="891"/>
                  </a:cxn>
                  <a:cxn ang="0">
                    <a:pos x="4807" y="959"/>
                  </a:cxn>
                  <a:cxn ang="0">
                    <a:pos x="4545" y="1018"/>
                  </a:cxn>
                  <a:cxn ang="0">
                    <a:pos x="4275" y="1068"/>
                  </a:cxn>
                  <a:cxn ang="0">
                    <a:pos x="4002" y="1111"/>
                  </a:cxn>
                  <a:cxn ang="0">
                    <a:pos x="3722" y="1144"/>
                  </a:cxn>
                  <a:cxn ang="0">
                    <a:pos x="3437" y="1168"/>
                  </a:cxn>
                  <a:cxn ang="0">
                    <a:pos x="3149" y="1183"/>
                  </a:cxn>
                  <a:cxn ang="0">
                    <a:pos x="2858" y="1188"/>
                  </a:cxn>
                  <a:cxn ang="0">
                    <a:pos x="2565" y="1183"/>
                  </a:cxn>
                  <a:cxn ang="0">
                    <a:pos x="2277" y="1168"/>
                  </a:cxn>
                  <a:cxn ang="0">
                    <a:pos x="1992" y="1144"/>
                  </a:cxn>
                  <a:cxn ang="0">
                    <a:pos x="1712" y="1111"/>
                  </a:cxn>
                  <a:cxn ang="0">
                    <a:pos x="1439" y="1068"/>
                  </a:cxn>
                  <a:cxn ang="0">
                    <a:pos x="1169" y="1018"/>
                  </a:cxn>
                  <a:cxn ang="0">
                    <a:pos x="907" y="959"/>
                  </a:cxn>
                  <a:cxn ang="0">
                    <a:pos x="650" y="891"/>
                  </a:cxn>
                  <a:cxn ang="0">
                    <a:pos x="401" y="816"/>
                  </a:cxn>
                  <a:cxn ang="0">
                    <a:pos x="158" y="733"/>
                  </a:cxn>
                  <a:cxn ang="0">
                    <a:pos x="46" y="587"/>
                  </a:cxn>
                  <a:cxn ang="0">
                    <a:pos x="182" y="331"/>
                  </a:cxn>
                  <a:cxn ang="0">
                    <a:pos x="322" y="82"/>
                  </a:cxn>
                  <a:cxn ang="0">
                    <a:pos x="510" y="45"/>
                  </a:cxn>
                  <a:cxn ang="0">
                    <a:pos x="726" y="106"/>
                  </a:cxn>
                  <a:cxn ang="0">
                    <a:pos x="947" y="163"/>
                  </a:cxn>
                  <a:cxn ang="0">
                    <a:pos x="1173" y="212"/>
                  </a:cxn>
                  <a:cxn ang="0">
                    <a:pos x="1402" y="257"/>
                  </a:cxn>
                  <a:cxn ang="0">
                    <a:pos x="1635" y="294"/>
                  </a:cxn>
                  <a:cxn ang="0">
                    <a:pos x="1873" y="325"/>
                  </a:cxn>
                  <a:cxn ang="0">
                    <a:pos x="2115" y="350"/>
                  </a:cxn>
                  <a:cxn ang="0">
                    <a:pos x="2359" y="368"/>
                  </a:cxn>
                  <a:cxn ang="0">
                    <a:pos x="2606" y="379"/>
                  </a:cxn>
                  <a:cxn ang="0">
                    <a:pos x="2858" y="382"/>
                  </a:cxn>
                  <a:cxn ang="0">
                    <a:pos x="3108" y="379"/>
                  </a:cxn>
                  <a:cxn ang="0">
                    <a:pos x="3355" y="368"/>
                  </a:cxn>
                  <a:cxn ang="0">
                    <a:pos x="3599" y="350"/>
                  </a:cxn>
                  <a:cxn ang="0">
                    <a:pos x="3841" y="325"/>
                  </a:cxn>
                  <a:cxn ang="0">
                    <a:pos x="4079" y="294"/>
                  </a:cxn>
                  <a:cxn ang="0">
                    <a:pos x="4312" y="257"/>
                  </a:cxn>
                  <a:cxn ang="0">
                    <a:pos x="4541" y="212"/>
                  </a:cxn>
                  <a:cxn ang="0">
                    <a:pos x="4767" y="162"/>
                  </a:cxn>
                  <a:cxn ang="0">
                    <a:pos x="4988" y="106"/>
                  </a:cxn>
                  <a:cxn ang="0">
                    <a:pos x="5204" y="45"/>
                  </a:cxn>
                  <a:cxn ang="0">
                    <a:pos x="5392" y="82"/>
                  </a:cxn>
                  <a:cxn ang="0">
                    <a:pos x="5532" y="331"/>
                  </a:cxn>
                  <a:cxn ang="0">
                    <a:pos x="5668" y="587"/>
                  </a:cxn>
                </a:cxnLst>
                <a:rect l="0" t="0" r="r" b="b"/>
                <a:pathLst>
                  <a:path w="5714" h="1188">
                    <a:moveTo>
                      <a:pt x="5714" y="673"/>
                    </a:moveTo>
                    <a:lnTo>
                      <a:pt x="5635" y="703"/>
                    </a:lnTo>
                    <a:lnTo>
                      <a:pt x="5556" y="733"/>
                    </a:lnTo>
                    <a:lnTo>
                      <a:pt x="5476" y="761"/>
                    </a:lnTo>
                    <a:lnTo>
                      <a:pt x="5395" y="789"/>
                    </a:lnTo>
                    <a:lnTo>
                      <a:pt x="5313" y="816"/>
                    </a:lnTo>
                    <a:lnTo>
                      <a:pt x="5230" y="841"/>
                    </a:lnTo>
                    <a:lnTo>
                      <a:pt x="5148" y="867"/>
                    </a:lnTo>
                    <a:lnTo>
                      <a:pt x="5064" y="891"/>
                    </a:lnTo>
                    <a:lnTo>
                      <a:pt x="4979" y="914"/>
                    </a:lnTo>
                    <a:lnTo>
                      <a:pt x="4893" y="936"/>
                    </a:lnTo>
                    <a:lnTo>
                      <a:pt x="4807" y="959"/>
                    </a:lnTo>
                    <a:lnTo>
                      <a:pt x="4720" y="979"/>
                    </a:lnTo>
                    <a:lnTo>
                      <a:pt x="4633" y="999"/>
                    </a:lnTo>
                    <a:lnTo>
                      <a:pt x="4545" y="1018"/>
                    </a:lnTo>
                    <a:lnTo>
                      <a:pt x="4455" y="1036"/>
                    </a:lnTo>
                    <a:lnTo>
                      <a:pt x="4366" y="1053"/>
                    </a:lnTo>
                    <a:lnTo>
                      <a:pt x="4275" y="1068"/>
                    </a:lnTo>
                    <a:lnTo>
                      <a:pt x="4185" y="1084"/>
                    </a:lnTo>
                    <a:lnTo>
                      <a:pt x="4093" y="1097"/>
                    </a:lnTo>
                    <a:lnTo>
                      <a:pt x="4002" y="1111"/>
                    </a:lnTo>
                    <a:lnTo>
                      <a:pt x="3909" y="1123"/>
                    </a:lnTo>
                    <a:lnTo>
                      <a:pt x="3816" y="1134"/>
                    </a:lnTo>
                    <a:lnTo>
                      <a:pt x="3722" y="1144"/>
                    </a:lnTo>
                    <a:lnTo>
                      <a:pt x="3627" y="1153"/>
                    </a:lnTo>
                    <a:lnTo>
                      <a:pt x="3533" y="1161"/>
                    </a:lnTo>
                    <a:lnTo>
                      <a:pt x="3437" y="1168"/>
                    </a:lnTo>
                    <a:lnTo>
                      <a:pt x="3342" y="1174"/>
                    </a:lnTo>
                    <a:lnTo>
                      <a:pt x="3246" y="1179"/>
                    </a:lnTo>
                    <a:lnTo>
                      <a:pt x="3149" y="1183"/>
                    </a:lnTo>
                    <a:lnTo>
                      <a:pt x="3052" y="1186"/>
                    </a:lnTo>
                    <a:lnTo>
                      <a:pt x="2955" y="1187"/>
                    </a:lnTo>
                    <a:lnTo>
                      <a:pt x="2858" y="1188"/>
                    </a:lnTo>
                    <a:lnTo>
                      <a:pt x="2759" y="1187"/>
                    </a:lnTo>
                    <a:lnTo>
                      <a:pt x="2662" y="1186"/>
                    </a:lnTo>
                    <a:lnTo>
                      <a:pt x="2565" y="1183"/>
                    </a:lnTo>
                    <a:lnTo>
                      <a:pt x="2468" y="1179"/>
                    </a:lnTo>
                    <a:lnTo>
                      <a:pt x="2372" y="1174"/>
                    </a:lnTo>
                    <a:lnTo>
                      <a:pt x="2277" y="1168"/>
                    </a:lnTo>
                    <a:lnTo>
                      <a:pt x="2181" y="1161"/>
                    </a:lnTo>
                    <a:lnTo>
                      <a:pt x="2087" y="1153"/>
                    </a:lnTo>
                    <a:lnTo>
                      <a:pt x="1992" y="1144"/>
                    </a:lnTo>
                    <a:lnTo>
                      <a:pt x="1898" y="1134"/>
                    </a:lnTo>
                    <a:lnTo>
                      <a:pt x="1805" y="1123"/>
                    </a:lnTo>
                    <a:lnTo>
                      <a:pt x="1712" y="1111"/>
                    </a:lnTo>
                    <a:lnTo>
                      <a:pt x="1621" y="1097"/>
                    </a:lnTo>
                    <a:lnTo>
                      <a:pt x="1529" y="1084"/>
                    </a:lnTo>
                    <a:lnTo>
                      <a:pt x="1439" y="1068"/>
                    </a:lnTo>
                    <a:lnTo>
                      <a:pt x="1348" y="1053"/>
                    </a:lnTo>
                    <a:lnTo>
                      <a:pt x="1259" y="1036"/>
                    </a:lnTo>
                    <a:lnTo>
                      <a:pt x="1169" y="1018"/>
                    </a:lnTo>
                    <a:lnTo>
                      <a:pt x="1081" y="999"/>
                    </a:lnTo>
                    <a:lnTo>
                      <a:pt x="994" y="979"/>
                    </a:lnTo>
                    <a:lnTo>
                      <a:pt x="907" y="959"/>
                    </a:lnTo>
                    <a:lnTo>
                      <a:pt x="821" y="936"/>
                    </a:lnTo>
                    <a:lnTo>
                      <a:pt x="735" y="914"/>
                    </a:lnTo>
                    <a:lnTo>
                      <a:pt x="650" y="891"/>
                    </a:lnTo>
                    <a:lnTo>
                      <a:pt x="566" y="867"/>
                    </a:lnTo>
                    <a:lnTo>
                      <a:pt x="484" y="841"/>
                    </a:lnTo>
                    <a:lnTo>
                      <a:pt x="401" y="816"/>
                    </a:lnTo>
                    <a:lnTo>
                      <a:pt x="319" y="789"/>
                    </a:lnTo>
                    <a:lnTo>
                      <a:pt x="238" y="761"/>
                    </a:lnTo>
                    <a:lnTo>
                      <a:pt x="158" y="733"/>
                    </a:lnTo>
                    <a:lnTo>
                      <a:pt x="79" y="703"/>
                    </a:lnTo>
                    <a:lnTo>
                      <a:pt x="0" y="673"/>
                    </a:lnTo>
                    <a:lnTo>
                      <a:pt x="46" y="587"/>
                    </a:lnTo>
                    <a:lnTo>
                      <a:pt x="90" y="501"/>
                    </a:lnTo>
                    <a:lnTo>
                      <a:pt x="136" y="416"/>
                    </a:lnTo>
                    <a:lnTo>
                      <a:pt x="182" y="331"/>
                    </a:lnTo>
                    <a:lnTo>
                      <a:pt x="228" y="247"/>
                    </a:lnTo>
                    <a:lnTo>
                      <a:pt x="275" y="164"/>
                    </a:lnTo>
                    <a:lnTo>
                      <a:pt x="322" y="82"/>
                    </a:lnTo>
                    <a:lnTo>
                      <a:pt x="370" y="0"/>
                    </a:lnTo>
                    <a:lnTo>
                      <a:pt x="440" y="22"/>
                    </a:lnTo>
                    <a:lnTo>
                      <a:pt x="510" y="45"/>
                    </a:lnTo>
                    <a:lnTo>
                      <a:pt x="582" y="66"/>
                    </a:lnTo>
                    <a:lnTo>
                      <a:pt x="654" y="86"/>
                    </a:lnTo>
                    <a:lnTo>
                      <a:pt x="726" y="106"/>
                    </a:lnTo>
                    <a:lnTo>
                      <a:pt x="800" y="126"/>
                    </a:lnTo>
                    <a:lnTo>
                      <a:pt x="873" y="144"/>
                    </a:lnTo>
                    <a:lnTo>
                      <a:pt x="947" y="163"/>
                    </a:lnTo>
                    <a:lnTo>
                      <a:pt x="1022" y="180"/>
                    </a:lnTo>
                    <a:lnTo>
                      <a:pt x="1097" y="197"/>
                    </a:lnTo>
                    <a:lnTo>
                      <a:pt x="1173" y="212"/>
                    </a:lnTo>
                    <a:lnTo>
                      <a:pt x="1249" y="228"/>
                    </a:lnTo>
                    <a:lnTo>
                      <a:pt x="1325" y="243"/>
                    </a:lnTo>
                    <a:lnTo>
                      <a:pt x="1402" y="257"/>
                    </a:lnTo>
                    <a:lnTo>
                      <a:pt x="1480" y="271"/>
                    </a:lnTo>
                    <a:lnTo>
                      <a:pt x="1557" y="283"/>
                    </a:lnTo>
                    <a:lnTo>
                      <a:pt x="1635" y="294"/>
                    </a:lnTo>
                    <a:lnTo>
                      <a:pt x="1715" y="305"/>
                    </a:lnTo>
                    <a:lnTo>
                      <a:pt x="1794" y="316"/>
                    </a:lnTo>
                    <a:lnTo>
                      <a:pt x="1873" y="325"/>
                    </a:lnTo>
                    <a:lnTo>
                      <a:pt x="1954" y="334"/>
                    </a:lnTo>
                    <a:lnTo>
                      <a:pt x="2034" y="343"/>
                    </a:lnTo>
                    <a:lnTo>
                      <a:pt x="2115" y="350"/>
                    </a:lnTo>
                    <a:lnTo>
                      <a:pt x="2195" y="357"/>
                    </a:lnTo>
                    <a:lnTo>
                      <a:pt x="2277" y="363"/>
                    </a:lnTo>
                    <a:lnTo>
                      <a:pt x="2359" y="368"/>
                    </a:lnTo>
                    <a:lnTo>
                      <a:pt x="2441" y="372"/>
                    </a:lnTo>
                    <a:lnTo>
                      <a:pt x="2524" y="376"/>
                    </a:lnTo>
                    <a:lnTo>
                      <a:pt x="2606" y="379"/>
                    </a:lnTo>
                    <a:lnTo>
                      <a:pt x="2690" y="380"/>
                    </a:lnTo>
                    <a:lnTo>
                      <a:pt x="2774" y="382"/>
                    </a:lnTo>
                    <a:lnTo>
                      <a:pt x="2858" y="382"/>
                    </a:lnTo>
                    <a:lnTo>
                      <a:pt x="2940" y="382"/>
                    </a:lnTo>
                    <a:lnTo>
                      <a:pt x="3024" y="380"/>
                    </a:lnTo>
                    <a:lnTo>
                      <a:pt x="3108" y="379"/>
                    </a:lnTo>
                    <a:lnTo>
                      <a:pt x="3190" y="376"/>
                    </a:lnTo>
                    <a:lnTo>
                      <a:pt x="3273" y="372"/>
                    </a:lnTo>
                    <a:lnTo>
                      <a:pt x="3355" y="368"/>
                    </a:lnTo>
                    <a:lnTo>
                      <a:pt x="3437" y="363"/>
                    </a:lnTo>
                    <a:lnTo>
                      <a:pt x="3518" y="357"/>
                    </a:lnTo>
                    <a:lnTo>
                      <a:pt x="3599" y="350"/>
                    </a:lnTo>
                    <a:lnTo>
                      <a:pt x="3680" y="343"/>
                    </a:lnTo>
                    <a:lnTo>
                      <a:pt x="3760" y="334"/>
                    </a:lnTo>
                    <a:lnTo>
                      <a:pt x="3841" y="325"/>
                    </a:lnTo>
                    <a:lnTo>
                      <a:pt x="3920" y="316"/>
                    </a:lnTo>
                    <a:lnTo>
                      <a:pt x="3999" y="305"/>
                    </a:lnTo>
                    <a:lnTo>
                      <a:pt x="4079" y="294"/>
                    </a:lnTo>
                    <a:lnTo>
                      <a:pt x="4157" y="283"/>
                    </a:lnTo>
                    <a:lnTo>
                      <a:pt x="4234" y="271"/>
                    </a:lnTo>
                    <a:lnTo>
                      <a:pt x="4312" y="257"/>
                    </a:lnTo>
                    <a:lnTo>
                      <a:pt x="4389" y="243"/>
                    </a:lnTo>
                    <a:lnTo>
                      <a:pt x="4465" y="228"/>
                    </a:lnTo>
                    <a:lnTo>
                      <a:pt x="4541" y="212"/>
                    </a:lnTo>
                    <a:lnTo>
                      <a:pt x="4617" y="197"/>
                    </a:lnTo>
                    <a:lnTo>
                      <a:pt x="4692" y="180"/>
                    </a:lnTo>
                    <a:lnTo>
                      <a:pt x="4767" y="162"/>
                    </a:lnTo>
                    <a:lnTo>
                      <a:pt x="4841" y="144"/>
                    </a:lnTo>
                    <a:lnTo>
                      <a:pt x="4914" y="126"/>
                    </a:lnTo>
                    <a:lnTo>
                      <a:pt x="4988" y="106"/>
                    </a:lnTo>
                    <a:lnTo>
                      <a:pt x="5060" y="86"/>
                    </a:lnTo>
                    <a:lnTo>
                      <a:pt x="5132" y="66"/>
                    </a:lnTo>
                    <a:lnTo>
                      <a:pt x="5204" y="45"/>
                    </a:lnTo>
                    <a:lnTo>
                      <a:pt x="5274" y="22"/>
                    </a:lnTo>
                    <a:lnTo>
                      <a:pt x="5344" y="0"/>
                    </a:lnTo>
                    <a:lnTo>
                      <a:pt x="5392" y="82"/>
                    </a:lnTo>
                    <a:lnTo>
                      <a:pt x="5439" y="164"/>
                    </a:lnTo>
                    <a:lnTo>
                      <a:pt x="5486" y="247"/>
                    </a:lnTo>
                    <a:lnTo>
                      <a:pt x="5532" y="331"/>
                    </a:lnTo>
                    <a:lnTo>
                      <a:pt x="5578" y="416"/>
                    </a:lnTo>
                    <a:lnTo>
                      <a:pt x="5624" y="501"/>
                    </a:lnTo>
                    <a:lnTo>
                      <a:pt x="5668" y="587"/>
                    </a:lnTo>
                    <a:lnTo>
                      <a:pt x="5714" y="673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4572000" y="786159"/>
                <a:ext cx="188673" cy="78614"/>
              </a:xfrm>
              <a:custGeom>
                <a:avLst/>
                <a:gdLst/>
                <a:ahLst/>
                <a:cxnLst>
                  <a:cxn ang="0">
                    <a:pos x="0" y="1188"/>
                  </a:cxn>
                  <a:cxn ang="0">
                    <a:pos x="97" y="1187"/>
                  </a:cxn>
                  <a:cxn ang="0">
                    <a:pos x="291" y="1183"/>
                  </a:cxn>
                  <a:cxn ang="0">
                    <a:pos x="484" y="1174"/>
                  </a:cxn>
                  <a:cxn ang="0">
                    <a:pos x="675" y="1161"/>
                  </a:cxn>
                  <a:cxn ang="0">
                    <a:pos x="864" y="1144"/>
                  </a:cxn>
                  <a:cxn ang="0">
                    <a:pos x="1051" y="1123"/>
                  </a:cxn>
                  <a:cxn ang="0">
                    <a:pos x="1235" y="1097"/>
                  </a:cxn>
                  <a:cxn ang="0">
                    <a:pos x="1417" y="1068"/>
                  </a:cxn>
                  <a:cxn ang="0">
                    <a:pos x="1597" y="1036"/>
                  </a:cxn>
                  <a:cxn ang="0">
                    <a:pos x="1775" y="999"/>
                  </a:cxn>
                  <a:cxn ang="0">
                    <a:pos x="1949" y="959"/>
                  </a:cxn>
                  <a:cxn ang="0">
                    <a:pos x="2121" y="914"/>
                  </a:cxn>
                  <a:cxn ang="0">
                    <a:pos x="2290" y="867"/>
                  </a:cxn>
                  <a:cxn ang="0">
                    <a:pos x="2455" y="816"/>
                  </a:cxn>
                  <a:cxn ang="0">
                    <a:pos x="2618" y="761"/>
                  </a:cxn>
                  <a:cxn ang="0">
                    <a:pos x="2777" y="703"/>
                  </a:cxn>
                  <a:cxn ang="0">
                    <a:pos x="2810" y="587"/>
                  </a:cxn>
                  <a:cxn ang="0">
                    <a:pos x="2720" y="416"/>
                  </a:cxn>
                  <a:cxn ang="0">
                    <a:pos x="2628" y="247"/>
                  </a:cxn>
                  <a:cxn ang="0">
                    <a:pos x="2534" y="82"/>
                  </a:cxn>
                  <a:cxn ang="0">
                    <a:pos x="2416" y="22"/>
                  </a:cxn>
                  <a:cxn ang="0">
                    <a:pos x="2274" y="66"/>
                  </a:cxn>
                  <a:cxn ang="0">
                    <a:pos x="2130" y="106"/>
                  </a:cxn>
                  <a:cxn ang="0">
                    <a:pos x="1983" y="144"/>
                  </a:cxn>
                  <a:cxn ang="0">
                    <a:pos x="1834" y="180"/>
                  </a:cxn>
                  <a:cxn ang="0">
                    <a:pos x="1683" y="212"/>
                  </a:cxn>
                  <a:cxn ang="0">
                    <a:pos x="1531" y="243"/>
                  </a:cxn>
                  <a:cxn ang="0">
                    <a:pos x="1376" y="271"/>
                  </a:cxn>
                  <a:cxn ang="0">
                    <a:pos x="1221" y="294"/>
                  </a:cxn>
                  <a:cxn ang="0">
                    <a:pos x="1062" y="316"/>
                  </a:cxn>
                  <a:cxn ang="0">
                    <a:pos x="902" y="334"/>
                  </a:cxn>
                  <a:cxn ang="0">
                    <a:pos x="741" y="350"/>
                  </a:cxn>
                  <a:cxn ang="0">
                    <a:pos x="579" y="363"/>
                  </a:cxn>
                  <a:cxn ang="0">
                    <a:pos x="415" y="372"/>
                  </a:cxn>
                  <a:cxn ang="0">
                    <a:pos x="250" y="379"/>
                  </a:cxn>
                  <a:cxn ang="0">
                    <a:pos x="83" y="382"/>
                  </a:cxn>
                  <a:cxn ang="0">
                    <a:pos x="0" y="382"/>
                  </a:cxn>
                  <a:cxn ang="0">
                    <a:pos x="0" y="1188"/>
                  </a:cxn>
                </a:cxnLst>
                <a:rect l="0" t="0" r="r" b="b"/>
                <a:pathLst>
                  <a:path w="2856" h="1188">
                    <a:moveTo>
                      <a:pt x="0" y="1188"/>
                    </a:moveTo>
                    <a:lnTo>
                      <a:pt x="0" y="1188"/>
                    </a:lnTo>
                    <a:lnTo>
                      <a:pt x="0" y="1188"/>
                    </a:lnTo>
                    <a:lnTo>
                      <a:pt x="97" y="1187"/>
                    </a:lnTo>
                    <a:lnTo>
                      <a:pt x="194" y="1186"/>
                    </a:lnTo>
                    <a:lnTo>
                      <a:pt x="291" y="1183"/>
                    </a:lnTo>
                    <a:lnTo>
                      <a:pt x="388" y="1179"/>
                    </a:lnTo>
                    <a:lnTo>
                      <a:pt x="484" y="1174"/>
                    </a:lnTo>
                    <a:lnTo>
                      <a:pt x="579" y="1168"/>
                    </a:lnTo>
                    <a:lnTo>
                      <a:pt x="675" y="1161"/>
                    </a:lnTo>
                    <a:lnTo>
                      <a:pt x="770" y="1153"/>
                    </a:lnTo>
                    <a:lnTo>
                      <a:pt x="864" y="1144"/>
                    </a:lnTo>
                    <a:lnTo>
                      <a:pt x="958" y="1134"/>
                    </a:lnTo>
                    <a:lnTo>
                      <a:pt x="1051" y="1123"/>
                    </a:lnTo>
                    <a:lnTo>
                      <a:pt x="1144" y="1111"/>
                    </a:lnTo>
                    <a:lnTo>
                      <a:pt x="1235" y="1097"/>
                    </a:lnTo>
                    <a:lnTo>
                      <a:pt x="1327" y="1084"/>
                    </a:lnTo>
                    <a:lnTo>
                      <a:pt x="1417" y="1068"/>
                    </a:lnTo>
                    <a:lnTo>
                      <a:pt x="1508" y="1053"/>
                    </a:lnTo>
                    <a:lnTo>
                      <a:pt x="1597" y="1036"/>
                    </a:lnTo>
                    <a:lnTo>
                      <a:pt x="1687" y="1018"/>
                    </a:lnTo>
                    <a:lnTo>
                      <a:pt x="1775" y="999"/>
                    </a:lnTo>
                    <a:lnTo>
                      <a:pt x="1862" y="979"/>
                    </a:lnTo>
                    <a:lnTo>
                      <a:pt x="1949" y="959"/>
                    </a:lnTo>
                    <a:lnTo>
                      <a:pt x="2035" y="936"/>
                    </a:lnTo>
                    <a:lnTo>
                      <a:pt x="2121" y="914"/>
                    </a:lnTo>
                    <a:lnTo>
                      <a:pt x="2206" y="891"/>
                    </a:lnTo>
                    <a:lnTo>
                      <a:pt x="2290" y="867"/>
                    </a:lnTo>
                    <a:lnTo>
                      <a:pt x="2372" y="841"/>
                    </a:lnTo>
                    <a:lnTo>
                      <a:pt x="2455" y="816"/>
                    </a:lnTo>
                    <a:lnTo>
                      <a:pt x="2537" y="789"/>
                    </a:lnTo>
                    <a:lnTo>
                      <a:pt x="2618" y="761"/>
                    </a:lnTo>
                    <a:lnTo>
                      <a:pt x="2699" y="733"/>
                    </a:lnTo>
                    <a:lnTo>
                      <a:pt x="2777" y="703"/>
                    </a:lnTo>
                    <a:lnTo>
                      <a:pt x="2856" y="673"/>
                    </a:lnTo>
                    <a:lnTo>
                      <a:pt x="2810" y="587"/>
                    </a:lnTo>
                    <a:lnTo>
                      <a:pt x="2766" y="501"/>
                    </a:lnTo>
                    <a:lnTo>
                      <a:pt x="2720" y="416"/>
                    </a:lnTo>
                    <a:lnTo>
                      <a:pt x="2674" y="331"/>
                    </a:lnTo>
                    <a:lnTo>
                      <a:pt x="2628" y="247"/>
                    </a:lnTo>
                    <a:lnTo>
                      <a:pt x="2581" y="164"/>
                    </a:lnTo>
                    <a:lnTo>
                      <a:pt x="2534" y="82"/>
                    </a:lnTo>
                    <a:lnTo>
                      <a:pt x="2486" y="0"/>
                    </a:lnTo>
                    <a:lnTo>
                      <a:pt x="2416" y="22"/>
                    </a:lnTo>
                    <a:lnTo>
                      <a:pt x="2346" y="45"/>
                    </a:lnTo>
                    <a:lnTo>
                      <a:pt x="2274" y="66"/>
                    </a:lnTo>
                    <a:lnTo>
                      <a:pt x="2203" y="86"/>
                    </a:lnTo>
                    <a:lnTo>
                      <a:pt x="2130" y="106"/>
                    </a:lnTo>
                    <a:lnTo>
                      <a:pt x="2056" y="126"/>
                    </a:lnTo>
                    <a:lnTo>
                      <a:pt x="1983" y="144"/>
                    </a:lnTo>
                    <a:lnTo>
                      <a:pt x="1909" y="163"/>
                    </a:lnTo>
                    <a:lnTo>
                      <a:pt x="1834" y="180"/>
                    </a:lnTo>
                    <a:lnTo>
                      <a:pt x="1759" y="197"/>
                    </a:lnTo>
                    <a:lnTo>
                      <a:pt x="1683" y="212"/>
                    </a:lnTo>
                    <a:lnTo>
                      <a:pt x="1607" y="228"/>
                    </a:lnTo>
                    <a:lnTo>
                      <a:pt x="1531" y="243"/>
                    </a:lnTo>
                    <a:lnTo>
                      <a:pt x="1454" y="257"/>
                    </a:lnTo>
                    <a:lnTo>
                      <a:pt x="1376" y="271"/>
                    </a:lnTo>
                    <a:lnTo>
                      <a:pt x="1299" y="283"/>
                    </a:lnTo>
                    <a:lnTo>
                      <a:pt x="1221" y="294"/>
                    </a:lnTo>
                    <a:lnTo>
                      <a:pt x="1141" y="305"/>
                    </a:lnTo>
                    <a:lnTo>
                      <a:pt x="1062" y="316"/>
                    </a:lnTo>
                    <a:lnTo>
                      <a:pt x="983" y="325"/>
                    </a:lnTo>
                    <a:lnTo>
                      <a:pt x="902" y="334"/>
                    </a:lnTo>
                    <a:lnTo>
                      <a:pt x="822" y="343"/>
                    </a:lnTo>
                    <a:lnTo>
                      <a:pt x="741" y="350"/>
                    </a:lnTo>
                    <a:lnTo>
                      <a:pt x="661" y="357"/>
                    </a:lnTo>
                    <a:lnTo>
                      <a:pt x="579" y="363"/>
                    </a:lnTo>
                    <a:lnTo>
                      <a:pt x="497" y="368"/>
                    </a:lnTo>
                    <a:lnTo>
                      <a:pt x="415" y="372"/>
                    </a:lnTo>
                    <a:lnTo>
                      <a:pt x="332" y="376"/>
                    </a:lnTo>
                    <a:lnTo>
                      <a:pt x="250" y="379"/>
                    </a:lnTo>
                    <a:lnTo>
                      <a:pt x="166" y="380"/>
                    </a:lnTo>
                    <a:lnTo>
                      <a:pt x="83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118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4051300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3021" y="0"/>
                  </a:cxn>
                  <a:cxn ang="0">
                    <a:pos x="0" y="1815"/>
                  </a:cxn>
                  <a:cxn ang="0">
                    <a:pos x="386" y="6345"/>
                  </a:cxn>
                  <a:cxn ang="0">
                    <a:pos x="1350" y="6762"/>
                  </a:cxn>
                  <a:cxn ang="0">
                    <a:pos x="1387" y="6675"/>
                  </a:cxn>
                  <a:cxn ang="0">
                    <a:pos x="1424" y="6589"/>
                  </a:cxn>
                  <a:cxn ang="0">
                    <a:pos x="1461" y="6503"/>
                  </a:cxn>
                  <a:cxn ang="0">
                    <a:pos x="1499" y="6418"/>
                  </a:cxn>
                  <a:cxn ang="0">
                    <a:pos x="1537" y="6333"/>
                  </a:cxn>
                  <a:cxn ang="0">
                    <a:pos x="1576" y="6249"/>
                  </a:cxn>
                  <a:cxn ang="0">
                    <a:pos x="1615" y="6166"/>
                  </a:cxn>
                  <a:cxn ang="0">
                    <a:pos x="1654" y="6083"/>
                  </a:cxn>
                  <a:cxn ang="0">
                    <a:pos x="1694" y="6000"/>
                  </a:cxn>
                  <a:cxn ang="0">
                    <a:pos x="1735" y="5919"/>
                  </a:cxn>
                  <a:cxn ang="0">
                    <a:pos x="1777" y="5838"/>
                  </a:cxn>
                  <a:cxn ang="0">
                    <a:pos x="1818" y="5759"/>
                  </a:cxn>
                  <a:cxn ang="0">
                    <a:pos x="1861" y="5680"/>
                  </a:cxn>
                  <a:cxn ang="0">
                    <a:pos x="1904" y="5601"/>
                  </a:cxn>
                  <a:cxn ang="0">
                    <a:pos x="1948" y="5523"/>
                  </a:cxn>
                  <a:cxn ang="0">
                    <a:pos x="1992" y="5447"/>
                  </a:cxn>
                  <a:cxn ang="0">
                    <a:pos x="2037" y="5371"/>
                  </a:cxn>
                  <a:cxn ang="0">
                    <a:pos x="2083" y="5295"/>
                  </a:cxn>
                  <a:cxn ang="0">
                    <a:pos x="2129" y="5221"/>
                  </a:cxn>
                  <a:cxn ang="0">
                    <a:pos x="2176" y="5148"/>
                  </a:cxn>
                  <a:cxn ang="0">
                    <a:pos x="2224" y="5076"/>
                  </a:cxn>
                  <a:cxn ang="0">
                    <a:pos x="2272" y="5005"/>
                  </a:cxn>
                  <a:cxn ang="0">
                    <a:pos x="2321" y="4934"/>
                  </a:cxn>
                  <a:cxn ang="0">
                    <a:pos x="2371" y="4864"/>
                  </a:cxn>
                  <a:cxn ang="0">
                    <a:pos x="2421" y="4796"/>
                  </a:cxn>
                  <a:cxn ang="0">
                    <a:pos x="2473" y="4729"/>
                  </a:cxn>
                  <a:cxn ang="0">
                    <a:pos x="2525" y="4662"/>
                  </a:cxn>
                  <a:cxn ang="0">
                    <a:pos x="2579" y="4596"/>
                  </a:cxn>
                  <a:cxn ang="0">
                    <a:pos x="2633" y="4532"/>
                  </a:cxn>
                  <a:cxn ang="0">
                    <a:pos x="2687" y="4468"/>
                  </a:cxn>
                  <a:cxn ang="0">
                    <a:pos x="2742" y="4406"/>
                  </a:cxn>
                  <a:cxn ang="0">
                    <a:pos x="2799" y="4345"/>
                  </a:cxn>
                  <a:cxn ang="0">
                    <a:pos x="2795" y="4324"/>
                  </a:cxn>
                  <a:cxn ang="0">
                    <a:pos x="2791" y="4304"/>
                  </a:cxn>
                  <a:cxn ang="0">
                    <a:pos x="2789" y="4283"/>
                  </a:cxn>
                  <a:cxn ang="0">
                    <a:pos x="2788" y="4262"/>
                  </a:cxn>
                  <a:cxn ang="0">
                    <a:pos x="2788" y="3977"/>
                  </a:cxn>
                  <a:cxn ang="0">
                    <a:pos x="2790" y="3695"/>
                  </a:cxn>
                  <a:cxn ang="0">
                    <a:pos x="2795" y="3415"/>
                  </a:cxn>
                  <a:cxn ang="0">
                    <a:pos x="2800" y="3137"/>
                  </a:cxn>
                  <a:cxn ang="0">
                    <a:pos x="2809" y="2863"/>
                  </a:cxn>
                  <a:cxn ang="0">
                    <a:pos x="2819" y="2591"/>
                  </a:cxn>
                  <a:cxn ang="0">
                    <a:pos x="2830" y="2321"/>
                  </a:cxn>
                  <a:cxn ang="0">
                    <a:pos x="2845" y="2054"/>
                  </a:cxn>
                  <a:cxn ang="0">
                    <a:pos x="2860" y="1788"/>
                  </a:cxn>
                  <a:cxn ang="0">
                    <a:pos x="2877" y="1525"/>
                  </a:cxn>
                  <a:cxn ang="0">
                    <a:pos x="2897" y="1265"/>
                  </a:cxn>
                  <a:cxn ang="0">
                    <a:pos x="2919" y="1008"/>
                  </a:cxn>
                  <a:cxn ang="0">
                    <a:pos x="2942" y="752"/>
                  </a:cxn>
                  <a:cxn ang="0">
                    <a:pos x="2967" y="499"/>
                  </a:cxn>
                  <a:cxn ang="0">
                    <a:pos x="2993" y="248"/>
                  </a:cxn>
                  <a:cxn ang="0">
                    <a:pos x="3021" y="0"/>
                  </a:cxn>
                </a:cxnLst>
                <a:rect l="0" t="0" r="r" b="b"/>
                <a:pathLst>
                  <a:path w="3021" h="6762">
                    <a:moveTo>
                      <a:pt x="3021" y="0"/>
                    </a:moveTo>
                    <a:lnTo>
                      <a:pt x="0" y="1815"/>
                    </a:lnTo>
                    <a:lnTo>
                      <a:pt x="386" y="6345"/>
                    </a:lnTo>
                    <a:lnTo>
                      <a:pt x="1350" y="6762"/>
                    </a:lnTo>
                    <a:lnTo>
                      <a:pt x="1387" y="6675"/>
                    </a:lnTo>
                    <a:lnTo>
                      <a:pt x="1424" y="6589"/>
                    </a:lnTo>
                    <a:lnTo>
                      <a:pt x="1461" y="6503"/>
                    </a:lnTo>
                    <a:lnTo>
                      <a:pt x="1499" y="6418"/>
                    </a:lnTo>
                    <a:lnTo>
                      <a:pt x="1537" y="6333"/>
                    </a:lnTo>
                    <a:lnTo>
                      <a:pt x="1576" y="6249"/>
                    </a:lnTo>
                    <a:lnTo>
                      <a:pt x="1615" y="6166"/>
                    </a:lnTo>
                    <a:lnTo>
                      <a:pt x="1654" y="6083"/>
                    </a:lnTo>
                    <a:lnTo>
                      <a:pt x="1694" y="6000"/>
                    </a:lnTo>
                    <a:lnTo>
                      <a:pt x="1735" y="5919"/>
                    </a:lnTo>
                    <a:lnTo>
                      <a:pt x="1777" y="5838"/>
                    </a:lnTo>
                    <a:lnTo>
                      <a:pt x="1818" y="5759"/>
                    </a:lnTo>
                    <a:lnTo>
                      <a:pt x="1861" y="5680"/>
                    </a:lnTo>
                    <a:lnTo>
                      <a:pt x="1904" y="5601"/>
                    </a:lnTo>
                    <a:lnTo>
                      <a:pt x="1948" y="5523"/>
                    </a:lnTo>
                    <a:lnTo>
                      <a:pt x="1992" y="5447"/>
                    </a:lnTo>
                    <a:lnTo>
                      <a:pt x="2037" y="5371"/>
                    </a:lnTo>
                    <a:lnTo>
                      <a:pt x="2083" y="5295"/>
                    </a:lnTo>
                    <a:lnTo>
                      <a:pt x="2129" y="5221"/>
                    </a:lnTo>
                    <a:lnTo>
                      <a:pt x="2176" y="5148"/>
                    </a:lnTo>
                    <a:lnTo>
                      <a:pt x="2224" y="5076"/>
                    </a:lnTo>
                    <a:lnTo>
                      <a:pt x="2272" y="5005"/>
                    </a:lnTo>
                    <a:lnTo>
                      <a:pt x="2321" y="4934"/>
                    </a:lnTo>
                    <a:lnTo>
                      <a:pt x="2371" y="4864"/>
                    </a:lnTo>
                    <a:lnTo>
                      <a:pt x="2421" y="4796"/>
                    </a:lnTo>
                    <a:lnTo>
                      <a:pt x="2473" y="4729"/>
                    </a:lnTo>
                    <a:lnTo>
                      <a:pt x="2525" y="4662"/>
                    </a:lnTo>
                    <a:lnTo>
                      <a:pt x="2579" y="4596"/>
                    </a:lnTo>
                    <a:lnTo>
                      <a:pt x="2633" y="4532"/>
                    </a:lnTo>
                    <a:lnTo>
                      <a:pt x="2687" y="4468"/>
                    </a:lnTo>
                    <a:lnTo>
                      <a:pt x="2742" y="4406"/>
                    </a:lnTo>
                    <a:lnTo>
                      <a:pt x="2799" y="4345"/>
                    </a:lnTo>
                    <a:lnTo>
                      <a:pt x="2795" y="4324"/>
                    </a:lnTo>
                    <a:lnTo>
                      <a:pt x="2791" y="4304"/>
                    </a:lnTo>
                    <a:lnTo>
                      <a:pt x="2789" y="4283"/>
                    </a:lnTo>
                    <a:lnTo>
                      <a:pt x="2788" y="4262"/>
                    </a:lnTo>
                    <a:lnTo>
                      <a:pt x="2788" y="3977"/>
                    </a:lnTo>
                    <a:lnTo>
                      <a:pt x="2790" y="3695"/>
                    </a:lnTo>
                    <a:lnTo>
                      <a:pt x="2795" y="3415"/>
                    </a:lnTo>
                    <a:lnTo>
                      <a:pt x="2800" y="3137"/>
                    </a:lnTo>
                    <a:lnTo>
                      <a:pt x="2809" y="2863"/>
                    </a:lnTo>
                    <a:lnTo>
                      <a:pt x="2819" y="2591"/>
                    </a:lnTo>
                    <a:lnTo>
                      <a:pt x="2830" y="2321"/>
                    </a:lnTo>
                    <a:lnTo>
                      <a:pt x="2845" y="2054"/>
                    </a:lnTo>
                    <a:lnTo>
                      <a:pt x="2860" y="1788"/>
                    </a:lnTo>
                    <a:lnTo>
                      <a:pt x="2877" y="1525"/>
                    </a:lnTo>
                    <a:lnTo>
                      <a:pt x="2897" y="1265"/>
                    </a:lnTo>
                    <a:lnTo>
                      <a:pt x="2919" y="1008"/>
                    </a:lnTo>
                    <a:lnTo>
                      <a:pt x="2942" y="752"/>
                    </a:lnTo>
                    <a:lnTo>
                      <a:pt x="2967" y="499"/>
                    </a:lnTo>
                    <a:lnTo>
                      <a:pt x="2993" y="24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 8"/>
              <p:cNvSpPr>
                <a:spLocks/>
              </p:cNvSpPr>
              <p:nvPr/>
            </p:nvSpPr>
            <p:spPr bwMode="auto">
              <a:xfrm>
                <a:off x="4893391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1" y="1815"/>
                  </a:cxn>
                  <a:cxn ang="0">
                    <a:pos x="2635" y="6345"/>
                  </a:cxn>
                  <a:cxn ang="0">
                    <a:pos x="1671" y="6762"/>
                  </a:cxn>
                  <a:cxn ang="0">
                    <a:pos x="1634" y="6675"/>
                  </a:cxn>
                  <a:cxn ang="0">
                    <a:pos x="1597" y="6589"/>
                  </a:cxn>
                  <a:cxn ang="0">
                    <a:pos x="1560" y="6503"/>
                  </a:cxn>
                  <a:cxn ang="0">
                    <a:pos x="1522" y="6418"/>
                  </a:cxn>
                  <a:cxn ang="0">
                    <a:pos x="1484" y="6333"/>
                  </a:cxn>
                  <a:cxn ang="0">
                    <a:pos x="1445" y="6248"/>
                  </a:cxn>
                  <a:cxn ang="0">
                    <a:pos x="1406" y="6166"/>
                  </a:cxn>
                  <a:cxn ang="0">
                    <a:pos x="1367" y="6083"/>
                  </a:cxn>
                  <a:cxn ang="0">
                    <a:pos x="1327" y="6000"/>
                  </a:cxn>
                  <a:cxn ang="0">
                    <a:pos x="1286" y="5919"/>
                  </a:cxn>
                  <a:cxn ang="0">
                    <a:pos x="1244" y="5838"/>
                  </a:cxn>
                  <a:cxn ang="0">
                    <a:pos x="1203" y="5759"/>
                  </a:cxn>
                  <a:cxn ang="0">
                    <a:pos x="1160" y="5680"/>
                  </a:cxn>
                  <a:cxn ang="0">
                    <a:pos x="1117" y="5601"/>
                  </a:cxn>
                  <a:cxn ang="0">
                    <a:pos x="1073" y="5523"/>
                  </a:cxn>
                  <a:cxn ang="0">
                    <a:pos x="1029" y="5447"/>
                  </a:cxn>
                  <a:cxn ang="0">
                    <a:pos x="984" y="5371"/>
                  </a:cxn>
                  <a:cxn ang="0">
                    <a:pos x="938" y="5295"/>
                  </a:cxn>
                  <a:cxn ang="0">
                    <a:pos x="892" y="5221"/>
                  </a:cxn>
                  <a:cxn ang="0">
                    <a:pos x="845" y="5148"/>
                  </a:cxn>
                  <a:cxn ang="0">
                    <a:pos x="797" y="5076"/>
                  </a:cxn>
                  <a:cxn ang="0">
                    <a:pos x="749" y="5005"/>
                  </a:cxn>
                  <a:cxn ang="0">
                    <a:pos x="700" y="4934"/>
                  </a:cxn>
                  <a:cxn ang="0">
                    <a:pos x="650" y="4864"/>
                  </a:cxn>
                  <a:cxn ang="0">
                    <a:pos x="600" y="4796"/>
                  </a:cxn>
                  <a:cxn ang="0">
                    <a:pos x="548" y="4729"/>
                  </a:cxn>
                  <a:cxn ang="0">
                    <a:pos x="496" y="4662"/>
                  </a:cxn>
                  <a:cxn ang="0">
                    <a:pos x="442" y="4596"/>
                  </a:cxn>
                  <a:cxn ang="0">
                    <a:pos x="388" y="4532"/>
                  </a:cxn>
                  <a:cxn ang="0">
                    <a:pos x="334" y="4468"/>
                  </a:cxn>
                  <a:cxn ang="0">
                    <a:pos x="279" y="4406"/>
                  </a:cxn>
                  <a:cxn ang="0">
                    <a:pos x="222" y="4345"/>
                  </a:cxn>
                  <a:cxn ang="0">
                    <a:pos x="226" y="4324"/>
                  </a:cxn>
                  <a:cxn ang="0">
                    <a:pos x="230" y="4304"/>
                  </a:cxn>
                  <a:cxn ang="0">
                    <a:pos x="232" y="4283"/>
                  </a:cxn>
                  <a:cxn ang="0">
                    <a:pos x="233" y="4262"/>
                  </a:cxn>
                  <a:cxn ang="0">
                    <a:pos x="233" y="3977"/>
                  </a:cxn>
                  <a:cxn ang="0">
                    <a:pos x="231" y="3695"/>
                  </a:cxn>
                  <a:cxn ang="0">
                    <a:pos x="226" y="3415"/>
                  </a:cxn>
                  <a:cxn ang="0">
                    <a:pos x="221" y="3137"/>
                  </a:cxn>
                  <a:cxn ang="0">
                    <a:pos x="212" y="2863"/>
                  </a:cxn>
                  <a:cxn ang="0">
                    <a:pos x="202" y="2591"/>
                  </a:cxn>
                  <a:cxn ang="0">
                    <a:pos x="191" y="2321"/>
                  </a:cxn>
                  <a:cxn ang="0">
                    <a:pos x="176" y="2054"/>
                  </a:cxn>
                  <a:cxn ang="0">
                    <a:pos x="161" y="1788"/>
                  </a:cxn>
                  <a:cxn ang="0">
                    <a:pos x="144" y="1525"/>
                  </a:cxn>
                  <a:cxn ang="0">
                    <a:pos x="124" y="1265"/>
                  </a:cxn>
                  <a:cxn ang="0">
                    <a:pos x="102" y="1007"/>
                  </a:cxn>
                  <a:cxn ang="0">
                    <a:pos x="79" y="752"/>
                  </a:cxn>
                  <a:cxn ang="0">
                    <a:pos x="54" y="498"/>
                  </a:cxn>
                  <a:cxn ang="0">
                    <a:pos x="28" y="248"/>
                  </a:cxn>
                  <a:cxn ang="0">
                    <a:pos x="0" y="0"/>
                  </a:cxn>
                </a:cxnLst>
                <a:rect l="0" t="0" r="r" b="b"/>
                <a:pathLst>
                  <a:path w="3021" h="6762">
                    <a:moveTo>
                      <a:pt x="0" y="0"/>
                    </a:moveTo>
                    <a:lnTo>
                      <a:pt x="3021" y="1815"/>
                    </a:lnTo>
                    <a:lnTo>
                      <a:pt x="2635" y="6345"/>
                    </a:lnTo>
                    <a:lnTo>
                      <a:pt x="1671" y="6762"/>
                    </a:lnTo>
                    <a:lnTo>
                      <a:pt x="1634" y="6675"/>
                    </a:lnTo>
                    <a:lnTo>
                      <a:pt x="1597" y="6589"/>
                    </a:lnTo>
                    <a:lnTo>
                      <a:pt x="1560" y="6503"/>
                    </a:lnTo>
                    <a:lnTo>
                      <a:pt x="1522" y="6418"/>
                    </a:lnTo>
                    <a:lnTo>
                      <a:pt x="1484" y="6333"/>
                    </a:lnTo>
                    <a:lnTo>
                      <a:pt x="1445" y="6248"/>
                    </a:lnTo>
                    <a:lnTo>
                      <a:pt x="1406" y="6166"/>
                    </a:lnTo>
                    <a:lnTo>
                      <a:pt x="1367" y="6083"/>
                    </a:lnTo>
                    <a:lnTo>
                      <a:pt x="1327" y="6000"/>
                    </a:lnTo>
                    <a:lnTo>
                      <a:pt x="1286" y="5919"/>
                    </a:lnTo>
                    <a:lnTo>
                      <a:pt x="1244" y="5838"/>
                    </a:lnTo>
                    <a:lnTo>
                      <a:pt x="1203" y="5759"/>
                    </a:lnTo>
                    <a:lnTo>
                      <a:pt x="1160" y="5680"/>
                    </a:lnTo>
                    <a:lnTo>
                      <a:pt x="1117" y="5601"/>
                    </a:lnTo>
                    <a:lnTo>
                      <a:pt x="1073" y="5523"/>
                    </a:lnTo>
                    <a:lnTo>
                      <a:pt x="1029" y="5447"/>
                    </a:lnTo>
                    <a:lnTo>
                      <a:pt x="984" y="5371"/>
                    </a:lnTo>
                    <a:lnTo>
                      <a:pt x="938" y="5295"/>
                    </a:lnTo>
                    <a:lnTo>
                      <a:pt x="892" y="5221"/>
                    </a:lnTo>
                    <a:lnTo>
                      <a:pt x="845" y="5148"/>
                    </a:lnTo>
                    <a:lnTo>
                      <a:pt x="797" y="5076"/>
                    </a:lnTo>
                    <a:lnTo>
                      <a:pt x="749" y="5005"/>
                    </a:lnTo>
                    <a:lnTo>
                      <a:pt x="700" y="4934"/>
                    </a:lnTo>
                    <a:lnTo>
                      <a:pt x="650" y="4864"/>
                    </a:lnTo>
                    <a:lnTo>
                      <a:pt x="600" y="4796"/>
                    </a:lnTo>
                    <a:lnTo>
                      <a:pt x="548" y="4729"/>
                    </a:lnTo>
                    <a:lnTo>
                      <a:pt x="496" y="4662"/>
                    </a:lnTo>
                    <a:lnTo>
                      <a:pt x="442" y="4596"/>
                    </a:lnTo>
                    <a:lnTo>
                      <a:pt x="388" y="4532"/>
                    </a:lnTo>
                    <a:lnTo>
                      <a:pt x="334" y="4468"/>
                    </a:lnTo>
                    <a:lnTo>
                      <a:pt x="279" y="4406"/>
                    </a:lnTo>
                    <a:lnTo>
                      <a:pt x="222" y="4345"/>
                    </a:lnTo>
                    <a:lnTo>
                      <a:pt x="226" y="4324"/>
                    </a:lnTo>
                    <a:lnTo>
                      <a:pt x="230" y="4304"/>
                    </a:lnTo>
                    <a:lnTo>
                      <a:pt x="232" y="4283"/>
                    </a:lnTo>
                    <a:lnTo>
                      <a:pt x="233" y="4262"/>
                    </a:lnTo>
                    <a:lnTo>
                      <a:pt x="233" y="3977"/>
                    </a:lnTo>
                    <a:lnTo>
                      <a:pt x="231" y="3695"/>
                    </a:lnTo>
                    <a:lnTo>
                      <a:pt x="226" y="3415"/>
                    </a:lnTo>
                    <a:lnTo>
                      <a:pt x="221" y="3137"/>
                    </a:lnTo>
                    <a:lnTo>
                      <a:pt x="212" y="2863"/>
                    </a:lnTo>
                    <a:lnTo>
                      <a:pt x="202" y="2591"/>
                    </a:lnTo>
                    <a:lnTo>
                      <a:pt x="191" y="2321"/>
                    </a:lnTo>
                    <a:lnTo>
                      <a:pt x="176" y="2054"/>
                    </a:lnTo>
                    <a:lnTo>
                      <a:pt x="161" y="1788"/>
                    </a:lnTo>
                    <a:lnTo>
                      <a:pt x="144" y="1525"/>
                    </a:lnTo>
                    <a:lnTo>
                      <a:pt x="124" y="1265"/>
                    </a:lnTo>
                    <a:lnTo>
                      <a:pt x="102" y="1007"/>
                    </a:lnTo>
                    <a:lnTo>
                      <a:pt x="79" y="752"/>
                    </a:lnTo>
                    <a:lnTo>
                      <a:pt x="54" y="498"/>
                    </a:lnTo>
                    <a:lnTo>
                      <a:pt x="28" y="24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9"/>
              <p:cNvSpPr>
                <a:spLocks/>
              </p:cNvSpPr>
              <p:nvPr/>
            </p:nvSpPr>
            <p:spPr bwMode="auto">
              <a:xfrm>
                <a:off x="4278817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21" y="119"/>
                  </a:cxn>
                  <a:cxn ang="0">
                    <a:pos x="90" y="343"/>
                  </a:cxn>
                  <a:cxn ang="0">
                    <a:pos x="191" y="546"/>
                  </a:cxn>
                  <a:cxn ang="0">
                    <a:pos x="325" y="729"/>
                  </a:cxn>
                  <a:cxn ang="0">
                    <a:pos x="489" y="894"/>
                  </a:cxn>
                  <a:cxn ang="0">
                    <a:pos x="685" y="1041"/>
                  </a:cxn>
                  <a:cxn ang="0">
                    <a:pos x="911" y="1171"/>
                  </a:cxn>
                  <a:cxn ang="0">
                    <a:pos x="1166" y="1282"/>
                  </a:cxn>
                  <a:cxn ang="0">
                    <a:pos x="1451" y="1380"/>
                  </a:cxn>
                  <a:cxn ang="0">
                    <a:pos x="1764" y="1461"/>
                  </a:cxn>
                  <a:cxn ang="0">
                    <a:pos x="2103" y="1528"/>
                  </a:cxn>
                  <a:cxn ang="0">
                    <a:pos x="2471" y="1582"/>
                  </a:cxn>
                  <a:cxn ang="0">
                    <a:pos x="2864" y="1622"/>
                  </a:cxn>
                  <a:cxn ang="0">
                    <a:pos x="3283" y="1651"/>
                  </a:cxn>
                  <a:cxn ang="0">
                    <a:pos x="3728" y="1668"/>
                  </a:cxn>
                  <a:cxn ang="0">
                    <a:pos x="4197" y="1674"/>
                  </a:cxn>
                  <a:cxn ang="0">
                    <a:pos x="4441" y="687"/>
                  </a:cxn>
                  <a:cxn ang="0">
                    <a:pos x="4025" y="681"/>
                  </a:cxn>
                  <a:cxn ang="0">
                    <a:pos x="3625" y="673"/>
                  </a:cxn>
                  <a:cxn ang="0">
                    <a:pos x="3243" y="661"/>
                  </a:cxn>
                  <a:cxn ang="0">
                    <a:pos x="2878" y="644"/>
                  </a:cxn>
                  <a:cxn ang="0">
                    <a:pos x="2529" y="624"/>
                  </a:cxn>
                  <a:cxn ang="0">
                    <a:pos x="2199" y="599"/>
                  </a:cxn>
                  <a:cxn ang="0">
                    <a:pos x="1889" y="567"/>
                  </a:cxn>
                  <a:cxn ang="0">
                    <a:pos x="1596" y="532"/>
                  </a:cxn>
                  <a:cxn ang="0">
                    <a:pos x="1324" y="489"/>
                  </a:cxn>
                  <a:cxn ang="0">
                    <a:pos x="1071" y="441"/>
                  </a:cxn>
                  <a:cxn ang="0">
                    <a:pos x="839" y="386"/>
                  </a:cxn>
                  <a:cxn ang="0">
                    <a:pos x="626" y="325"/>
                  </a:cxn>
                  <a:cxn ang="0">
                    <a:pos x="437" y="256"/>
                  </a:cxn>
                  <a:cxn ang="0">
                    <a:pos x="269" y="178"/>
                  </a:cxn>
                  <a:cxn ang="0">
                    <a:pos x="123" y="92"/>
                  </a:cxn>
                  <a:cxn ang="0">
                    <a:pos x="0" y="0"/>
                  </a:cxn>
                </a:cxnLst>
                <a:rect l="0" t="0" r="r" b="b"/>
                <a:pathLst>
                  <a:path w="4441" h="1674">
                    <a:moveTo>
                      <a:pt x="0" y="0"/>
                    </a:moveTo>
                    <a:lnTo>
                      <a:pt x="21" y="119"/>
                    </a:lnTo>
                    <a:lnTo>
                      <a:pt x="51" y="233"/>
                    </a:lnTo>
                    <a:lnTo>
                      <a:pt x="90" y="343"/>
                    </a:lnTo>
                    <a:lnTo>
                      <a:pt x="136" y="447"/>
                    </a:lnTo>
                    <a:lnTo>
                      <a:pt x="191" y="546"/>
                    </a:lnTo>
                    <a:lnTo>
                      <a:pt x="254" y="640"/>
                    </a:lnTo>
                    <a:lnTo>
                      <a:pt x="325" y="729"/>
                    </a:lnTo>
                    <a:lnTo>
                      <a:pt x="403" y="814"/>
                    </a:lnTo>
                    <a:lnTo>
                      <a:pt x="489" y="894"/>
                    </a:lnTo>
                    <a:lnTo>
                      <a:pt x="583" y="970"/>
                    </a:lnTo>
                    <a:lnTo>
                      <a:pt x="685" y="1041"/>
                    </a:lnTo>
                    <a:lnTo>
                      <a:pt x="794" y="1108"/>
                    </a:lnTo>
                    <a:lnTo>
                      <a:pt x="911" y="1171"/>
                    </a:lnTo>
                    <a:lnTo>
                      <a:pt x="1035" y="1229"/>
                    </a:lnTo>
                    <a:lnTo>
                      <a:pt x="1166" y="1282"/>
                    </a:lnTo>
                    <a:lnTo>
                      <a:pt x="1305" y="1333"/>
                    </a:lnTo>
                    <a:lnTo>
                      <a:pt x="1451" y="1380"/>
                    </a:lnTo>
                    <a:lnTo>
                      <a:pt x="1604" y="1422"/>
                    </a:lnTo>
                    <a:lnTo>
                      <a:pt x="1764" y="1461"/>
                    </a:lnTo>
                    <a:lnTo>
                      <a:pt x="1930" y="1497"/>
                    </a:lnTo>
                    <a:lnTo>
                      <a:pt x="2103" y="1528"/>
                    </a:lnTo>
                    <a:lnTo>
                      <a:pt x="2284" y="1557"/>
                    </a:lnTo>
                    <a:lnTo>
                      <a:pt x="2471" y="1582"/>
                    </a:lnTo>
                    <a:lnTo>
                      <a:pt x="2664" y="1604"/>
                    </a:lnTo>
                    <a:lnTo>
                      <a:pt x="2864" y="1622"/>
                    </a:lnTo>
                    <a:lnTo>
                      <a:pt x="3071" y="1638"/>
                    </a:lnTo>
                    <a:lnTo>
                      <a:pt x="3283" y="1651"/>
                    </a:lnTo>
                    <a:lnTo>
                      <a:pt x="3503" y="1660"/>
                    </a:lnTo>
                    <a:lnTo>
                      <a:pt x="3728" y="1668"/>
                    </a:lnTo>
                    <a:lnTo>
                      <a:pt x="3959" y="1671"/>
                    </a:lnTo>
                    <a:lnTo>
                      <a:pt x="4197" y="1674"/>
                    </a:lnTo>
                    <a:lnTo>
                      <a:pt x="4441" y="1672"/>
                    </a:lnTo>
                    <a:lnTo>
                      <a:pt x="4441" y="687"/>
                    </a:lnTo>
                    <a:lnTo>
                      <a:pt x="4231" y="685"/>
                    </a:lnTo>
                    <a:lnTo>
                      <a:pt x="4025" y="681"/>
                    </a:lnTo>
                    <a:lnTo>
                      <a:pt x="3823" y="678"/>
                    </a:lnTo>
                    <a:lnTo>
                      <a:pt x="3625" y="673"/>
                    </a:lnTo>
                    <a:lnTo>
                      <a:pt x="3432" y="668"/>
                    </a:lnTo>
                    <a:lnTo>
                      <a:pt x="3243" y="661"/>
                    </a:lnTo>
                    <a:lnTo>
                      <a:pt x="3057" y="653"/>
                    </a:lnTo>
                    <a:lnTo>
                      <a:pt x="2878" y="644"/>
                    </a:lnTo>
                    <a:lnTo>
                      <a:pt x="2701" y="634"/>
                    </a:lnTo>
                    <a:lnTo>
                      <a:pt x="2529" y="624"/>
                    </a:lnTo>
                    <a:lnTo>
                      <a:pt x="2363" y="612"/>
                    </a:lnTo>
                    <a:lnTo>
                      <a:pt x="2199" y="599"/>
                    </a:lnTo>
                    <a:lnTo>
                      <a:pt x="2042" y="584"/>
                    </a:lnTo>
                    <a:lnTo>
                      <a:pt x="1889" y="567"/>
                    </a:lnTo>
                    <a:lnTo>
                      <a:pt x="1740" y="551"/>
                    </a:lnTo>
                    <a:lnTo>
                      <a:pt x="1596" y="532"/>
                    </a:lnTo>
                    <a:lnTo>
                      <a:pt x="1458" y="511"/>
                    </a:lnTo>
                    <a:lnTo>
                      <a:pt x="1324" y="489"/>
                    </a:lnTo>
                    <a:lnTo>
                      <a:pt x="1194" y="467"/>
                    </a:lnTo>
                    <a:lnTo>
                      <a:pt x="1071" y="441"/>
                    </a:lnTo>
                    <a:lnTo>
                      <a:pt x="952" y="414"/>
                    </a:lnTo>
                    <a:lnTo>
                      <a:pt x="839" y="386"/>
                    </a:lnTo>
                    <a:lnTo>
                      <a:pt x="730" y="356"/>
                    </a:lnTo>
                    <a:lnTo>
                      <a:pt x="626" y="325"/>
                    </a:lnTo>
                    <a:lnTo>
                      <a:pt x="529" y="290"/>
                    </a:lnTo>
                    <a:lnTo>
                      <a:pt x="437" y="256"/>
                    </a:lnTo>
                    <a:lnTo>
                      <a:pt x="349" y="218"/>
                    </a:lnTo>
                    <a:lnTo>
                      <a:pt x="269" y="178"/>
                    </a:lnTo>
                    <a:lnTo>
                      <a:pt x="193" y="136"/>
                    </a:lnTo>
                    <a:lnTo>
                      <a:pt x="123" y="92"/>
                    </a:lnTo>
                    <a:lnTo>
                      <a:pt x="58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>
                <a:off x="4572000" y="933213"/>
                <a:ext cx="463" cy="566481"/>
              </a:xfrm>
              <a:prstGeom prst="line">
                <a:avLst/>
              </a:prstGeom>
              <a:noFill/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4442056" y="1051596"/>
                <a:ext cx="259888" cy="260350"/>
              </a:xfrm>
              <a:custGeom>
                <a:avLst/>
                <a:gdLst/>
                <a:ahLst/>
                <a:cxnLst>
                  <a:cxn ang="0">
                    <a:pos x="2171" y="3931"/>
                  </a:cxn>
                  <a:cxn ang="0">
                    <a:pos x="2461" y="3879"/>
                  </a:cxn>
                  <a:cxn ang="0">
                    <a:pos x="2736" y="3785"/>
                  </a:cxn>
                  <a:cxn ang="0">
                    <a:pos x="2991" y="3655"/>
                  </a:cxn>
                  <a:cxn ang="0">
                    <a:pos x="3222" y="3490"/>
                  </a:cxn>
                  <a:cxn ang="0">
                    <a:pos x="3427" y="3295"/>
                  </a:cxn>
                  <a:cxn ang="0">
                    <a:pos x="3603" y="3071"/>
                  </a:cxn>
                  <a:cxn ang="0">
                    <a:pos x="3746" y="2823"/>
                  </a:cxn>
                  <a:cxn ang="0">
                    <a:pos x="3852" y="2555"/>
                  </a:cxn>
                  <a:cxn ang="0">
                    <a:pos x="3918" y="2270"/>
                  </a:cxn>
                  <a:cxn ang="0">
                    <a:pos x="3940" y="1971"/>
                  </a:cxn>
                  <a:cxn ang="0">
                    <a:pos x="3918" y="1671"/>
                  </a:cxn>
                  <a:cxn ang="0">
                    <a:pos x="3852" y="1385"/>
                  </a:cxn>
                  <a:cxn ang="0">
                    <a:pos x="3746" y="1117"/>
                  </a:cxn>
                  <a:cxn ang="0">
                    <a:pos x="3603" y="870"/>
                  </a:cxn>
                  <a:cxn ang="0">
                    <a:pos x="3427" y="647"/>
                  </a:cxn>
                  <a:cxn ang="0">
                    <a:pos x="3222" y="451"/>
                  </a:cxn>
                  <a:cxn ang="0">
                    <a:pos x="2991" y="286"/>
                  </a:cxn>
                  <a:cxn ang="0">
                    <a:pos x="2736" y="155"/>
                  </a:cxn>
                  <a:cxn ang="0">
                    <a:pos x="2461" y="62"/>
                  </a:cxn>
                  <a:cxn ang="0">
                    <a:pos x="2171" y="10"/>
                  </a:cxn>
                  <a:cxn ang="0">
                    <a:pos x="1869" y="2"/>
                  </a:cxn>
                  <a:cxn ang="0">
                    <a:pos x="1574" y="40"/>
                  </a:cxn>
                  <a:cxn ang="0">
                    <a:pos x="1294" y="120"/>
                  </a:cxn>
                  <a:cxn ang="0">
                    <a:pos x="1032" y="239"/>
                  </a:cxn>
                  <a:cxn ang="0">
                    <a:pos x="793" y="392"/>
                  </a:cxn>
                  <a:cxn ang="0">
                    <a:pos x="579" y="579"/>
                  </a:cxn>
                  <a:cxn ang="0">
                    <a:pos x="392" y="793"/>
                  </a:cxn>
                  <a:cxn ang="0">
                    <a:pos x="238" y="1032"/>
                  </a:cxn>
                  <a:cxn ang="0">
                    <a:pos x="119" y="1294"/>
                  </a:cxn>
                  <a:cxn ang="0">
                    <a:pos x="40" y="1574"/>
                  </a:cxn>
                  <a:cxn ang="0">
                    <a:pos x="2" y="1869"/>
                  </a:cxn>
                  <a:cxn ang="0">
                    <a:pos x="10" y="2172"/>
                  </a:cxn>
                  <a:cxn ang="0">
                    <a:pos x="62" y="2462"/>
                  </a:cxn>
                  <a:cxn ang="0">
                    <a:pos x="155" y="2736"/>
                  </a:cxn>
                  <a:cxn ang="0">
                    <a:pos x="286" y="2991"/>
                  </a:cxn>
                  <a:cxn ang="0">
                    <a:pos x="451" y="3222"/>
                  </a:cxn>
                  <a:cxn ang="0">
                    <a:pos x="647" y="3428"/>
                  </a:cxn>
                  <a:cxn ang="0">
                    <a:pos x="870" y="3603"/>
                  </a:cxn>
                  <a:cxn ang="0">
                    <a:pos x="1117" y="3746"/>
                  </a:cxn>
                  <a:cxn ang="0">
                    <a:pos x="1385" y="3852"/>
                  </a:cxn>
                  <a:cxn ang="0">
                    <a:pos x="1671" y="3918"/>
                  </a:cxn>
                  <a:cxn ang="0">
                    <a:pos x="1971" y="3941"/>
                  </a:cxn>
                </a:cxnLst>
                <a:rect l="0" t="0" r="r" b="b"/>
                <a:pathLst>
                  <a:path w="3940" h="3941">
                    <a:moveTo>
                      <a:pt x="1971" y="3941"/>
                    </a:moveTo>
                    <a:lnTo>
                      <a:pt x="2071" y="3938"/>
                    </a:lnTo>
                    <a:lnTo>
                      <a:pt x="2171" y="3931"/>
                    </a:lnTo>
                    <a:lnTo>
                      <a:pt x="2270" y="3918"/>
                    </a:lnTo>
                    <a:lnTo>
                      <a:pt x="2366" y="3900"/>
                    </a:lnTo>
                    <a:lnTo>
                      <a:pt x="2461" y="3879"/>
                    </a:lnTo>
                    <a:lnTo>
                      <a:pt x="2555" y="3852"/>
                    </a:lnTo>
                    <a:lnTo>
                      <a:pt x="2646" y="3821"/>
                    </a:lnTo>
                    <a:lnTo>
                      <a:pt x="2736" y="3785"/>
                    </a:lnTo>
                    <a:lnTo>
                      <a:pt x="2823" y="3746"/>
                    </a:lnTo>
                    <a:lnTo>
                      <a:pt x="2908" y="3703"/>
                    </a:lnTo>
                    <a:lnTo>
                      <a:pt x="2991" y="3655"/>
                    </a:lnTo>
                    <a:lnTo>
                      <a:pt x="3070" y="3603"/>
                    </a:lnTo>
                    <a:lnTo>
                      <a:pt x="3148" y="3548"/>
                    </a:lnTo>
                    <a:lnTo>
                      <a:pt x="3222" y="3490"/>
                    </a:lnTo>
                    <a:lnTo>
                      <a:pt x="3293" y="3428"/>
                    </a:lnTo>
                    <a:lnTo>
                      <a:pt x="3363" y="3363"/>
                    </a:lnTo>
                    <a:lnTo>
                      <a:pt x="3427" y="3295"/>
                    </a:lnTo>
                    <a:lnTo>
                      <a:pt x="3490" y="3222"/>
                    </a:lnTo>
                    <a:lnTo>
                      <a:pt x="3548" y="3148"/>
                    </a:lnTo>
                    <a:lnTo>
                      <a:pt x="3603" y="3071"/>
                    </a:lnTo>
                    <a:lnTo>
                      <a:pt x="3654" y="2991"/>
                    </a:lnTo>
                    <a:lnTo>
                      <a:pt x="3702" y="2908"/>
                    </a:lnTo>
                    <a:lnTo>
                      <a:pt x="3746" y="2823"/>
                    </a:lnTo>
                    <a:lnTo>
                      <a:pt x="3785" y="2736"/>
                    </a:lnTo>
                    <a:lnTo>
                      <a:pt x="3821" y="2647"/>
                    </a:lnTo>
                    <a:lnTo>
                      <a:pt x="3852" y="2555"/>
                    </a:lnTo>
                    <a:lnTo>
                      <a:pt x="3878" y="2462"/>
                    </a:lnTo>
                    <a:lnTo>
                      <a:pt x="3900" y="2366"/>
                    </a:lnTo>
                    <a:lnTo>
                      <a:pt x="3918" y="2270"/>
                    </a:lnTo>
                    <a:lnTo>
                      <a:pt x="3930" y="2172"/>
                    </a:lnTo>
                    <a:lnTo>
                      <a:pt x="3938" y="2071"/>
                    </a:lnTo>
                    <a:lnTo>
                      <a:pt x="3940" y="1971"/>
                    </a:lnTo>
                    <a:lnTo>
                      <a:pt x="3938" y="1869"/>
                    </a:lnTo>
                    <a:lnTo>
                      <a:pt x="3930" y="1770"/>
                    </a:lnTo>
                    <a:lnTo>
                      <a:pt x="3918" y="1671"/>
                    </a:lnTo>
                    <a:lnTo>
                      <a:pt x="3900" y="1574"/>
                    </a:lnTo>
                    <a:lnTo>
                      <a:pt x="3878" y="1479"/>
                    </a:lnTo>
                    <a:lnTo>
                      <a:pt x="3852" y="1385"/>
                    </a:lnTo>
                    <a:lnTo>
                      <a:pt x="3821" y="1294"/>
                    </a:lnTo>
                    <a:lnTo>
                      <a:pt x="3785" y="1204"/>
                    </a:lnTo>
                    <a:lnTo>
                      <a:pt x="3746" y="1117"/>
                    </a:lnTo>
                    <a:lnTo>
                      <a:pt x="3702" y="1032"/>
                    </a:lnTo>
                    <a:lnTo>
                      <a:pt x="3654" y="949"/>
                    </a:lnTo>
                    <a:lnTo>
                      <a:pt x="3603" y="870"/>
                    </a:lnTo>
                    <a:lnTo>
                      <a:pt x="3548" y="793"/>
                    </a:lnTo>
                    <a:lnTo>
                      <a:pt x="3490" y="718"/>
                    </a:lnTo>
                    <a:lnTo>
                      <a:pt x="3427" y="647"/>
                    </a:lnTo>
                    <a:lnTo>
                      <a:pt x="3363" y="579"/>
                    </a:lnTo>
                    <a:lnTo>
                      <a:pt x="3293" y="513"/>
                    </a:lnTo>
                    <a:lnTo>
                      <a:pt x="3222" y="451"/>
                    </a:lnTo>
                    <a:lnTo>
                      <a:pt x="3148" y="392"/>
                    </a:lnTo>
                    <a:lnTo>
                      <a:pt x="3070" y="337"/>
                    </a:lnTo>
                    <a:lnTo>
                      <a:pt x="2991" y="286"/>
                    </a:lnTo>
                    <a:lnTo>
                      <a:pt x="2908" y="239"/>
                    </a:lnTo>
                    <a:lnTo>
                      <a:pt x="2823" y="195"/>
                    </a:lnTo>
                    <a:lnTo>
                      <a:pt x="2736" y="155"/>
                    </a:lnTo>
                    <a:lnTo>
                      <a:pt x="2646" y="120"/>
                    </a:lnTo>
                    <a:lnTo>
                      <a:pt x="2555" y="89"/>
                    </a:lnTo>
                    <a:lnTo>
                      <a:pt x="2461" y="62"/>
                    </a:lnTo>
                    <a:lnTo>
                      <a:pt x="2366" y="40"/>
                    </a:lnTo>
                    <a:lnTo>
                      <a:pt x="2270" y="23"/>
                    </a:lnTo>
                    <a:lnTo>
                      <a:pt x="2171" y="10"/>
                    </a:lnTo>
                    <a:lnTo>
                      <a:pt x="2071" y="2"/>
                    </a:lnTo>
                    <a:lnTo>
                      <a:pt x="1971" y="0"/>
                    </a:lnTo>
                    <a:lnTo>
                      <a:pt x="1869" y="2"/>
                    </a:lnTo>
                    <a:lnTo>
                      <a:pt x="1769" y="10"/>
                    </a:lnTo>
                    <a:lnTo>
                      <a:pt x="1671" y="23"/>
                    </a:lnTo>
                    <a:lnTo>
                      <a:pt x="1574" y="40"/>
                    </a:lnTo>
                    <a:lnTo>
                      <a:pt x="1479" y="62"/>
                    </a:lnTo>
                    <a:lnTo>
                      <a:pt x="1385" y="89"/>
                    </a:lnTo>
                    <a:lnTo>
                      <a:pt x="1294" y="120"/>
                    </a:lnTo>
                    <a:lnTo>
                      <a:pt x="1204" y="155"/>
                    </a:lnTo>
                    <a:lnTo>
                      <a:pt x="1117" y="195"/>
                    </a:lnTo>
                    <a:lnTo>
                      <a:pt x="1032" y="239"/>
                    </a:lnTo>
                    <a:lnTo>
                      <a:pt x="949" y="286"/>
                    </a:lnTo>
                    <a:lnTo>
                      <a:pt x="870" y="337"/>
                    </a:lnTo>
                    <a:lnTo>
                      <a:pt x="793" y="392"/>
                    </a:lnTo>
                    <a:lnTo>
                      <a:pt x="718" y="451"/>
                    </a:lnTo>
                    <a:lnTo>
                      <a:pt x="647" y="513"/>
                    </a:lnTo>
                    <a:lnTo>
                      <a:pt x="579" y="579"/>
                    </a:lnTo>
                    <a:lnTo>
                      <a:pt x="513" y="647"/>
                    </a:lnTo>
                    <a:lnTo>
                      <a:pt x="451" y="718"/>
                    </a:lnTo>
                    <a:lnTo>
                      <a:pt x="392" y="793"/>
                    </a:lnTo>
                    <a:lnTo>
                      <a:pt x="337" y="870"/>
                    </a:lnTo>
                    <a:lnTo>
                      <a:pt x="286" y="949"/>
                    </a:lnTo>
                    <a:lnTo>
                      <a:pt x="238" y="1032"/>
                    </a:lnTo>
                    <a:lnTo>
                      <a:pt x="194" y="1117"/>
                    </a:lnTo>
                    <a:lnTo>
                      <a:pt x="155" y="1204"/>
                    </a:lnTo>
                    <a:lnTo>
                      <a:pt x="119" y="1294"/>
                    </a:lnTo>
                    <a:lnTo>
                      <a:pt x="89" y="1385"/>
                    </a:lnTo>
                    <a:lnTo>
                      <a:pt x="62" y="1479"/>
                    </a:lnTo>
                    <a:lnTo>
                      <a:pt x="40" y="1574"/>
                    </a:lnTo>
                    <a:lnTo>
                      <a:pt x="22" y="1671"/>
                    </a:lnTo>
                    <a:lnTo>
                      <a:pt x="10" y="1770"/>
                    </a:lnTo>
                    <a:lnTo>
                      <a:pt x="2" y="1869"/>
                    </a:lnTo>
                    <a:lnTo>
                      <a:pt x="0" y="1971"/>
                    </a:lnTo>
                    <a:lnTo>
                      <a:pt x="2" y="2071"/>
                    </a:lnTo>
                    <a:lnTo>
                      <a:pt x="10" y="2172"/>
                    </a:lnTo>
                    <a:lnTo>
                      <a:pt x="22" y="2270"/>
                    </a:lnTo>
                    <a:lnTo>
                      <a:pt x="40" y="2366"/>
                    </a:lnTo>
                    <a:lnTo>
                      <a:pt x="62" y="2462"/>
                    </a:lnTo>
                    <a:lnTo>
                      <a:pt x="89" y="2555"/>
                    </a:lnTo>
                    <a:lnTo>
                      <a:pt x="119" y="2647"/>
                    </a:lnTo>
                    <a:lnTo>
                      <a:pt x="155" y="2736"/>
                    </a:lnTo>
                    <a:lnTo>
                      <a:pt x="194" y="2823"/>
                    </a:lnTo>
                    <a:lnTo>
                      <a:pt x="238" y="2908"/>
                    </a:lnTo>
                    <a:lnTo>
                      <a:pt x="286" y="2991"/>
                    </a:lnTo>
                    <a:lnTo>
                      <a:pt x="337" y="3071"/>
                    </a:lnTo>
                    <a:lnTo>
                      <a:pt x="392" y="3148"/>
                    </a:lnTo>
                    <a:lnTo>
                      <a:pt x="451" y="3222"/>
                    </a:lnTo>
                    <a:lnTo>
                      <a:pt x="513" y="3295"/>
                    </a:lnTo>
                    <a:lnTo>
                      <a:pt x="579" y="3363"/>
                    </a:lnTo>
                    <a:lnTo>
                      <a:pt x="647" y="3428"/>
                    </a:lnTo>
                    <a:lnTo>
                      <a:pt x="718" y="3490"/>
                    </a:lnTo>
                    <a:lnTo>
                      <a:pt x="793" y="3548"/>
                    </a:lnTo>
                    <a:lnTo>
                      <a:pt x="870" y="3603"/>
                    </a:lnTo>
                    <a:lnTo>
                      <a:pt x="949" y="3655"/>
                    </a:lnTo>
                    <a:lnTo>
                      <a:pt x="1032" y="3703"/>
                    </a:lnTo>
                    <a:lnTo>
                      <a:pt x="1117" y="3746"/>
                    </a:lnTo>
                    <a:lnTo>
                      <a:pt x="1204" y="3785"/>
                    </a:lnTo>
                    <a:lnTo>
                      <a:pt x="1294" y="3821"/>
                    </a:lnTo>
                    <a:lnTo>
                      <a:pt x="1385" y="3852"/>
                    </a:lnTo>
                    <a:lnTo>
                      <a:pt x="1479" y="3879"/>
                    </a:lnTo>
                    <a:lnTo>
                      <a:pt x="1574" y="3900"/>
                    </a:lnTo>
                    <a:lnTo>
                      <a:pt x="1671" y="3918"/>
                    </a:lnTo>
                    <a:lnTo>
                      <a:pt x="1769" y="3931"/>
                    </a:lnTo>
                    <a:lnTo>
                      <a:pt x="1869" y="3938"/>
                    </a:lnTo>
                    <a:lnTo>
                      <a:pt x="1971" y="3941"/>
                    </a:ln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16"/>
              <p:cNvSpPr>
                <a:spLocks/>
              </p:cNvSpPr>
              <p:nvPr/>
            </p:nvSpPr>
            <p:spPr bwMode="auto">
              <a:xfrm>
                <a:off x="4261245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2" y="77"/>
                  </a:cxn>
                  <a:cxn ang="0">
                    <a:pos x="0" y="127"/>
                  </a:cxn>
                  <a:cxn ang="0">
                    <a:pos x="1" y="176"/>
                  </a:cxn>
                  <a:cxn ang="0">
                    <a:pos x="5" y="225"/>
                  </a:cxn>
                  <a:cxn ang="0">
                    <a:pos x="12" y="272"/>
                  </a:cxn>
                  <a:cxn ang="0">
                    <a:pos x="23" y="318"/>
                  </a:cxn>
                  <a:cxn ang="0">
                    <a:pos x="36" y="364"/>
                  </a:cxn>
                  <a:cxn ang="0">
                    <a:pos x="52" y="409"/>
                  </a:cxn>
                  <a:cxn ang="0">
                    <a:pos x="72" y="451"/>
                  </a:cxn>
                  <a:cxn ang="0">
                    <a:pos x="93" y="494"/>
                  </a:cxn>
                  <a:cxn ang="0">
                    <a:pos x="119" y="535"/>
                  </a:cxn>
                  <a:cxn ang="0">
                    <a:pos x="147" y="576"/>
                  </a:cxn>
                  <a:cxn ang="0">
                    <a:pos x="177" y="615"/>
                  </a:cxn>
                  <a:cxn ang="0">
                    <a:pos x="211" y="655"/>
                  </a:cxn>
                  <a:cxn ang="0">
                    <a:pos x="247" y="691"/>
                  </a:cxn>
                  <a:cxn ang="0">
                    <a:pos x="265" y="697"/>
                  </a:cxn>
                  <a:cxn ang="0">
                    <a:pos x="321" y="732"/>
                  </a:cxn>
                  <a:cxn ang="0">
                    <a:pos x="456" y="821"/>
                  </a:cxn>
                  <a:cxn ang="0">
                    <a:pos x="612" y="903"/>
                  </a:cxn>
                  <a:cxn ang="0">
                    <a:pos x="792" y="975"/>
                  </a:cxn>
                  <a:cxn ang="0">
                    <a:pos x="993" y="1041"/>
                  </a:cxn>
                  <a:cxn ang="0">
                    <a:pos x="1215" y="1099"/>
                  </a:cxn>
                  <a:cxn ang="0">
                    <a:pos x="1457" y="1152"/>
                  </a:cxn>
                  <a:cxn ang="0">
                    <a:pos x="1721" y="1196"/>
                  </a:cxn>
                  <a:cxn ang="0">
                    <a:pos x="2003" y="1236"/>
                  </a:cxn>
                  <a:cxn ang="0">
                    <a:pos x="2305" y="1269"/>
                  </a:cxn>
                  <a:cxn ang="0">
                    <a:pos x="2626" y="1297"/>
                  </a:cxn>
                  <a:cxn ang="0">
                    <a:pos x="2964" y="1319"/>
                  </a:cxn>
                  <a:cxn ang="0">
                    <a:pos x="3320" y="1338"/>
                  </a:cxn>
                  <a:cxn ang="0">
                    <a:pos x="3695" y="1353"/>
                  </a:cxn>
                  <a:cxn ang="0">
                    <a:pos x="4086" y="1363"/>
                  </a:cxn>
                  <a:cxn ang="0">
                    <a:pos x="4494" y="1370"/>
                  </a:cxn>
                  <a:cxn ang="0">
                    <a:pos x="4704" y="652"/>
                  </a:cxn>
                  <a:cxn ang="0">
                    <a:pos x="4604" y="653"/>
                  </a:cxn>
                  <a:cxn ang="0">
                    <a:pos x="4447" y="652"/>
                  </a:cxn>
                  <a:cxn ang="0">
                    <a:pos x="4237" y="649"/>
                  </a:cxn>
                  <a:cxn ang="0">
                    <a:pos x="3982" y="641"/>
                  </a:cxn>
                  <a:cxn ang="0">
                    <a:pos x="3688" y="629"/>
                  </a:cxn>
                  <a:cxn ang="0">
                    <a:pos x="3364" y="612"/>
                  </a:cxn>
                  <a:cxn ang="0">
                    <a:pos x="3017" y="589"/>
                  </a:cxn>
                  <a:cxn ang="0">
                    <a:pos x="2652" y="560"/>
                  </a:cxn>
                  <a:cxn ang="0">
                    <a:pos x="2279" y="523"/>
                  </a:cxn>
                  <a:cxn ang="0">
                    <a:pos x="1904" y="478"/>
                  </a:cxn>
                  <a:cxn ang="0">
                    <a:pos x="1534" y="424"/>
                  </a:cxn>
                  <a:cxn ang="0">
                    <a:pos x="1177" y="361"/>
                  </a:cxn>
                  <a:cxn ang="0">
                    <a:pos x="838" y="288"/>
                  </a:cxn>
                  <a:cxn ang="0">
                    <a:pos x="526" y="203"/>
                  </a:cxn>
                  <a:cxn ang="0">
                    <a:pos x="248" y="108"/>
                  </a:cxn>
                  <a:cxn ang="0">
                    <a:pos x="10" y="0"/>
                  </a:cxn>
                </a:cxnLst>
                <a:rect l="0" t="0" r="r" b="b"/>
                <a:pathLst>
                  <a:path w="4704" h="1372">
                    <a:moveTo>
                      <a:pt x="10" y="0"/>
                    </a:moveTo>
                    <a:lnTo>
                      <a:pt x="7" y="27"/>
                    </a:lnTo>
                    <a:lnTo>
                      <a:pt x="4" y="52"/>
                    </a:lnTo>
                    <a:lnTo>
                      <a:pt x="2" y="77"/>
                    </a:lnTo>
                    <a:lnTo>
                      <a:pt x="0" y="103"/>
                    </a:lnTo>
                    <a:lnTo>
                      <a:pt x="0" y="127"/>
                    </a:lnTo>
                    <a:lnTo>
                      <a:pt x="0" y="152"/>
                    </a:lnTo>
                    <a:lnTo>
                      <a:pt x="1" y="176"/>
                    </a:lnTo>
                    <a:lnTo>
                      <a:pt x="2" y="201"/>
                    </a:lnTo>
                    <a:lnTo>
                      <a:pt x="5" y="225"/>
                    </a:lnTo>
                    <a:lnTo>
                      <a:pt x="8" y="249"/>
                    </a:lnTo>
                    <a:lnTo>
                      <a:pt x="12" y="272"/>
                    </a:lnTo>
                    <a:lnTo>
                      <a:pt x="17" y="296"/>
                    </a:lnTo>
                    <a:lnTo>
                      <a:pt x="23" y="318"/>
                    </a:lnTo>
                    <a:lnTo>
                      <a:pt x="29" y="342"/>
                    </a:lnTo>
                    <a:lnTo>
                      <a:pt x="36" y="364"/>
                    </a:lnTo>
                    <a:lnTo>
                      <a:pt x="44" y="386"/>
                    </a:lnTo>
                    <a:lnTo>
                      <a:pt x="52" y="409"/>
                    </a:lnTo>
                    <a:lnTo>
                      <a:pt x="62" y="430"/>
                    </a:lnTo>
                    <a:lnTo>
                      <a:pt x="72" y="451"/>
                    </a:lnTo>
                    <a:lnTo>
                      <a:pt x="82" y="472"/>
                    </a:lnTo>
                    <a:lnTo>
                      <a:pt x="93" y="494"/>
                    </a:lnTo>
                    <a:lnTo>
                      <a:pt x="105" y="515"/>
                    </a:lnTo>
                    <a:lnTo>
                      <a:pt x="119" y="535"/>
                    </a:lnTo>
                    <a:lnTo>
                      <a:pt x="132" y="556"/>
                    </a:lnTo>
                    <a:lnTo>
                      <a:pt x="147" y="576"/>
                    </a:lnTo>
                    <a:lnTo>
                      <a:pt x="161" y="596"/>
                    </a:lnTo>
                    <a:lnTo>
                      <a:pt x="177" y="615"/>
                    </a:lnTo>
                    <a:lnTo>
                      <a:pt x="193" y="636"/>
                    </a:lnTo>
                    <a:lnTo>
                      <a:pt x="211" y="655"/>
                    </a:lnTo>
                    <a:lnTo>
                      <a:pt x="229" y="674"/>
                    </a:lnTo>
                    <a:lnTo>
                      <a:pt x="247" y="691"/>
                    </a:lnTo>
                    <a:lnTo>
                      <a:pt x="267" y="710"/>
                    </a:lnTo>
                    <a:lnTo>
                      <a:pt x="265" y="697"/>
                    </a:lnTo>
                    <a:lnTo>
                      <a:pt x="263" y="685"/>
                    </a:lnTo>
                    <a:lnTo>
                      <a:pt x="321" y="732"/>
                    </a:lnTo>
                    <a:lnTo>
                      <a:pt x="386" y="777"/>
                    </a:lnTo>
                    <a:lnTo>
                      <a:pt x="456" y="821"/>
                    </a:lnTo>
                    <a:lnTo>
                      <a:pt x="532" y="863"/>
                    </a:lnTo>
                    <a:lnTo>
                      <a:pt x="612" y="903"/>
                    </a:lnTo>
                    <a:lnTo>
                      <a:pt x="700" y="941"/>
                    </a:lnTo>
                    <a:lnTo>
                      <a:pt x="792" y="975"/>
                    </a:lnTo>
                    <a:lnTo>
                      <a:pt x="889" y="1010"/>
                    </a:lnTo>
                    <a:lnTo>
                      <a:pt x="993" y="1041"/>
                    </a:lnTo>
                    <a:lnTo>
                      <a:pt x="1102" y="1071"/>
                    </a:lnTo>
                    <a:lnTo>
                      <a:pt x="1215" y="1099"/>
                    </a:lnTo>
                    <a:lnTo>
                      <a:pt x="1334" y="1126"/>
                    </a:lnTo>
                    <a:lnTo>
                      <a:pt x="1457" y="1152"/>
                    </a:lnTo>
                    <a:lnTo>
                      <a:pt x="1587" y="1174"/>
                    </a:lnTo>
                    <a:lnTo>
                      <a:pt x="1721" y="1196"/>
                    </a:lnTo>
                    <a:lnTo>
                      <a:pt x="1859" y="1217"/>
                    </a:lnTo>
                    <a:lnTo>
                      <a:pt x="2003" y="1236"/>
                    </a:lnTo>
                    <a:lnTo>
                      <a:pt x="2152" y="1252"/>
                    </a:lnTo>
                    <a:lnTo>
                      <a:pt x="2305" y="1269"/>
                    </a:lnTo>
                    <a:lnTo>
                      <a:pt x="2462" y="1284"/>
                    </a:lnTo>
                    <a:lnTo>
                      <a:pt x="2626" y="1297"/>
                    </a:lnTo>
                    <a:lnTo>
                      <a:pt x="2792" y="1309"/>
                    </a:lnTo>
                    <a:lnTo>
                      <a:pt x="2964" y="1319"/>
                    </a:lnTo>
                    <a:lnTo>
                      <a:pt x="3141" y="1329"/>
                    </a:lnTo>
                    <a:lnTo>
                      <a:pt x="3320" y="1338"/>
                    </a:lnTo>
                    <a:lnTo>
                      <a:pt x="3506" y="1346"/>
                    </a:lnTo>
                    <a:lnTo>
                      <a:pt x="3695" y="1353"/>
                    </a:lnTo>
                    <a:lnTo>
                      <a:pt x="3888" y="1358"/>
                    </a:lnTo>
                    <a:lnTo>
                      <a:pt x="4086" y="1363"/>
                    </a:lnTo>
                    <a:lnTo>
                      <a:pt x="4288" y="1366"/>
                    </a:lnTo>
                    <a:lnTo>
                      <a:pt x="4494" y="1370"/>
                    </a:lnTo>
                    <a:lnTo>
                      <a:pt x="4704" y="1372"/>
                    </a:lnTo>
                    <a:lnTo>
                      <a:pt x="4704" y="652"/>
                    </a:lnTo>
                    <a:lnTo>
                      <a:pt x="4661" y="653"/>
                    </a:lnTo>
                    <a:lnTo>
                      <a:pt x="4604" y="653"/>
                    </a:lnTo>
                    <a:lnTo>
                      <a:pt x="4533" y="653"/>
                    </a:lnTo>
                    <a:lnTo>
                      <a:pt x="4447" y="652"/>
                    </a:lnTo>
                    <a:lnTo>
                      <a:pt x="4347" y="651"/>
                    </a:lnTo>
                    <a:lnTo>
                      <a:pt x="4237" y="649"/>
                    </a:lnTo>
                    <a:lnTo>
                      <a:pt x="4114" y="646"/>
                    </a:lnTo>
                    <a:lnTo>
                      <a:pt x="3982" y="641"/>
                    </a:lnTo>
                    <a:lnTo>
                      <a:pt x="3839" y="636"/>
                    </a:lnTo>
                    <a:lnTo>
                      <a:pt x="3688" y="629"/>
                    </a:lnTo>
                    <a:lnTo>
                      <a:pt x="3529" y="621"/>
                    </a:lnTo>
                    <a:lnTo>
                      <a:pt x="3364" y="612"/>
                    </a:lnTo>
                    <a:lnTo>
                      <a:pt x="3193" y="601"/>
                    </a:lnTo>
                    <a:lnTo>
                      <a:pt x="3017" y="589"/>
                    </a:lnTo>
                    <a:lnTo>
                      <a:pt x="2837" y="575"/>
                    </a:lnTo>
                    <a:lnTo>
                      <a:pt x="2652" y="560"/>
                    </a:lnTo>
                    <a:lnTo>
                      <a:pt x="2467" y="542"/>
                    </a:lnTo>
                    <a:lnTo>
                      <a:pt x="2279" y="523"/>
                    </a:lnTo>
                    <a:lnTo>
                      <a:pt x="2092" y="501"/>
                    </a:lnTo>
                    <a:lnTo>
                      <a:pt x="1904" y="478"/>
                    </a:lnTo>
                    <a:lnTo>
                      <a:pt x="1718" y="452"/>
                    </a:lnTo>
                    <a:lnTo>
                      <a:pt x="1534" y="424"/>
                    </a:lnTo>
                    <a:lnTo>
                      <a:pt x="1353" y="394"/>
                    </a:lnTo>
                    <a:lnTo>
                      <a:pt x="1177" y="361"/>
                    </a:lnTo>
                    <a:lnTo>
                      <a:pt x="1005" y="326"/>
                    </a:lnTo>
                    <a:lnTo>
                      <a:pt x="838" y="288"/>
                    </a:lnTo>
                    <a:lnTo>
                      <a:pt x="678" y="247"/>
                    </a:lnTo>
                    <a:lnTo>
                      <a:pt x="526" y="203"/>
                    </a:lnTo>
                    <a:lnTo>
                      <a:pt x="382" y="157"/>
                    </a:lnTo>
                    <a:lnTo>
                      <a:pt x="248" y="108"/>
                    </a:lnTo>
                    <a:lnTo>
                      <a:pt x="124" y="5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4572000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4418" y="119"/>
                  </a:cxn>
                  <a:cxn ang="0">
                    <a:pos x="4349" y="343"/>
                  </a:cxn>
                  <a:cxn ang="0">
                    <a:pos x="4248" y="546"/>
                  </a:cxn>
                  <a:cxn ang="0">
                    <a:pos x="4114" y="729"/>
                  </a:cxn>
                  <a:cxn ang="0">
                    <a:pos x="3950" y="894"/>
                  </a:cxn>
                  <a:cxn ang="0">
                    <a:pos x="3754" y="1041"/>
                  </a:cxn>
                  <a:cxn ang="0">
                    <a:pos x="3528" y="1171"/>
                  </a:cxn>
                  <a:cxn ang="0">
                    <a:pos x="3273" y="1282"/>
                  </a:cxn>
                  <a:cxn ang="0">
                    <a:pos x="2988" y="1380"/>
                  </a:cxn>
                  <a:cxn ang="0">
                    <a:pos x="2675" y="1461"/>
                  </a:cxn>
                  <a:cxn ang="0">
                    <a:pos x="2336" y="1528"/>
                  </a:cxn>
                  <a:cxn ang="0">
                    <a:pos x="1968" y="1582"/>
                  </a:cxn>
                  <a:cxn ang="0">
                    <a:pos x="1575" y="1622"/>
                  </a:cxn>
                  <a:cxn ang="0">
                    <a:pos x="1156" y="1651"/>
                  </a:cxn>
                  <a:cxn ang="0">
                    <a:pos x="711" y="1668"/>
                  </a:cxn>
                  <a:cxn ang="0">
                    <a:pos x="242" y="1674"/>
                  </a:cxn>
                  <a:cxn ang="0">
                    <a:pos x="0" y="687"/>
                  </a:cxn>
                  <a:cxn ang="0">
                    <a:pos x="414" y="681"/>
                  </a:cxn>
                  <a:cxn ang="0">
                    <a:pos x="814" y="673"/>
                  </a:cxn>
                  <a:cxn ang="0">
                    <a:pos x="1196" y="661"/>
                  </a:cxn>
                  <a:cxn ang="0">
                    <a:pos x="1561" y="644"/>
                  </a:cxn>
                  <a:cxn ang="0">
                    <a:pos x="1910" y="624"/>
                  </a:cxn>
                  <a:cxn ang="0">
                    <a:pos x="2240" y="599"/>
                  </a:cxn>
                  <a:cxn ang="0">
                    <a:pos x="2550" y="567"/>
                  </a:cxn>
                  <a:cxn ang="0">
                    <a:pos x="2843" y="532"/>
                  </a:cxn>
                  <a:cxn ang="0">
                    <a:pos x="3115" y="489"/>
                  </a:cxn>
                  <a:cxn ang="0">
                    <a:pos x="3368" y="441"/>
                  </a:cxn>
                  <a:cxn ang="0">
                    <a:pos x="3600" y="386"/>
                  </a:cxn>
                  <a:cxn ang="0">
                    <a:pos x="3813" y="325"/>
                  </a:cxn>
                  <a:cxn ang="0">
                    <a:pos x="4002" y="256"/>
                  </a:cxn>
                  <a:cxn ang="0">
                    <a:pos x="4170" y="178"/>
                  </a:cxn>
                  <a:cxn ang="0">
                    <a:pos x="4316" y="92"/>
                  </a:cxn>
                  <a:cxn ang="0">
                    <a:pos x="4439" y="0"/>
                  </a:cxn>
                </a:cxnLst>
                <a:rect l="0" t="0" r="r" b="b"/>
                <a:pathLst>
                  <a:path w="4439" h="1674">
                    <a:moveTo>
                      <a:pt x="4439" y="0"/>
                    </a:moveTo>
                    <a:lnTo>
                      <a:pt x="4418" y="119"/>
                    </a:lnTo>
                    <a:lnTo>
                      <a:pt x="4388" y="233"/>
                    </a:lnTo>
                    <a:lnTo>
                      <a:pt x="4349" y="343"/>
                    </a:lnTo>
                    <a:lnTo>
                      <a:pt x="4303" y="447"/>
                    </a:lnTo>
                    <a:lnTo>
                      <a:pt x="4248" y="546"/>
                    </a:lnTo>
                    <a:lnTo>
                      <a:pt x="4186" y="640"/>
                    </a:lnTo>
                    <a:lnTo>
                      <a:pt x="4114" y="729"/>
                    </a:lnTo>
                    <a:lnTo>
                      <a:pt x="4036" y="814"/>
                    </a:lnTo>
                    <a:lnTo>
                      <a:pt x="3950" y="894"/>
                    </a:lnTo>
                    <a:lnTo>
                      <a:pt x="3856" y="970"/>
                    </a:lnTo>
                    <a:lnTo>
                      <a:pt x="3754" y="1041"/>
                    </a:lnTo>
                    <a:lnTo>
                      <a:pt x="3645" y="1108"/>
                    </a:lnTo>
                    <a:lnTo>
                      <a:pt x="3528" y="1171"/>
                    </a:lnTo>
                    <a:lnTo>
                      <a:pt x="3404" y="1229"/>
                    </a:lnTo>
                    <a:lnTo>
                      <a:pt x="3273" y="1282"/>
                    </a:lnTo>
                    <a:lnTo>
                      <a:pt x="3134" y="1333"/>
                    </a:lnTo>
                    <a:lnTo>
                      <a:pt x="2988" y="1380"/>
                    </a:lnTo>
                    <a:lnTo>
                      <a:pt x="2835" y="1422"/>
                    </a:lnTo>
                    <a:lnTo>
                      <a:pt x="2675" y="1461"/>
                    </a:lnTo>
                    <a:lnTo>
                      <a:pt x="2509" y="1497"/>
                    </a:lnTo>
                    <a:lnTo>
                      <a:pt x="2336" y="1528"/>
                    </a:lnTo>
                    <a:lnTo>
                      <a:pt x="2155" y="1557"/>
                    </a:lnTo>
                    <a:lnTo>
                      <a:pt x="1968" y="1582"/>
                    </a:lnTo>
                    <a:lnTo>
                      <a:pt x="1775" y="1604"/>
                    </a:lnTo>
                    <a:lnTo>
                      <a:pt x="1575" y="1622"/>
                    </a:lnTo>
                    <a:lnTo>
                      <a:pt x="1368" y="1638"/>
                    </a:lnTo>
                    <a:lnTo>
                      <a:pt x="1156" y="1651"/>
                    </a:lnTo>
                    <a:lnTo>
                      <a:pt x="937" y="1660"/>
                    </a:lnTo>
                    <a:lnTo>
                      <a:pt x="711" y="1668"/>
                    </a:lnTo>
                    <a:lnTo>
                      <a:pt x="480" y="1671"/>
                    </a:lnTo>
                    <a:lnTo>
                      <a:pt x="242" y="1674"/>
                    </a:lnTo>
                    <a:lnTo>
                      <a:pt x="0" y="1672"/>
                    </a:lnTo>
                    <a:lnTo>
                      <a:pt x="0" y="687"/>
                    </a:lnTo>
                    <a:lnTo>
                      <a:pt x="208" y="685"/>
                    </a:lnTo>
                    <a:lnTo>
                      <a:pt x="414" y="681"/>
                    </a:lnTo>
                    <a:lnTo>
                      <a:pt x="616" y="678"/>
                    </a:lnTo>
                    <a:lnTo>
                      <a:pt x="814" y="673"/>
                    </a:lnTo>
                    <a:lnTo>
                      <a:pt x="1007" y="668"/>
                    </a:lnTo>
                    <a:lnTo>
                      <a:pt x="1196" y="661"/>
                    </a:lnTo>
                    <a:lnTo>
                      <a:pt x="1382" y="653"/>
                    </a:lnTo>
                    <a:lnTo>
                      <a:pt x="1561" y="644"/>
                    </a:lnTo>
                    <a:lnTo>
                      <a:pt x="1738" y="634"/>
                    </a:lnTo>
                    <a:lnTo>
                      <a:pt x="1910" y="624"/>
                    </a:lnTo>
                    <a:lnTo>
                      <a:pt x="2076" y="612"/>
                    </a:lnTo>
                    <a:lnTo>
                      <a:pt x="2240" y="599"/>
                    </a:lnTo>
                    <a:lnTo>
                      <a:pt x="2397" y="584"/>
                    </a:lnTo>
                    <a:lnTo>
                      <a:pt x="2550" y="567"/>
                    </a:lnTo>
                    <a:lnTo>
                      <a:pt x="2699" y="551"/>
                    </a:lnTo>
                    <a:lnTo>
                      <a:pt x="2843" y="532"/>
                    </a:lnTo>
                    <a:lnTo>
                      <a:pt x="2981" y="511"/>
                    </a:lnTo>
                    <a:lnTo>
                      <a:pt x="3115" y="489"/>
                    </a:lnTo>
                    <a:lnTo>
                      <a:pt x="3245" y="467"/>
                    </a:lnTo>
                    <a:lnTo>
                      <a:pt x="3368" y="441"/>
                    </a:lnTo>
                    <a:lnTo>
                      <a:pt x="3487" y="414"/>
                    </a:lnTo>
                    <a:lnTo>
                      <a:pt x="3600" y="386"/>
                    </a:lnTo>
                    <a:lnTo>
                      <a:pt x="3709" y="356"/>
                    </a:lnTo>
                    <a:lnTo>
                      <a:pt x="3813" y="325"/>
                    </a:lnTo>
                    <a:lnTo>
                      <a:pt x="3910" y="290"/>
                    </a:lnTo>
                    <a:lnTo>
                      <a:pt x="4002" y="256"/>
                    </a:lnTo>
                    <a:lnTo>
                      <a:pt x="4090" y="218"/>
                    </a:lnTo>
                    <a:lnTo>
                      <a:pt x="4170" y="178"/>
                    </a:lnTo>
                    <a:lnTo>
                      <a:pt x="4246" y="136"/>
                    </a:lnTo>
                    <a:lnTo>
                      <a:pt x="4316" y="92"/>
                    </a:lnTo>
                    <a:lnTo>
                      <a:pt x="4381" y="47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>
                <a:off x="4572000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4695" y="27"/>
                  </a:cxn>
                  <a:cxn ang="0">
                    <a:pos x="4701" y="77"/>
                  </a:cxn>
                  <a:cxn ang="0">
                    <a:pos x="4702" y="127"/>
                  </a:cxn>
                  <a:cxn ang="0">
                    <a:pos x="4701" y="176"/>
                  </a:cxn>
                  <a:cxn ang="0">
                    <a:pos x="4697" y="225"/>
                  </a:cxn>
                  <a:cxn ang="0">
                    <a:pos x="4690" y="272"/>
                  </a:cxn>
                  <a:cxn ang="0">
                    <a:pos x="4679" y="318"/>
                  </a:cxn>
                  <a:cxn ang="0">
                    <a:pos x="4666" y="364"/>
                  </a:cxn>
                  <a:cxn ang="0">
                    <a:pos x="4650" y="409"/>
                  </a:cxn>
                  <a:cxn ang="0">
                    <a:pos x="4630" y="451"/>
                  </a:cxn>
                  <a:cxn ang="0">
                    <a:pos x="4609" y="494"/>
                  </a:cxn>
                  <a:cxn ang="0">
                    <a:pos x="4583" y="535"/>
                  </a:cxn>
                  <a:cxn ang="0">
                    <a:pos x="4555" y="576"/>
                  </a:cxn>
                  <a:cxn ang="0">
                    <a:pos x="4525" y="615"/>
                  </a:cxn>
                  <a:cxn ang="0">
                    <a:pos x="4491" y="655"/>
                  </a:cxn>
                  <a:cxn ang="0">
                    <a:pos x="4455" y="691"/>
                  </a:cxn>
                  <a:cxn ang="0">
                    <a:pos x="4437" y="697"/>
                  </a:cxn>
                  <a:cxn ang="0">
                    <a:pos x="4381" y="732"/>
                  </a:cxn>
                  <a:cxn ang="0">
                    <a:pos x="4246" y="821"/>
                  </a:cxn>
                  <a:cxn ang="0">
                    <a:pos x="4090" y="903"/>
                  </a:cxn>
                  <a:cxn ang="0">
                    <a:pos x="3910" y="975"/>
                  </a:cxn>
                  <a:cxn ang="0">
                    <a:pos x="3709" y="1041"/>
                  </a:cxn>
                  <a:cxn ang="0">
                    <a:pos x="3487" y="1099"/>
                  </a:cxn>
                  <a:cxn ang="0">
                    <a:pos x="3245" y="1152"/>
                  </a:cxn>
                  <a:cxn ang="0">
                    <a:pos x="2981" y="1196"/>
                  </a:cxn>
                  <a:cxn ang="0">
                    <a:pos x="2699" y="1236"/>
                  </a:cxn>
                  <a:cxn ang="0">
                    <a:pos x="2397" y="1269"/>
                  </a:cxn>
                  <a:cxn ang="0">
                    <a:pos x="2076" y="1297"/>
                  </a:cxn>
                  <a:cxn ang="0">
                    <a:pos x="1738" y="1319"/>
                  </a:cxn>
                  <a:cxn ang="0">
                    <a:pos x="1382" y="1338"/>
                  </a:cxn>
                  <a:cxn ang="0">
                    <a:pos x="1007" y="1353"/>
                  </a:cxn>
                  <a:cxn ang="0">
                    <a:pos x="616" y="1363"/>
                  </a:cxn>
                  <a:cxn ang="0">
                    <a:pos x="208" y="1370"/>
                  </a:cxn>
                  <a:cxn ang="0">
                    <a:pos x="0" y="652"/>
                  </a:cxn>
                  <a:cxn ang="0">
                    <a:pos x="98" y="653"/>
                  </a:cxn>
                  <a:cxn ang="0">
                    <a:pos x="255" y="652"/>
                  </a:cxn>
                  <a:cxn ang="0">
                    <a:pos x="465" y="649"/>
                  </a:cxn>
                  <a:cxn ang="0">
                    <a:pos x="721" y="641"/>
                  </a:cxn>
                  <a:cxn ang="0">
                    <a:pos x="1014" y="629"/>
                  </a:cxn>
                  <a:cxn ang="0">
                    <a:pos x="1338" y="612"/>
                  </a:cxn>
                  <a:cxn ang="0">
                    <a:pos x="1685" y="589"/>
                  </a:cxn>
                  <a:cxn ang="0">
                    <a:pos x="2050" y="560"/>
                  </a:cxn>
                  <a:cxn ang="0">
                    <a:pos x="2423" y="523"/>
                  </a:cxn>
                  <a:cxn ang="0">
                    <a:pos x="2798" y="478"/>
                  </a:cxn>
                  <a:cxn ang="0">
                    <a:pos x="3168" y="424"/>
                  </a:cxn>
                  <a:cxn ang="0">
                    <a:pos x="3525" y="361"/>
                  </a:cxn>
                  <a:cxn ang="0">
                    <a:pos x="3864" y="288"/>
                  </a:cxn>
                  <a:cxn ang="0">
                    <a:pos x="4176" y="203"/>
                  </a:cxn>
                  <a:cxn ang="0">
                    <a:pos x="4454" y="108"/>
                  </a:cxn>
                  <a:cxn ang="0">
                    <a:pos x="4692" y="0"/>
                  </a:cxn>
                </a:cxnLst>
                <a:rect l="0" t="0" r="r" b="b"/>
                <a:pathLst>
                  <a:path w="4702" h="1372">
                    <a:moveTo>
                      <a:pt x="4692" y="0"/>
                    </a:moveTo>
                    <a:lnTo>
                      <a:pt x="4695" y="27"/>
                    </a:lnTo>
                    <a:lnTo>
                      <a:pt x="4698" y="52"/>
                    </a:lnTo>
                    <a:lnTo>
                      <a:pt x="4701" y="77"/>
                    </a:lnTo>
                    <a:lnTo>
                      <a:pt x="4702" y="103"/>
                    </a:lnTo>
                    <a:lnTo>
                      <a:pt x="4702" y="127"/>
                    </a:lnTo>
                    <a:lnTo>
                      <a:pt x="4702" y="152"/>
                    </a:lnTo>
                    <a:lnTo>
                      <a:pt x="4701" y="176"/>
                    </a:lnTo>
                    <a:lnTo>
                      <a:pt x="4700" y="201"/>
                    </a:lnTo>
                    <a:lnTo>
                      <a:pt x="4697" y="225"/>
                    </a:lnTo>
                    <a:lnTo>
                      <a:pt x="4694" y="249"/>
                    </a:lnTo>
                    <a:lnTo>
                      <a:pt x="4690" y="272"/>
                    </a:lnTo>
                    <a:lnTo>
                      <a:pt x="4685" y="296"/>
                    </a:lnTo>
                    <a:lnTo>
                      <a:pt x="4679" y="318"/>
                    </a:lnTo>
                    <a:lnTo>
                      <a:pt x="4673" y="342"/>
                    </a:lnTo>
                    <a:lnTo>
                      <a:pt x="4666" y="364"/>
                    </a:lnTo>
                    <a:lnTo>
                      <a:pt x="4658" y="386"/>
                    </a:lnTo>
                    <a:lnTo>
                      <a:pt x="4650" y="409"/>
                    </a:lnTo>
                    <a:lnTo>
                      <a:pt x="4640" y="430"/>
                    </a:lnTo>
                    <a:lnTo>
                      <a:pt x="4630" y="451"/>
                    </a:lnTo>
                    <a:lnTo>
                      <a:pt x="4620" y="472"/>
                    </a:lnTo>
                    <a:lnTo>
                      <a:pt x="4609" y="494"/>
                    </a:lnTo>
                    <a:lnTo>
                      <a:pt x="4597" y="515"/>
                    </a:lnTo>
                    <a:lnTo>
                      <a:pt x="4583" y="535"/>
                    </a:lnTo>
                    <a:lnTo>
                      <a:pt x="4570" y="556"/>
                    </a:lnTo>
                    <a:lnTo>
                      <a:pt x="4555" y="576"/>
                    </a:lnTo>
                    <a:lnTo>
                      <a:pt x="4541" y="596"/>
                    </a:lnTo>
                    <a:lnTo>
                      <a:pt x="4525" y="615"/>
                    </a:lnTo>
                    <a:lnTo>
                      <a:pt x="4509" y="636"/>
                    </a:lnTo>
                    <a:lnTo>
                      <a:pt x="4491" y="655"/>
                    </a:lnTo>
                    <a:lnTo>
                      <a:pt x="4473" y="674"/>
                    </a:lnTo>
                    <a:lnTo>
                      <a:pt x="4455" y="691"/>
                    </a:lnTo>
                    <a:lnTo>
                      <a:pt x="4435" y="710"/>
                    </a:lnTo>
                    <a:lnTo>
                      <a:pt x="4437" y="697"/>
                    </a:lnTo>
                    <a:lnTo>
                      <a:pt x="4439" y="685"/>
                    </a:lnTo>
                    <a:lnTo>
                      <a:pt x="4381" y="732"/>
                    </a:lnTo>
                    <a:lnTo>
                      <a:pt x="4316" y="777"/>
                    </a:lnTo>
                    <a:lnTo>
                      <a:pt x="4246" y="821"/>
                    </a:lnTo>
                    <a:lnTo>
                      <a:pt x="4170" y="863"/>
                    </a:lnTo>
                    <a:lnTo>
                      <a:pt x="4090" y="903"/>
                    </a:lnTo>
                    <a:lnTo>
                      <a:pt x="4002" y="941"/>
                    </a:lnTo>
                    <a:lnTo>
                      <a:pt x="3910" y="975"/>
                    </a:lnTo>
                    <a:lnTo>
                      <a:pt x="3813" y="1010"/>
                    </a:lnTo>
                    <a:lnTo>
                      <a:pt x="3709" y="1041"/>
                    </a:lnTo>
                    <a:lnTo>
                      <a:pt x="3600" y="1071"/>
                    </a:lnTo>
                    <a:lnTo>
                      <a:pt x="3487" y="1099"/>
                    </a:lnTo>
                    <a:lnTo>
                      <a:pt x="3368" y="1126"/>
                    </a:lnTo>
                    <a:lnTo>
                      <a:pt x="3245" y="1152"/>
                    </a:lnTo>
                    <a:lnTo>
                      <a:pt x="3115" y="1174"/>
                    </a:lnTo>
                    <a:lnTo>
                      <a:pt x="2981" y="1196"/>
                    </a:lnTo>
                    <a:lnTo>
                      <a:pt x="2843" y="1217"/>
                    </a:lnTo>
                    <a:lnTo>
                      <a:pt x="2699" y="1236"/>
                    </a:lnTo>
                    <a:lnTo>
                      <a:pt x="2550" y="1252"/>
                    </a:lnTo>
                    <a:lnTo>
                      <a:pt x="2397" y="1269"/>
                    </a:lnTo>
                    <a:lnTo>
                      <a:pt x="2240" y="1284"/>
                    </a:lnTo>
                    <a:lnTo>
                      <a:pt x="2076" y="1297"/>
                    </a:lnTo>
                    <a:lnTo>
                      <a:pt x="1910" y="1309"/>
                    </a:lnTo>
                    <a:lnTo>
                      <a:pt x="1738" y="1319"/>
                    </a:lnTo>
                    <a:lnTo>
                      <a:pt x="1561" y="1329"/>
                    </a:lnTo>
                    <a:lnTo>
                      <a:pt x="1382" y="1338"/>
                    </a:lnTo>
                    <a:lnTo>
                      <a:pt x="1196" y="1346"/>
                    </a:lnTo>
                    <a:lnTo>
                      <a:pt x="1007" y="1353"/>
                    </a:lnTo>
                    <a:lnTo>
                      <a:pt x="814" y="1358"/>
                    </a:lnTo>
                    <a:lnTo>
                      <a:pt x="616" y="1363"/>
                    </a:lnTo>
                    <a:lnTo>
                      <a:pt x="414" y="1366"/>
                    </a:lnTo>
                    <a:lnTo>
                      <a:pt x="208" y="1370"/>
                    </a:lnTo>
                    <a:lnTo>
                      <a:pt x="0" y="1372"/>
                    </a:lnTo>
                    <a:lnTo>
                      <a:pt x="0" y="652"/>
                    </a:lnTo>
                    <a:lnTo>
                      <a:pt x="41" y="653"/>
                    </a:lnTo>
                    <a:lnTo>
                      <a:pt x="98" y="653"/>
                    </a:lnTo>
                    <a:lnTo>
                      <a:pt x="169" y="653"/>
                    </a:lnTo>
                    <a:lnTo>
                      <a:pt x="255" y="652"/>
                    </a:lnTo>
                    <a:lnTo>
                      <a:pt x="355" y="651"/>
                    </a:lnTo>
                    <a:lnTo>
                      <a:pt x="465" y="649"/>
                    </a:lnTo>
                    <a:lnTo>
                      <a:pt x="588" y="646"/>
                    </a:lnTo>
                    <a:lnTo>
                      <a:pt x="721" y="641"/>
                    </a:lnTo>
                    <a:lnTo>
                      <a:pt x="863" y="636"/>
                    </a:lnTo>
                    <a:lnTo>
                      <a:pt x="1014" y="629"/>
                    </a:lnTo>
                    <a:lnTo>
                      <a:pt x="1173" y="621"/>
                    </a:lnTo>
                    <a:lnTo>
                      <a:pt x="1338" y="612"/>
                    </a:lnTo>
                    <a:lnTo>
                      <a:pt x="1509" y="601"/>
                    </a:lnTo>
                    <a:lnTo>
                      <a:pt x="1685" y="589"/>
                    </a:lnTo>
                    <a:lnTo>
                      <a:pt x="1865" y="575"/>
                    </a:lnTo>
                    <a:lnTo>
                      <a:pt x="2050" y="560"/>
                    </a:lnTo>
                    <a:lnTo>
                      <a:pt x="2235" y="542"/>
                    </a:lnTo>
                    <a:lnTo>
                      <a:pt x="2423" y="523"/>
                    </a:lnTo>
                    <a:lnTo>
                      <a:pt x="2610" y="501"/>
                    </a:lnTo>
                    <a:lnTo>
                      <a:pt x="2798" y="478"/>
                    </a:lnTo>
                    <a:lnTo>
                      <a:pt x="2984" y="452"/>
                    </a:lnTo>
                    <a:lnTo>
                      <a:pt x="3168" y="424"/>
                    </a:lnTo>
                    <a:lnTo>
                      <a:pt x="3349" y="394"/>
                    </a:lnTo>
                    <a:lnTo>
                      <a:pt x="3525" y="361"/>
                    </a:lnTo>
                    <a:lnTo>
                      <a:pt x="3697" y="326"/>
                    </a:lnTo>
                    <a:lnTo>
                      <a:pt x="3864" y="288"/>
                    </a:lnTo>
                    <a:lnTo>
                      <a:pt x="4024" y="247"/>
                    </a:lnTo>
                    <a:lnTo>
                      <a:pt x="4176" y="203"/>
                    </a:lnTo>
                    <a:lnTo>
                      <a:pt x="4320" y="157"/>
                    </a:lnTo>
                    <a:lnTo>
                      <a:pt x="4454" y="108"/>
                    </a:lnTo>
                    <a:lnTo>
                      <a:pt x="4578" y="56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14"/>
              <p:cNvSpPr>
                <a:spLocks/>
              </p:cNvSpPr>
              <p:nvPr/>
            </p:nvSpPr>
            <p:spPr bwMode="auto">
              <a:xfrm>
                <a:off x="441616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2357" y="433"/>
                  </a:cxn>
                  <a:cxn ang="0">
                    <a:pos x="2357" y="0"/>
                  </a:cxn>
                  <a:cxn ang="0">
                    <a:pos x="1998" y="28"/>
                  </a:cxn>
                  <a:cxn ang="0">
                    <a:pos x="1657" y="106"/>
                  </a:cxn>
                  <a:cxn ang="0">
                    <a:pos x="1337" y="234"/>
                  </a:cxn>
                  <a:cxn ang="0">
                    <a:pos x="1041" y="404"/>
                  </a:cxn>
                  <a:cxn ang="0">
                    <a:pos x="774" y="614"/>
                  </a:cxn>
                  <a:cxn ang="0">
                    <a:pos x="540" y="859"/>
                  </a:cxn>
                  <a:cxn ang="0">
                    <a:pos x="342" y="1137"/>
                  </a:cxn>
                  <a:cxn ang="0">
                    <a:pos x="186" y="1441"/>
                  </a:cxn>
                  <a:cxn ang="0">
                    <a:pos x="75" y="1769"/>
                  </a:cxn>
                  <a:cxn ang="0">
                    <a:pos x="13" y="2117"/>
                  </a:cxn>
                  <a:cxn ang="0">
                    <a:pos x="4" y="2477"/>
                  </a:cxn>
                  <a:cxn ang="0">
                    <a:pos x="48" y="2831"/>
                  </a:cxn>
                  <a:cxn ang="0">
                    <a:pos x="143" y="3166"/>
                  </a:cxn>
                  <a:cxn ang="0">
                    <a:pos x="285" y="3477"/>
                  </a:cxn>
                  <a:cxn ang="0">
                    <a:pos x="470" y="3765"/>
                  </a:cxn>
                  <a:cxn ang="0">
                    <a:pos x="692" y="4022"/>
                  </a:cxn>
                  <a:cxn ang="0">
                    <a:pos x="948" y="4244"/>
                  </a:cxn>
                  <a:cxn ang="0">
                    <a:pos x="1235" y="4427"/>
                  </a:cxn>
                  <a:cxn ang="0">
                    <a:pos x="1548" y="4569"/>
                  </a:cxn>
                  <a:cxn ang="0">
                    <a:pos x="1883" y="4664"/>
                  </a:cxn>
                  <a:cxn ang="0">
                    <a:pos x="2235" y="4710"/>
                  </a:cxn>
                  <a:cxn ang="0">
                    <a:pos x="2357" y="4712"/>
                  </a:cxn>
                  <a:cxn ang="0">
                    <a:pos x="2357" y="4281"/>
                  </a:cxn>
                  <a:cxn ang="0">
                    <a:pos x="2064" y="4259"/>
                  </a:cxn>
                  <a:cxn ang="0">
                    <a:pos x="1785" y="4194"/>
                  </a:cxn>
                  <a:cxn ang="0">
                    <a:pos x="1523" y="4091"/>
                  </a:cxn>
                  <a:cxn ang="0">
                    <a:pos x="1282" y="3951"/>
                  </a:cxn>
                  <a:cxn ang="0">
                    <a:pos x="1064" y="3780"/>
                  </a:cxn>
                  <a:cxn ang="0">
                    <a:pos x="872" y="3579"/>
                  </a:cxn>
                  <a:cxn ang="0">
                    <a:pos x="711" y="3353"/>
                  </a:cxn>
                  <a:cxn ang="0">
                    <a:pos x="584" y="3104"/>
                  </a:cxn>
                  <a:cxn ang="0">
                    <a:pos x="493" y="2836"/>
                  </a:cxn>
                  <a:cxn ang="0">
                    <a:pos x="442" y="2552"/>
                  </a:cxn>
                  <a:cxn ang="0">
                    <a:pos x="435" y="2257"/>
                  </a:cxn>
                  <a:cxn ang="0">
                    <a:pos x="471" y="1969"/>
                  </a:cxn>
                  <a:cxn ang="0">
                    <a:pos x="549" y="1696"/>
                  </a:cxn>
                  <a:cxn ang="0">
                    <a:pos x="665" y="1441"/>
                  </a:cxn>
                  <a:cxn ang="0">
                    <a:pos x="815" y="1206"/>
                  </a:cxn>
                  <a:cxn ang="0">
                    <a:pos x="997" y="997"/>
                  </a:cxn>
                  <a:cxn ang="0">
                    <a:pos x="1206" y="815"/>
                  </a:cxn>
                  <a:cxn ang="0">
                    <a:pos x="1440" y="665"/>
                  </a:cxn>
                  <a:cxn ang="0">
                    <a:pos x="1695" y="549"/>
                  </a:cxn>
                  <a:cxn ang="0">
                    <a:pos x="1969" y="472"/>
                  </a:cxn>
                  <a:cxn ang="0">
                    <a:pos x="2257" y="435"/>
                  </a:cxn>
                </a:cxnLst>
                <a:rect l="0" t="0" r="r" b="b"/>
                <a:pathLst>
                  <a:path w="2357" h="4712">
                    <a:moveTo>
                      <a:pt x="2357" y="433"/>
                    </a:moveTo>
                    <a:lnTo>
                      <a:pt x="2357" y="433"/>
                    </a:lnTo>
                    <a:lnTo>
                      <a:pt x="2357" y="433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235" y="4"/>
                    </a:lnTo>
                    <a:lnTo>
                      <a:pt x="2115" y="13"/>
                    </a:lnTo>
                    <a:lnTo>
                      <a:pt x="1998" y="28"/>
                    </a:lnTo>
                    <a:lnTo>
                      <a:pt x="1883" y="48"/>
                    </a:lnTo>
                    <a:lnTo>
                      <a:pt x="1769" y="75"/>
                    </a:lnTo>
                    <a:lnTo>
                      <a:pt x="1657" y="106"/>
                    </a:lnTo>
                    <a:lnTo>
                      <a:pt x="1548" y="144"/>
                    </a:lnTo>
                    <a:lnTo>
                      <a:pt x="1440" y="186"/>
                    </a:lnTo>
                    <a:lnTo>
                      <a:pt x="1337" y="234"/>
                    </a:lnTo>
                    <a:lnTo>
                      <a:pt x="1235" y="285"/>
                    </a:lnTo>
                    <a:lnTo>
                      <a:pt x="1137" y="342"/>
                    </a:lnTo>
                    <a:lnTo>
                      <a:pt x="1041" y="404"/>
                    </a:lnTo>
                    <a:lnTo>
                      <a:pt x="948" y="470"/>
                    </a:lnTo>
                    <a:lnTo>
                      <a:pt x="860" y="540"/>
                    </a:lnTo>
                    <a:lnTo>
                      <a:pt x="774" y="614"/>
                    </a:lnTo>
                    <a:lnTo>
                      <a:pt x="692" y="692"/>
                    </a:lnTo>
                    <a:lnTo>
                      <a:pt x="614" y="773"/>
                    </a:lnTo>
                    <a:lnTo>
                      <a:pt x="540" y="859"/>
                    </a:lnTo>
                    <a:lnTo>
                      <a:pt x="470" y="949"/>
                    </a:lnTo>
                    <a:lnTo>
                      <a:pt x="404" y="1040"/>
                    </a:lnTo>
                    <a:lnTo>
                      <a:pt x="342" y="1137"/>
                    </a:lnTo>
                    <a:lnTo>
                      <a:pt x="285" y="1235"/>
                    </a:lnTo>
                    <a:lnTo>
                      <a:pt x="233" y="1337"/>
                    </a:lnTo>
                    <a:lnTo>
                      <a:pt x="186" y="1441"/>
                    </a:lnTo>
                    <a:lnTo>
                      <a:pt x="143" y="1548"/>
                    </a:lnTo>
                    <a:lnTo>
                      <a:pt x="107" y="1657"/>
                    </a:lnTo>
                    <a:lnTo>
                      <a:pt x="75" y="1769"/>
                    </a:lnTo>
                    <a:lnTo>
                      <a:pt x="48" y="1883"/>
                    </a:lnTo>
                    <a:lnTo>
                      <a:pt x="27" y="1998"/>
                    </a:lnTo>
                    <a:lnTo>
                      <a:pt x="13" y="2117"/>
                    </a:lnTo>
                    <a:lnTo>
                      <a:pt x="4" y="2236"/>
                    </a:lnTo>
                    <a:lnTo>
                      <a:pt x="0" y="2357"/>
                    </a:lnTo>
                    <a:lnTo>
                      <a:pt x="4" y="2477"/>
                    </a:lnTo>
                    <a:lnTo>
                      <a:pt x="13" y="2597"/>
                    </a:lnTo>
                    <a:lnTo>
                      <a:pt x="27" y="2714"/>
                    </a:lnTo>
                    <a:lnTo>
                      <a:pt x="48" y="2831"/>
                    </a:lnTo>
                    <a:lnTo>
                      <a:pt x="75" y="2944"/>
                    </a:lnTo>
                    <a:lnTo>
                      <a:pt x="107" y="3056"/>
                    </a:lnTo>
                    <a:lnTo>
                      <a:pt x="143" y="3166"/>
                    </a:lnTo>
                    <a:lnTo>
                      <a:pt x="186" y="3272"/>
                    </a:lnTo>
                    <a:lnTo>
                      <a:pt x="233" y="3377"/>
                    </a:lnTo>
                    <a:lnTo>
                      <a:pt x="285" y="3477"/>
                    </a:lnTo>
                    <a:lnTo>
                      <a:pt x="342" y="3577"/>
                    </a:lnTo>
                    <a:lnTo>
                      <a:pt x="404" y="3672"/>
                    </a:lnTo>
                    <a:lnTo>
                      <a:pt x="470" y="3765"/>
                    </a:lnTo>
                    <a:lnTo>
                      <a:pt x="540" y="3854"/>
                    </a:lnTo>
                    <a:lnTo>
                      <a:pt x="614" y="3939"/>
                    </a:lnTo>
                    <a:lnTo>
                      <a:pt x="692" y="4022"/>
                    </a:lnTo>
                    <a:lnTo>
                      <a:pt x="774" y="4099"/>
                    </a:lnTo>
                    <a:lnTo>
                      <a:pt x="860" y="4174"/>
                    </a:lnTo>
                    <a:lnTo>
                      <a:pt x="948" y="4244"/>
                    </a:lnTo>
                    <a:lnTo>
                      <a:pt x="1041" y="4309"/>
                    </a:lnTo>
                    <a:lnTo>
                      <a:pt x="1137" y="4370"/>
                    </a:lnTo>
                    <a:lnTo>
                      <a:pt x="1235" y="4427"/>
                    </a:lnTo>
                    <a:lnTo>
                      <a:pt x="1337" y="4480"/>
                    </a:lnTo>
                    <a:lnTo>
                      <a:pt x="1440" y="4527"/>
                    </a:lnTo>
                    <a:lnTo>
                      <a:pt x="1548" y="4569"/>
                    </a:lnTo>
                    <a:lnTo>
                      <a:pt x="1657" y="4606"/>
                    </a:lnTo>
                    <a:lnTo>
                      <a:pt x="1769" y="4638"/>
                    </a:lnTo>
                    <a:lnTo>
                      <a:pt x="1883" y="4664"/>
                    </a:lnTo>
                    <a:lnTo>
                      <a:pt x="1998" y="4685"/>
                    </a:lnTo>
                    <a:lnTo>
                      <a:pt x="2115" y="4700"/>
                    </a:lnTo>
                    <a:lnTo>
                      <a:pt x="2235" y="4710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257" y="4279"/>
                    </a:lnTo>
                    <a:lnTo>
                      <a:pt x="2160" y="4271"/>
                    </a:lnTo>
                    <a:lnTo>
                      <a:pt x="2064" y="4259"/>
                    </a:lnTo>
                    <a:lnTo>
                      <a:pt x="1969" y="4242"/>
                    </a:lnTo>
                    <a:lnTo>
                      <a:pt x="1876" y="4221"/>
                    </a:lnTo>
                    <a:lnTo>
                      <a:pt x="1785" y="4194"/>
                    </a:lnTo>
                    <a:lnTo>
                      <a:pt x="1695" y="4164"/>
                    </a:lnTo>
                    <a:lnTo>
                      <a:pt x="1608" y="4129"/>
                    </a:lnTo>
                    <a:lnTo>
                      <a:pt x="1523" y="4091"/>
                    </a:lnTo>
                    <a:lnTo>
                      <a:pt x="1440" y="4048"/>
                    </a:lnTo>
                    <a:lnTo>
                      <a:pt x="1360" y="4002"/>
                    </a:lnTo>
                    <a:lnTo>
                      <a:pt x="1282" y="3951"/>
                    </a:lnTo>
                    <a:lnTo>
                      <a:pt x="1206" y="3898"/>
                    </a:lnTo>
                    <a:lnTo>
                      <a:pt x="1133" y="3841"/>
                    </a:lnTo>
                    <a:lnTo>
                      <a:pt x="1064" y="3780"/>
                    </a:lnTo>
                    <a:lnTo>
                      <a:pt x="997" y="3717"/>
                    </a:lnTo>
                    <a:lnTo>
                      <a:pt x="933" y="3650"/>
                    </a:lnTo>
                    <a:lnTo>
                      <a:pt x="872" y="3579"/>
                    </a:lnTo>
                    <a:lnTo>
                      <a:pt x="815" y="3507"/>
                    </a:lnTo>
                    <a:lnTo>
                      <a:pt x="761" y="3432"/>
                    </a:lnTo>
                    <a:lnTo>
                      <a:pt x="711" y="3353"/>
                    </a:lnTo>
                    <a:lnTo>
                      <a:pt x="665" y="3273"/>
                    </a:lnTo>
                    <a:lnTo>
                      <a:pt x="623" y="3189"/>
                    </a:lnTo>
                    <a:lnTo>
                      <a:pt x="584" y="3104"/>
                    </a:lnTo>
                    <a:lnTo>
                      <a:pt x="549" y="3017"/>
                    </a:lnTo>
                    <a:lnTo>
                      <a:pt x="519" y="2928"/>
                    </a:lnTo>
                    <a:lnTo>
                      <a:pt x="493" y="2836"/>
                    </a:lnTo>
                    <a:lnTo>
                      <a:pt x="471" y="2743"/>
                    </a:lnTo>
                    <a:lnTo>
                      <a:pt x="454" y="2648"/>
                    </a:lnTo>
                    <a:lnTo>
                      <a:pt x="442" y="2552"/>
                    </a:lnTo>
                    <a:lnTo>
                      <a:pt x="435" y="2455"/>
                    </a:lnTo>
                    <a:lnTo>
                      <a:pt x="432" y="2357"/>
                    </a:lnTo>
                    <a:lnTo>
                      <a:pt x="435" y="2257"/>
                    </a:lnTo>
                    <a:lnTo>
                      <a:pt x="442" y="2160"/>
                    </a:lnTo>
                    <a:lnTo>
                      <a:pt x="454" y="2064"/>
                    </a:lnTo>
                    <a:lnTo>
                      <a:pt x="471" y="1969"/>
                    </a:lnTo>
                    <a:lnTo>
                      <a:pt x="493" y="1876"/>
                    </a:lnTo>
                    <a:lnTo>
                      <a:pt x="519" y="1786"/>
                    </a:lnTo>
                    <a:lnTo>
                      <a:pt x="549" y="1696"/>
                    </a:lnTo>
                    <a:lnTo>
                      <a:pt x="584" y="1609"/>
                    </a:lnTo>
                    <a:lnTo>
                      <a:pt x="623" y="1523"/>
                    </a:lnTo>
                    <a:lnTo>
                      <a:pt x="665" y="1441"/>
                    </a:lnTo>
                    <a:lnTo>
                      <a:pt x="711" y="1360"/>
                    </a:lnTo>
                    <a:lnTo>
                      <a:pt x="761" y="1282"/>
                    </a:lnTo>
                    <a:lnTo>
                      <a:pt x="815" y="1206"/>
                    </a:lnTo>
                    <a:lnTo>
                      <a:pt x="872" y="1133"/>
                    </a:lnTo>
                    <a:lnTo>
                      <a:pt x="933" y="1064"/>
                    </a:lnTo>
                    <a:lnTo>
                      <a:pt x="997" y="997"/>
                    </a:lnTo>
                    <a:lnTo>
                      <a:pt x="1064" y="933"/>
                    </a:lnTo>
                    <a:lnTo>
                      <a:pt x="1133" y="873"/>
                    </a:lnTo>
                    <a:lnTo>
                      <a:pt x="1206" y="815"/>
                    </a:lnTo>
                    <a:lnTo>
                      <a:pt x="1282" y="761"/>
                    </a:lnTo>
                    <a:lnTo>
                      <a:pt x="1360" y="711"/>
                    </a:lnTo>
                    <a:lnTo>
                      <a:pt x="1440" y="665"/>
                    </a:lnTo>
                    <a:lnTo>
                      <a:pt x="1523" y="623"/>
                    </a:lnTo>
                    <a:lnTo>
                      <a:pt x="1608" y="583"/>
                    </a:lnTo>
                    <a:lnTo>
                      <a:pt x="1695" y="549"/>
                    </a:lnTo>
                    <a:lnTo>
                      <a:pt x="1785" y="519"/>
                    </a:lnTo>
                    <a:lnTo>
                      <a:pt x="1876" y="493"/>
                    </a:lnTo>
                    <a:lnTo>
                      <a:pt x="1969" y="472"/>
                    </a:lnTo>
                    <a:lnTo>
                      <a:pt x="2064" y="454"/>
                    </a:lnTo>
                    <a:lnTo>
                      <a:pt x="2160" y="442"/>
                    </a:lnTo>
                    <a:lnTo>
                      <a:pt x="2257" y="435"/>
                    </a:lnTo>
                    <a:lnTo>
                      <a:pt x="2357" y="433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457200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0" y="433"/>
                  </a:cxn>
                  <a:cxn ang="0">
                    <a:pos x="0" y="0"/>
                  </a:cxn>
                  <a:cxn ang="0">
                    <a:pos x="357" y="28"/>
                  </a:cxn>
                  <a:cxn ang="0">
                    <a:pos x="698" y="106"/>
                  </a:cxn>
                  <a:cxn ang="0">
                    <a:pos x="1018" y="234"/>
                  </a:cxn>
                  <a:cxn ang="0">
                    <a:pos x="1314" y="404"/>
                  </a:cxn>
                  <a:cxn ang="0">
                    <a:pos x="1581" y="614"/>
                  </a:cxn>
                  <a:cxn ang="0">
                    <a:pos x="1816" y="859"/>
                  </a:cxn>
                  <a:cxn ang="0">
                    <a:pos x="2013" y="1137"/>
                  </a:cxn>
                  <a:cxn ang="0">
                    <a:pos x="2169" y="1441"/>
                  </a:cxn>
                  <a:cxn ang="0">
                    <a:pos x="2281" y="1769"/>
                  </a:cxn>
                  <a:cxn ang="0">
                    <a:pos x="2342" y="2117"/>
                  </a:cxn>
                  <a:cxn ang="0">
                    <a:pos x="2351" y="2477"/>
                  </a:cxn>
                  <a:cxn ang="0">
                    <a:pos x="2307" y="2831"/>
                  </a:cxn>
                  <a:cxn ang="0">
                    <a:pos x="2212" y="3166"/>
                  </a:cxn>
                  <a:cxn ang="0">
                    <a:pos x="2070" y="3477"/>
                  </a:cxn>
                  <a:cxn ang="0">
                    <a:pos x="1885" y="3765"/>
                  </a:cxn>
                  <a:cxn ang="0">
                    <a:pos x="1663" y="4022"/>
                  </a:cxn>
                  <a:cxn ang="0">
                    <a:pos x="1407" y="4244"/>
                  </a:cxn>
                  <a:cxn ang="0">
                    <a:pos x="1120" y="4427"/>
                  </a:cxn>
                  <a:cxn ang="0">
                    <a:pos x="807" y="4569"/>
                  </a:cxn>
                  <a:cxn ang="0">
                    <a:pos x="473" y="4664"/>
                  </a:cxn>
                  <a:cxn ang="0">
                    <a:pos x="120" y="4710"/>
                  </a:cxn>
                  <a:cxn ang="0">
                    <a:pos x="0" y="4712"/>
                  </a:cxn>
                  <a:cxn ang="0">
                    <a:pos x="0" y="4281"/>
                  </a:cxn>
                  <a:cxn ang="0">
                    <a:pos x="291" y="4259"/>
                  </a:cxn>
                  <a:cxn ang="0">
                    <a:pos x="570" y="4194"/>
                  </a:cxn>
                  <a:cxn ang="0">
                    <a:pos x="832" y="4091"/>
                  </a:cxn>
                  <a:cxn ang="0">
                    <a:pos x="1073" y="3951"/>
                  </a:cxn>
                  <a:cxn ang="0">
                    <a:pos x="1292" y="3780"/>
                  </a:cxn>
                  <a:cxn ang="0">
                    <a:pos x="1483" y="3579"/>
                  </a:cxn>
                  <a:cxn ang="0">
                    <a:pos x="1644" y="3353"/>
                  </a:cxn>
                  <a:cxn ang="0">
                    <a:pos x="1771" y="3104"/>
                  </a:cxn>
                  <a:cxn ang="0">
                    <a:pos x="1862" y="2836"/>
                  </a:cxn>
                  <a:cxn ang="0">
                    <a:pos x="1913" y="2552"/>
                  </a:cxn>
                  <a:cxn ang="0">
                    <a:pos x="1921" y="2257"/>
                  </a:cxn>
                  <a:cxn ang="0">
                    <a:pos x="1884" y="1969"/>
                  </a:cxn>
                  <a:cxn ang="0">
                    <a:pos x="1806" y="1696"/>
                  </a:cxn>
                  <a:cxn ang="0">
                    <a:pos x="1690" y="1441"/>
                  </a:cxn>
                  <a:cxn ang="0">
                    <a:pos x="1540" y="1206"/>
                  </a:cxn>
                  <a:cxn ang="0">
                    <a:pos x="1358" y="997"/>
                  </a:cxn>
                  <a:cxn ang="0">
                    <a:pos x="1149" y="815"/>
                  </a:cxn>
                  <a:cxn ang="0">
                    <a:pos x="915" y="665"/>
                  </a:cxn>
                  <a:cxn ang="0">
                    <a:pos x="660" y="549"/>
                  </a:cxn>
                  <a:cxn ang="0">
                    <a:pos x="386" y="472"/>
                  </a:cxn>
                  <a:cxn ang="0">
                    <a:pos x="98" y="435"/>
                  </a:cxn>
                </a:cxnLst>
                <a:rect l="0" t="0" r="r" b="b"/>
                <a:pathLst>
                  <a:path w="2355" h="4712">
                    <a:moveTo>
                      <a:pt x="0" y="433"/>
                    </a:moveTo>
                    <a:lnTo>
                      <a:pt x="0" y="433"/>
                    </a:lnTo>
                    <a:lnTo>
                      <a:pt x="0" y="4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4"/>
                    </a:lnTo>
                    <a:lnTo>
                      <a:pt x="240" y="13"/>
                    </a:lnTo>
                    <a:lnTo>
                      <a:pt x="357" y="28"/>
                    </a:lnTo>
                    <a:lnTo>
                      <a:pt x="473" y="48"/>
                    </a:lnTo>
                    <a:lnTo>
                      <a:pt x="587" y="75"/>
                    </a:lnTo>
                    <a:lnTo>
                      <a:pt x="698" y="106"/>
                    </a:lnTo>
                    <a:lnTo>
                      <a:pt x="807" y="144"/>
                    </a:lnTo>
                    <a:lnTo>
                      <a:pt x="915" y="186"/>
                    </a:lnTo>
                    <a:lnTo>
                      <a:pt x="1018" y="234"/>
                    </a:lnTo>
                    <a:lnTo>
                      <a:pt x="1120" y="285"/>
                    </a:lnTo>
                    <a:lnTo>
                      <a:pt x="1220" y="342"/>
                    </a:lnTo>
                    <a:lnTo>
                      <a:pt x="1314" y="404"/>
                    </a:lnTo>
                    <a:lnTo>
                      <a:pt x="1407" y="470"/>
                    </a:lnTo>
                    <a:lnTo>
                      <a:pt x="1497" y="540"/>
                    </a:lnTo>
                    <a:lnTo>
                      <a:pt x="1581" y="614"/>
                    </a:lnTo>
                    <a:lnTo>
                      <a:pt x="1663" y="692"/>
                    </a:lnTo>
                    <a:lnTo>
                      <a:pt x="1741" y="773"/>
                    </a:lnTo>
                    <a:lnTo>
                      <a:pt x="1816" y="859"/>
                    </a:lnTo>
                    <a:lnTo>
                      <a:pt x="1885" y="949"/>
                    </a:lnTo>
                    <a:lnTo>
                      <a:pt x="1951" y="1040"/>
                    </a:lnTo>
                    <a:lnTo>
                      <a:pt x="2013" y="1137"/>
                    </a:lnTo>
                    <a:lnTo>
                      <a:pt x="2070" y="1235"/>
                    </a:lnTo>
                    <a:lnTo>
                      <a:pt x="2122" y="1337"/>
                    </a:lnTo>
                    <a:lnTo>
                      <a:pt x="2169" y="1441"/>
                    </a:lnTo>
                    <a:lnTo>
                      <a:pt x="2212" y="1548"/>
                    </a:lnTo>
                    <a:lnTo>
                      <a:pt x="2248" y="1657"/>
                    </a:lnTo>
                    <a:lnTo>
                      <a:pt x="2281" y="1769"/>
                    </a:lnTo>
                    <a:lnTo>
                      <a:pt x="2307" y="1883"/>
                    </a:lnTo>
                    <a:lnTo>
                      <a:pt x="2328" y="1998"/>
                    </a:lnTo>
                    <a:lnTo>
                      <a:pt x="2342" y="2117"/>
                    </a:lnTo>
                    <a:lnTo>
                      <a:pt x="2351" y="2236"/>
                    </a:lnTo>
                    <a:lnTo>
                      <a:pt x="2355" y="2357"/>
                    </a:lnTo>
                    <a:lnTo>
                      <a:pt x="2351" y="2477"/>
                    </a:lnTo>
                    <a:lnTo>
                      <a:pt x="2342" y="2597"/>
                    </a:lnTo>
                    <a:lnTo>
                      <a:pt x="2328" y="2714"/>
                    </a:lnTo>
                    <a:lnTo>
                      <a:pt x="2307" y="2831"/>
                    </a:lnTo>
                    <a:lnTo>
                      <a:pt x="2281" y="2944"/>
                    </a:lnTo>
                    <a:lnTo>
                      <a:pt x="2248" y="3056"/>
                    </a:lnTo>
                    <a:lnTo>
                      <a:pt x="2212" y="3166"/>
                    </a:lnTo>
                    <a:lnTo>
                      <a:pt x="2169" y="3272"/>
                    </a:lnTo>
                    <a:lnTo>
                      <a:pt x="2122" y="3377"/>
                    </a:lnTo>
                    <a:lnTo>
                      <a:pt x="2070" y="3477"/>
                    </a:lnTo>
                    <a:lnTo>
                      <a:pt x="2013" y="3577"/>
                    </a:lnTo>
                    <a:lnTo>
                      <a:pt x="1951" y="3672"/>
                    </a:lnTo>
                    <a:lnTo>
                      <a:pt x="1885" y="3765"/>
                    </a:lnTo>
                    <a:lnTo>
                      <a:pt x="1816" y="3854"/>
                    </a:lnTo>
                    <a:lnTo>
                      <a:pt x="1741" y="3939"/>
                    </a:lnTo>
                    <a:lnTo>
                      <a:pt x="1663" y="4022"/>
                    </a:lnTo>
                    <a:lnTo>
                      <a:pt x="1581" y="4099"/>
                    </a:lnTo>
                    <a:lnTo>
                      <a:pt x="1497" y="4174"/>
                    </a:lnTo>
                    <a:lnTo>
                      <a:pt x="1407" y="4244"/>
                    </a:lnTo>
                    <a:lnTo>
                      <a:pt x="1314" y="4309"/>
                    </a:lnTo>
                    <a:lnTo>
                      <a:pt x="1220" y="4370"/>
                    </a:lnTo>
                    <a:lnTo>
                      <a:pt x="1120" y="4427"/>
                    </a:lnTo>
                    <a:lnTo>
                      <a:pt x="1018" y="4480"/>
                    </a:lnTo>
                    <a:lnTo>
                      <a:pt x="915" y="4527"/>
                    </a:lnTo>
                    <a:lnTo>
                      <a:pt x="807" y="4569"/>
                    </a:lnTo>
                    <a:lnTo>
                      <a:pt x="698" y="4606"/>
                    </a:lnTo>
                    <a:lnTo>
                      <a:pt x="587" y="4638"/>
                    </a:lnTo>
                    <a:lnTo>
                      <a:pt x="473" y="4664"/>
                    </a:lnTo>
                    <a:lnTo>
                      <a:pt x="357" y="4685"/>
                    </a:lnTo>
                    <a:lnTo>
                      <a:pt x="240" y="4700"/>
                    </a:lnTo>
                    <a:lnTo>
                      <a:pt x="120" y="4710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98" y="4279"/>
                    </a:lnTo>
                    <a:lnTo>
                      <a:pt x="195" y="4271"/>
                    </a:lnTo>
                    <a:lnTo>
                      <a:pt x="291" y="4259"/>
                    </a:lnTo>
                    <a:lnTo>
                      <a:pt x="386" y="4242"/>
                    </a:lnTo>
                    <a:lnTo>
                      <a:pt x="479" y="4221"/>
                    </a:lnTo>
                    <a:lnTo>
                      <a:pt x="570" y="4194"/>
                    </a:lnTo>
                    <a:lnTo>
                      <a:pt x="660" y="4164"/>
                    </a:lnTo>
                    <a:lnTo>
                      <a:pt x="747" y="4129"/>
                    </a:lnTo>
                    <a:lnTo>
                      <a:pt x="832" y="4091"/>
                    </a:lnTo>
                    <a:lnTo>
                      <a:pt x="915" y="4048"/>
                    </a:lnTo>
                    <a:lnTo>
                      <a:pt x="996" y="4002"/>
                    </a:lnTo>
                    <a:lnTo>
                      <a:pt x="1073" y="3951"/>
                    </a:lnTo>
                    <a:lnTo>
                      <a:pt x="1149" y="3898"/>
                    </a:lnTo>
                    <a:lnTo>
                      <a:pt x="1222" y="3841"/>
                    </a:lnTo>
                    <a:lnTo>
                      <a:pt x="1292" y="3780"/>
                    </a:lnTo>
                    <a:lnTo>
                      <a:pt x="1358" y="3717"/>
                    </a:lnTo>
                    <a:lnTo>
                      <a:pt x="1423" y="3650"/>
                    </a:lnTo>
                    <a:lnTo>
                      <a:pt x="1483" y="3579"/>
                    </a:lnTo>
                    <a:lnTo>
                      <a:pt x="1540" y="3507"/>
                    </a:lnTo>
                    <a:lnTo>
                      <a:pt x="1594" y="3432"/>
                    </a:lnTo>
                    <a:lnTo>
                      <a:pt x="1644" y="3353"/>
                    </a:lnTo>
                    <a:lnTo>
                      <a:pt x="1690" y="3273"/>
                    </a:lnTo>
                    <a:lnTo>
                      <a:pt x="1733" y="3189"/>
                    </a:lnTo>
                    <a:lnTo>
                      <a:pt x="1771" y="3104"/>
                    </a:lnTo>
                    <a:lnTo>
                      <a:pt x="1806" y="3017"/>
                    </a:lnTo>
                    <a:lnTo>
                      <a:pt x="1836" y="2928"/>
                    </a:lnTo>
                    <a:lnTo>
                      <a:pt x="1862" y="2836"/>
                    </a:lnTo>
                    <a:lnTo>
                      <a:pt x="1884" y="2743"/>
                    </a:lnTo>
                    <a:lnTo>
                      <a:pt x="1901" y="2648"/>
                    </a:lnTo>
                    <a:lnTo>
                      <a:pt x="1913" y="2552"/>
                    </a:lnTo>
                    <a:lnTo>
                      <a:pt x="1921" y="2455"/>
                    </a:lnTo>
                    <a:lnTo>
                      <a:pt x="1923" y="2357"/>
                    </a:lnTo>
                    <a:lnTo>
                      <a:pt x="1921" y="2257"/>
                    </a:lnTo>
                    <a:lnTo>
                      <a:pt x="1913" y="2160"/>
                    </a:lnTo>
                    <a:lnTo>
                      <a:pt x="1901" y="2064"/>
                    </a:lnTo>
                    <a:lnTo>
                      <a:pt x="1884" y="1969"/>
                    </a:lnTo>
                    <a:lnTo>
                      <a:pt x="1862" y="1876"/>
                    </a:lnTo>
                    <a:lnTo>
                      <a:pt x="1836" y="1786"/>
                    </a:lnTo>
                    <a:lnTo>
                      <a:pt x="1806" y="1696"/>
                    </a:lnTo>
                    <a:lnTo>
                      <a:pt x="1771" y="1609"/>
                    </a:lnTo>
                    <a:lnTo>
                      <a:pt x="1733" y="1523"/>
                    </a:lnTo>
                    <a:lnTo>
                      <a:pt x="1690" y="1441"/>
                    </a:lnTo>
                    <a:lnTo>
                      <a:pt x="1644" y="1360"/>
                    </a:lnTo>
                    <a:lnTo>
                      <a:pt x="1594" y="1282"/>
                    </a:lnTo>
                    <a:lnTo>
                      <a:pt x="1540" y="1206"/>
                    </a:lnTo>
                    <a:lnTo>
                      <a:pt x="1483" y="1133"/>
                    </a:lnTo>
                    <a:lnTo>
                      <a:pt x="1423" y="1064"/>
                    </a:lnTo>
                    <a:lnTo>
                      <a:pt x="1358" y="997"/>
                    </a:lnTo>
                    <a:lnTo>
                      <a:pt x="1292" y="933"/>
                    </a:lnTo>
                    <a:lnTo>
                      <a:pt x="1222" y="873"/>
                    </a:lnTo>
                    <a:lnTo>
                      <a:pt x="1149" y="815"/>
                    </a:lnTo>
                    <a:lnTo>
                      <a:pt x="1073" y="761"/>
                    </a:lnTo>
                    <a:lnTo>
                      <a:pt x="996" y="711"/>
                    </a:lnTo>
                    <a:lnTo>
                      <a:pt x="915" y="665"/>
                    </a:lnTo>
                    <a:lnTo>
                      <a:pt x="832" y="623"/>
                    </a:lnTo>
                    <a:lnTo>
                      <a:pt x="747" y="583"/>
                    </a:lnTo>
                    <a:lnTo>
                      <a:pt x="660" y="549"/>
                    </a:lnTo>
                    <a:lnTo>
                      <a:pt x="570" y="519"/>
                    </a:lnTo>
                    <a:lnTo>
                      <a:pt x="479" y="493"/>
                    </a:lnTo>
                    <a:lnTo>
                      <a:pt x="386" y="472"/>
                    </a:lnTo>
                    <a:lnTo>
                      <a:pt x="291" y="454"/>
                    </a:lnTo>
                    <a:lnTo>
                      <a:pt x="195" y="442"/>
                    </a:lnTo>
                    <a:lnTo>
                      <a:pt x="98" y="435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3048001" y="1251452"/>
            <a:ext cx="6096000" cy="3103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219170">
              <a:lnSpc>
                <a:spcPts val="1733"/>
              </a:lnSpc>
              <a:spcAft>
                <a:spcPts val="1600"/>
              </a:spcAft>
            </a:pPr>
            <a:r>
              <a:rPr lang="en-US" altLang="zh-CN" dirty="0">
                <a:sym typeface="+mn-lt"/>
              </a:rPr>
              <a:t>CONTENT</a:t>
            </a:r>
            <a:endParaRPr lang="en-US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51186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墙壁, 室内, 地板, 餐桌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/>
          <p:cNvGrpSpPr/>
          <p:nvPr/>
        </p:nvGrpSpPr>
        <p:grpSpPr>
          <a:xfrm>
            <a:off x="-960965" y="535519"/>
            <a:ext cx="5786965" cy="5786963"/>
            <a:chOff x="-720724" y="401639"/>
            <a:chExt cx="4340224" cy="4340222"/>
          </a:xfrm>
        </p:grpSpPr>
        <p:sp>
          <p:nvSpPr>
            <p:cNvPr id="13" name="Chord 12"/>
            <p:cNvSpPr/>
            <p:nvPr/>
          </p:nvSpPr>
          <p:spPr>
            <a:xfrm>
              <a:off x="-720724" y="401639"/>
              <a:ext cx="4340224" cy="4340222"/>
            </a:xfrm>
            <a:prstGeom prst="chord">
              <a:avLst>
                <a:gd name="adj1" fmla="val 13667188"/>
                <a:gd name="adj2" fmla="val 7931223"/>
              </a:avLst>
            </a:prstGeom>
            <a:solidFill>
              <a:schemeClr val="bg1">
                <a:alpha val="6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-704850" y="630239"/>
              <a:ext cx="4105275" cy="3883022"/>
            </a:xfrm>
            <a:prstGeom prst="chord">
              <a:avLst>
                <a:gd name="adj1" fmla="val 13626745"/>
                <a:gd name="adj2" fmla="val 7988299"/>
              </a:avLst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 Placeholder 1"/>
            <p:cNvSpPr txBox="1">
              <a:spLocks/>
            </p:cNvSpPr>
            <p:nvPr/>
          </p:nvSpPr>
          <p:spPr>
            <a:xfrm>
              <a:off x="579437" y="1847850"/>
              <a:ext cx="2239963" cy="788988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defTabSz="1219170">
                <a:defRPr/>
              </a:pPr>
              <a:r>
                <a:rPr lang="en-US" sz="8000" dirty="0">
                  <a:solidFill>
                    <a:srgbClr val="FFFFFF"/>
                  </a:solidFill>
                  <a:cs typeface="+mn-ea"/>
                  <a:sym typeface="+mn-lt"/>
                </a:rPr>
                <a:t>PART </a:t>
              </a:r>
              <a:r>
                <a:rPr lang="zh-CN" altLang="en-US" sz="5400" dirty="0" smtClean="0">
                  <a:solidFill>
                    <a:srgbClr val="FFFFFF"/>
                  </a:solidFill>
                  <a:cs typeface="+mn-ea"/>
                  <a:sym typeface="+mn-lt"/>
                </a:rPr>
                <a:t>产品展示</a:t>
              </a:r>
              <a:endParaRPr lang="ar-SA" sz="5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37"/>
            <p:cNvSpPr>
              <a:spLocks noEditPoints="1"/>
            </p:cNvSpPr>
            <p:nvPr/>
          </p:nvSpPr>
          <p:spPr bwMode="auto">
            <a:xfrm>
              <a:off x="593724" y="1173613"/>
              <a:ext cx="530225" cy="463947"/>
            </a:xfrm>
            <a:custGeom>
              <a:avLst/>
              <a:gdLst>
                <a:gd name="T0" fmla="*/ 317 w 319"/>
                <a:gd name="T1" fmla="*/ 226 h 280"/>
                <a:gd name="T2" fmla="*/ 312 w 319"/>
                <a:gd name="T3" fmla="*/ 210 h 280"/>
                <a:gd name="T4" fmla="*/ 273 w 319"/>
                <a:gd name="T5" fmla="*/ 187 h 280"/>
                <a:gd name="T6" fmla="*/ 253 w 319"/>
                <a:gd name="T7" fmla="*/ 177 h 280"/>
                <a:gd name="T8" fmla="*/ 241 w 319"/>
                <a:gd name="T9" fmla="*/ 158 h 280"/>
                <a:gd name="T10" fmla="*/ 243 w 319"/>
                <a:gd name="T11" fmla="*/ 146 h 280"/>
                <a:gd name="T12" fmla="*/ 252 w 319"/>
                <a:gd name="T13" fmla="*/ 125 h 280"/>
                <a:gd name="T14" fmla="*/ 256 w 319"/>
                <a:gd name="T15" fmla="*/ 119 h 280"/>
                <a:gd name="T16" fmla="*/ 261 w 319"/>
                <a:gd name="T17" fmla="*/ 106 h 280"/>
                <a:gd name="T18" fmla="*/ 257 w 319"/>
                <a:gd name="T19" fmla="*/ 97 h 280"/>
                <a:gd name="T20" fmla="*/ 260 w 319"/>
                <a:gd name="T21" fmla="*/ 72 h 280"/>
                <a:gd name="T22" fmla="*/ 249 w 319"/>
                <a:gd name="T23" fmla="*/ 48 h 280"/>
                <a:gd name="T24" fmla="*/ 228 w 319"/>
                <a:gd name="T25" fmla="*/ 40 h 280"/>
                <a:gd name="T26" fmla="*/ 210 w 319"/>
                <a:gd name="T27" fmla="*/ 41 h 280"/>
                <a:gd name="T28" fmla="*/ 190 w 319"/>
                <a:gd name="T29" fmla="*/ 55 h 280"/>
                <a:gd name="T30" fmla="*/ 184 w 319"/>
                <a:gd name="T31" fmla="*/ 77 h 280"/>
                <a:gd name="T32" fmla="*/ 185 w 319"/>
                <a:gd name="T33" fmla="*/ 98 h 280"/>
                <a:gd name="T34" fmla="*/ 184 w 319"/>
                <a:gd name="T35" fmla="*/ 112 h 280"/>
                <a:gd name="T36" fmla="*/ 190 w 319"/>
                <a:gd name="T37" fmla="*/ 121 h 280"/>
                <a:gd name="T38" fmla="*/ 193 w 319"/>
                <a:gd name="T39" fmla="*/ 131 h 280"/>
                <a:gd name="T40" fmla="*/ 201 w 319"/>
                <a:gd name="T41" fmla="*/ 148 h 280"/>
                <a:gd name="T42" fmla="*/ 199 w 319"/>
                <a:gd name="T43" fmla="*/ 166 h 280"/>
                <a:gd name="T44" fmla="*/ 220 w 319"/>
                <a:gd name="T45" fmla="*/ 194 h 280"/>
                <a:gd name="T46" fmla="*/ 246 w 319"/>
                <a:gd name="T47" fmla="*/ 218 h 280"/>
                <a:gd name="T48" fmla="*/ 319 w 319"/>
                <a:gd name="T49" fmla="*/ 280 h 280"/>
                <a:gd name="T50" fmla="*/ 143 w 319"/>
                <a:gd name="T51" fmla="*/ 187 h 280"/>
                <a:gd name="T52" fmla="*/ 124 w 319"/>
                <a:gd name="T53" fmla="*/ 164 h 280"/>
                <a:gd name="T54" fmla="*/ 123 w 319"/>
                <a:gd name="T55" fmla="*/ 144 h 280"/>
                <a:gd name="T56" fmla="*/ 132 w 319"/>
                <a:gd name="T57" fmla="*/ 127 h 280"/>
                <a:gd name="T58" fmla="*/ 136 w 319"/>
                <a:gd name="T59" fmla="*/ 109 h 280"/>
                <a:gd name="T60" fmla="*/ 145 w 319"/>
                <a:gd name="T61" fmla="*/ 100 h 280"/>
                <a:gd name="T62" fmla="*/ 146 w 319"/>
                <a:gd name="T63" fmla="*/ 82 h 280"/>
                <a:gd name="T64" fmla="*/ 143 w 319"/>
                <a:gd name="T65" fmla="*/ 75 h 280"/>
                <a:gd name="T66" fmla="*/ 146 w 319"/>
                <a:gd name="T67" fmla="*/ 43 h 280"/>
                <a:gd name="T68" fmla="*/ 131 w 319"/>
                <a:gd name="T69" fmla="*/ 11 h 280"/>
                <a:gd name="T70" fmla="*/ 110 w 319"/>
                <a:gd name="T71" fmla="*/ 1 h 280"/>
                <a:gd name="T72" fmla="*/ 87 w 319"/>
                <a:gd name="T73" fmla="*/ 0 h 280"/>
                <a:gd name="T74" fmla="*/ 64 w 319"/>
                <a:gd name="T75" fmla="*/ 8 h 280"/>
                <a:gd name="T76" fmla="*/ 46 w 319"/>
                <a:gd name="T77" fmla="*/ 36 h 280"/>
                <a:gd name="T78" fmla="*/ 46 w 319"/>
                <a:gd name="T79" fmla="*/ 67 h 280"/>
                <a:gd name="T80" fmla="*/ 45 w 319"/>
                <a:gd name="T81" fmla="*/ 77 h 280"/>
                <a:gd name="T82" fmla="*/ 44 w 319"/>
                <a:gd name="T83" fmla="*/ 95 h 280"/>
                <a:gd name="T84" fmla="*/ 52 w 319"/>
                <a:gd name="T85" fmla="*/ 107 h 280"/>
                <a:gd name="T86" fmla="*/ 56 w 319"/>
                <a:gd name="T87" fmla="*/ 121 h 280"/>
                <a:gd name="T88" fmla="*/ 68 w 319"/>
                <a:gd name="T89" fmla="*/ 140 h 280"/>
                <a:gd name="T90" fmla="*/ 69 w 319"/>
                <a:gd name="T91" fmla="*/ 157 h 280"/>
                <a:gd name="T92" fmla="*/ 54 w 319"/>
                <a:gd name="T93" fmla="*/ 182 h 280"/>
                <a:gd name="T94" fmla="*/ 27 w 319"/>
                <a:gd name="T95" fmla="*/ 196 h 280"/>
                <a:gd name="T96" fmla="*/ 4 w 319"/>
                <a:gd name="T97" fmla="*/ 212 h 280"/>
                <a:gd name="T98" fmla="*/ 222 w 319"/>
                <a:gd name="T99" fmla="*/ 280 h 280"/>
                <a:gd name="T100" fmla="*/ 221 w 319"/>
                <a:gd name="T101" fmla="*/ 231 h 280"/>
                <a:gd name="T102" fmla="*/ 196 w 319"/>
                <a:gd name="T103" fmla="*/ 21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9" h="280">
                  <a:moveTo>
                    <a:pt x="319" y="280"/>
                  </a:moveTo>
                  <a:lnTo>
                    <a:pt x="319" y="280"/>
                  </a:lnTo>
                  <a:lnTo>
                    <a:pt x="318" y="249"/>
                  </a:lnTo>
                  <a:lnTo>
                    <a:pt x="317" y="226"/>
                  </a:lnTo>
                  <a:lnTo>
                    <a:pt x="316" y="218"/>
                  </a:lnTo>
                  <a:lnTo>
                    <a:pt x="315" y="213"/>
                  </a:lnTo>
                  <a:lnTo>
                    <a:pt x="315" y="213"/>
                  </a:lnTo>
                  <a:lnTo>
                    <a:pt x="312" y="210"/>
                  </a:lnTo>
                  <a:lnTo>
                    <a:pt x="309" y="207"/>
                  </a:lnTo>
                  <a:lnTo>
                    <a:pt x="300" y="200"/>
                  </a:lnTo>
                  <a:lnTo>
                    <a:pt x="288" y="194"/>
                  </a:lnTo>
                  <a:lnTo>
                    <a:pt x="273" y="187"/>
                  </a:lnTo>
                  <a:lnTo>
                    <a:pt x="273" y="187"/>
                  </a:lnTo>
                  <a:lnTo>
                    <a:pt x="264" y="184"/>
                  </a:lnTo>
                  <a:lnTo>
                    <a:pt x="258" y="180"/>
                  </a:lnTo>
                  <a:lnTo>
                    <a:pt x="253" y="177"/>
                  </a:lnTo>
                  <a:lnTo>
                    <a:pt x="249" y="173"/>
                  </a:lnTo>
                  <a:lnTo>
                    <a:pt x="246" y="168"/>
                  </a:lnTo>
                  <a:lnTo>
                    <a:pt x="244" y="163"/>
                  </a:lnTo>
                  <a:lnTo>
                    <a:pt x="241" y="158"/>
                  </a:lnTo>
                  <a:lnTo>
                    <a:pt x="241" y="152"/>
                  </a:lnTo>
                  <a:lnTo>
                    <a:pt x="241" y="152"/>
                  </a:lnTo>
                  <a:lnTo>
                    <a:pt x="241" y="148"/>
                  </a:lnTo>
                  <a:lnTo>
                    <a:pt x="243" y="146"/>
                  </a:lnTo>
                  <a:lnTo>
                    <a:pt x="246" y="141"/>
                  </a:lnTo>
                  <a:lnTo>
                    <a:pt x="249" y="135"/>
                  </a:lnTo>
                  <a:lnTo>
                    <a:pt x="251" y="131"/>
                  </a:lnTo>
                  <a:lnTo>
                    <a:pt x="252" y="125"/>
                  </a:lnTo>
                  <a:lnTo>
                    <a:pt x="252" y="125"/>
                  </a:lnTo>
                  <a:lnTo>
                    <a:pt x="253" y="122"/>
                  </a:lnTo>
                  <a:lnTo>
                    <a:pt x="254" y="121"/>
                  </a:lnTo>
                  <a:lnTo>
                    <a:pt x="256" y="119"/>
                  </a:lnTo>
                  <a:lnTo>
                    <a:pt x="258" y="118"/>
                  </a:lnTo>
                  <a:lnTo>
                    <a:pt x="259" y="116"/>
                  </a:lnTo>
                  <a:lnTo>
                    <a:pt x="260" y="112"/>
                  </a:lnTo>
                  <a:lnTo>
                    <a:pt x="261" y="106"/>
                  </a:lnTo>
                  <a:lnTo>
                    <a:pt x="261" y="106"/>
                  </a:lnTo>
                  <a:lnTo>
                    <a:pt x="260" y="101"/>
                  </a:lnTo>
                  <a:lnTo>
                    <a:pt x="259" y="98"/>
                  </a:lnTo>
                  <a:lnTo>
                    <a:pt x="257" y="97"/>
                  </a:lnTo>
                  <a:lnTo>
                    <a:pt x="257" y="97"/>
                  </a:lnTo>
                  <a:lnTo>
                    <a:pt x="260" y="77"/>
                  </a:lnTo>
                  <a:lnTo>
                    <a:pt x="260" y="77"/>
                  </a:lnTo>
                  <a:lnTo>
                    <a:pt x="260" y="72"/>
                  </a:lnTo>
                  <a:lnTo>
                    <a:pt x="259" y="67"/>
                  </a:lnTo>
                  <a:lnTo>
                    <a:pt x="257" y="61"/>
                  </a:lnTo>
                  <a:lnTo>
                    <a:pt x="254" y="55"/>
                  </a:lnTo>
                  <a:lnTo>
                    <a:pt x="24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3" y="41"/>
                  </a:lnTo>
                  <a:lnTo>
                    <a:pt x="228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6" y="40"/>
                  </a:lnTo>
                  <a:lnTo>
                    <a:pt x="210" y="41"/>
                  </a:lnTo>
                  <a:lnTo>
                    <a:pt x="206" y="42"/>
                  </a:lnTo>
                  <a:lnTo>
                    <a:pt x="202" y="44"/>
                  </a:lnTo>
                  <a:lnTo>
                    <a:pt x="195" y="48"/>
                  </a:lnTo>
                  <a:lnTo>
                    <a:pt x="190" y="55"/>
                  </a:lnTo>
                  <a:lnTo>
                    <a:pt x="187" y="61"/>
                  </a:lnTo>
                  <a:lnTo>
                    <a:pt x="185" y="67"/>
                  </a:lnTo>
                  <a:lnTo>
                    <a:pt x="184" y="72"/>
                  </a:lnTo>
                  <a:lnTo>
                    <a:pt x="184" y="77"/>
                  </a:lnTo>
                  <a:lnTo>
                    <a:pt x="184" y="7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5" y="98"/>
                  </a:lnTo>
                  <a:lnTo>
                    <a:pt x="184" y="101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4" y="112"/>
                  </a:lnTo>
                  <a:lnTo>
                    <a:pt x="185" y="116"/>
                  </a:lnTo>
                  <a:lnTo>
                    <a:pt x="186" y="118"/>
                  </a:lnTo>
                  <a:lnTo>
                    <a:pt x="187" y="119"/>
                  </a:lnTo>
                  <a:lnTo>
                    <a:pt x="190" y="121"/>
                  </a:lnTo>
                  <a:lnTo>
                    <a:pt x="191" y="122"/>
                  </a:lnTo>
                  <a:lnTo>
                    <a:pt x="192" y="125"/>
                  </a:lnTo>
                  <a:lnTo>
                    <a:pt x="192" y="125"/>
                  </a:lnTo>
                  <a:lnTo>
                    <a:pt x="193" y="131"/>
                  </a:lnTo>
                  <a:lnTo>
                    <a:pt x="195" y="135"/>
                  </a:lnTo>
                  <a:lnTo>
                    <a:pt x="198" y="141"/>
                  </a:lnTo>
                  <a:lnTo>
                    <a:pt x="201" y="146"/>
                  </a:lnTo>
                  <a:lnTo>
                    <a:pt x="201" y="148"/>
                  </a:lnTo>
                  <a:lnTo>
                    <a:pt x="202" y="152"/>
                  </a:lnTo>
                  <a:lnTo>
                    <a:pt x="202" y="152"/>
                  </a:lnTo>
                  <a:lnTo>
                    <a:pt x="201" y="160"/>
                  </a:lnTo>
                  <a:lnTo>
                    <a:pt x="199" y="166"/>
                  </a:lnTo>
                  <a:lnTo>
                    <a:pt x="195" y="173"/>
                  </a:lnTo>
                  <a:lnTo>
                    <a:pt x="189" y="178"/>
                  </a:lnTo>
                  <a:lnTo>
                    <a:pt x="189" y="178"/>
                  </a:lnTo>
                  <a:lnTo>
                    <a:pt x="220" y="194"/>
                  </a:lnTo>
                  <a:lnTo>
                    <a:pt x="230" y="200"/>
                  </a:lnTo>
                  <a:lnTo>
                    <a:pt x="237" y="207"/>
                  </a:lnTo>
                  <a:lnTo>
                    <a:pt x="243" y="212"/>
                  </a:lnTo>
                  <a:lnTo>
                    <a:pt x="246" y="218"/>
                  </a:lnTo>
                  <a:lnTo>
                    <a:pt x="247" y="224"/>
                  </a:lnTo>
                  <a:lnTo>
                    <a:pt x="248" y="233"/>
                  </a:lnTo>
                  <a:lnTo>
                    <a:pt x="248" y="280"/>
                  </a:lnTo>
                  <a:lnTo>
                    <a:pt x="319" y="280"/>
                  </a:lnTo>
                  <a:close/>
                  <a:moveTo>
                    <a:pt x="163" y="196"/>
                  </a:moveTo>
                  <a:lnTo>
                    <a:pt x="163" y="196"/>
                  </a:lnTo>
                  <a:lnTo>
                    <a:pt x="153" y="191"/>
                  </a:lnTo>
                  <a:lnTo>
                    <a:pt x="143" y="187"/>
                  </a:lnTo>
                  <a:lnTo>
                    <a:pt x="136" y="182"/>
                  </a:lnTo>
                  <a:lnTo>
                    <a:pt x="131" y="177"/>
                  </a:lnTo>
                  <a:lnTo>
                    <a:pt x="127" y="170"/>
                  </a:lnTo>
                  <a:lnTo>
                    <a:pt x="124" y="164"/>
                  </a:lnTo>
                  <a:lnTo>
                    <a:pt x="123" y="157"/>
                  </a:lnTo>
                  <a:lnTo>
                    <a:pt x="121" y="149"/>
                  </a:lnTo>
                  <a:lnTo>
                    <a:pt x="121" y="149"/>
                  </a:lnTo>
                  <a:lnTo>
                    <a:pt x="123" y="144"/>
                  </a:lnTo>
                  <a:lnTo>
                    <a:pt x="124" y="140"/>
                  </a:lnTo>
                  <a:lnTo>
                    <a:pt x="127" y="135"/>
                  </a:lnTo>
                  <a:lnTo>
                    <a:pt x="130" y="132"/>
                  </a:lnTo>
                  <a:lnTo>
                    <a:pt x="132" y="127"/>
                  </a:lnTo>
                  <a:lnTo>
                    <a:pt x="134" y="121"/>
                  </a:lnTo>
                  <a:lnTo>
                    <a:pt x="136" y="113"/>
                  </a:lnTo>
                  <a:lnTo>
                    <a:pt x="136" y="113"/>
                  </a:lnTo>
                  <a:lnTo>
                    <a:pt x="136" y="109"/>
                  </a:lnTo>
                  <a:lnTo>
                    <a:pt x="138" y="107"/>
                  </a:lnTo>
                  <a:lnTo>
                    <a:pt x="141" y="105"/>
                  </a:lnTo>
                  <a:lnTo>
                    <a:pt x="143" y="103"/>
                  </a:lnTo>
                  <a:lnTo>
                    <a:pt x="145" y="100"/>
                  </a:lnTo>
                  <a:lnTo>
                    <a:pt x="146" y="95"/>
                  </a:lnTo>
                  <a:lnTo>
                    <a:pt x="147" y="88"/>
                  </a:lnTo>
                  <a:lnTo>
                    <a:pt x="147" y="88"/>
                  </a:lnTo>
                  <a:lnTo>
                    <a:pt x="146" y="82"/>
                  </a:lnTo>
                  <a:lnTo>
                    <a:pt x="145" y="77"/>
                  </a:lnTo>
                  <a:lnTo>
                    <a:pt x="143" y="76"/>
                  </a:lnTo>
                  <a:lnTo>
                    <a:pt x="143" y="75"/>
                  </a:lnTo>
                  <a:lnTo>
                    <a:pt x="143" y="75"/>
                  </a:lnTo>
                  <a:lnTo>
                    <a:pt x="144" y="67"/>
                  </a:lnTo>
                  <a:lnTo>
                    <a:pt x="146" y="49"/>
                  </a:lnTo>
                  <a:lnTo>
                    <a:pt x="146" y="49"/>
                  </a:lnTo>
                  <a:lnTo>
                    <a:pt x="146" y="43"/>
                  </a:lnTo>
                  <a:lnTo>
                    <a:pt x="144" y="36"/>
                  </a:lnTo>
                  <a:lnTo>
                    <a:pt x="142" y="28"/>
                  </a:lnTo>
                  <a:lnTo>
                    <a:pt x="137" y="19"/>
                  </a:lnTo>
                  <a:lnTo>
                    <a:pt x="131" y="11"/>
                  </a:lnTo>
                  <a:lnTo>
                    <a:pt x="127" y="8"/>
                  </a:lnTo>
                  <a:lnTo>
                    <a:pt x="121" y="5"/>
                  </a:lnTo>
                  <a:lnTo>
                    <a:pt x="116" y="3"/>
                  </a:lnTo>
                  <a:lnTo>
                    <a:pt x="110" y="1"/>
                  </a:lnTo>
                  <a:lnTo>
                    <a:pt x="103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80" y="1"/>
                  </a:lnTo>
                  <a:lnTo>
                    <a:pt x="74" y="3"/>
                  </a:lnTo>
                  <a:lnTo>
                    <a:pt x="69" y="5"/>
                  </a:lnTo>
                  <a:lnTo>
                    <a:pt x="64" y="8"/>
                  </a:lnTo>
                  <a:lnTo>
                    <a:pt x="59" y="11"/>
                  </a:lnTo>
                  <a:lnTo>
                    <a:pt x="53" y="19"/>
                  </a:lnTo>
                  <a:lnTo>
                    <a:pt x="48" y="28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6" y="67"/>
                  </a:lnTo>
                  <a:lnTo>
                    <a:pt x="48" y="75"/>
                  </a:lnTo>
                  <a:lnTo>
                    <a:pt x="48" y="75"/>
                  </a:lnTo>
                  <a:lnTo>
                    <a:pt x="47" y="76"/>
                  </a:lnTo>
                  <a:lnTo>
                    <a:pt x="45" y="77"/>
                  </a:lnTo>
                  <a:lnTo>
                    <a:pt x="44" y="82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4" y="95"/>
                  </a:lnTo>
                  <a:lnTo>
                    <a:pt x="45" y="100"/>
                  </a:lnTo>
                  <a:lnTo>
                    <a:pt x="47" y="103"/>
                  </a:lnTo>
                  <a:lnTo>
                    <a:pt x="49" y="105"/>
                  </a:lnTo>
                  <a:lnTo>
                    <a:pt x="52" y="107"/>
                  </a:lnTo>
                  <a:lnTo>
                    <a:pt x="54" y="109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6" y="121"/>
                  </a:lnTo>
                  <a:lnTo>
                    <a:pt x="59" y="127"/>
                  </a:lnTo>
                  <a:lnTo>
                    <a:pt x="62" y="132"/>
                  </a:lnTo>
                  <a:lnTo>
                    <a:pt x="64" y="135"/>
                  </a:lnTo>
                  <a:lnTo>
                    <a:pt x="68" y="140"/>
                  </a:lnTo>
                  <a:lnTo>
                    <a:pt x="69" y="144"/>
                  </a:lnTo>
                  <a:lnTo>
                    <a:pt x="69" y="149"/>
                  </a:lnTo>
                  <a:lnTo>
                    <a:pt x="69" y="149"/>
                  </a:lnTo>
                  <a:lnTo>
                    <a:pt x="69" y="157"/>
                  </a:lnTo>
                  <a:lnTo>
                    <a:pt x="67" y="164"/>
                  </a:lnTo>
                  <a:lnTo>
                    <a:pt x="64" y="170"/>
                  </a:lnTo>
                  <a:lnTo>
                    <a:pt x="59" y="177"/>
                  </a:lnTo>
                  <a:lnTo>
                    <a:pt x="54" y="182"/>
                  </a:lnTo>
                  <a:lnTo>
                    <a:pt x="47" y="187"/>
                  </a:lnTo>
                  <a:lnTo>
                    <a:pt x="38" y="191"/>
                  </a:lnTo>
                  <a:lnTo>
                    <a:pt x="27" y="196"/>
                  </a:lnTo>
                  <a:lnTo>
                    <a:pt x="27" y="196"/>
                  </a:lnTo>
                  <a:lnTo>
                    <a:pt x="19" y="200"/>
                  </a:lnTo>
                  <a:lnTo>
                    <a:pt x="10" y="205"/>
                  </a:lnTo>
                  <a:lnTo>
                    <a:pt x="7" y="208"/>
                  </a:lnTo>
                  <a:lnTo>
                    <a:pt x="4" y="212"/>
                  </a:lnTo>
                  <a:lnTo>
                    <a:pt x="2" y="216"/>
                  </a:lnTo>
                  <a:lnTo>
                    <a:pt x="0" y="222"/>
                  </a:lnTo>
                  <a:lnTo>
                    <a:pt x="0" y="280"/>
                  </a:lnTo>
                  <a:lnTo>
                    <a:pt x="222" y="280"/>
                  </a:lnTo>
                  <a:lnTo>
                    <a:pt x="222" y="280"/>
                  </a:lnTo>
                  <a:lnTo>
                    <a:pt x="222" y="237"/>
                  </a:lnTo>
                  <a:lnTo>
                    <a:pt x="222" y="237"/>
                  </a:lnTo>
                  <a:lnTo>
                    <a:pt x="221" y="231"/>
                  </a:lnTo>
                  <a:lnTo>
                    <a:pt x="217" y="226"/>
                  </a:lnTo>
                  <a:lnTo>
                    <a:pt x="211" y="221"/>
                  </a:lnTo>
                  <a:lnTo>
                    <a:pt x="204" y="216"/>
                  </a:lnTo>
                  <a:lnTo>
                    <a:pt x="196" y="211"/>
                  </a:lnTo>
                  <a:lnTo>
                    <a:pt x="186" y="207"/>
                  </a:lnTo>
                  <a:lnTo>
                    <a:pt x="163" y="196"/>
                  </a:lnTo>
                  <a:lnTo>
                    <a:pt x="163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98488" y="2762250"/>
              <a:ext cx="274320" cy="158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85644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图标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1200" y="2413007"/>
            <a:ext cx="2351616" cy="2404533"/>
            <a:chOff x="533400" y="1809755"/>
            <a:chExt cx="1763712" cy="1803400"/>
          </a:xfrm>
        </p:grpSpPr>
        <p:graphicFrame>
          <p:nvGraphicFramePr>
            <p:cNvPr id="4" name="Chart 3"/>
            <p:cNvGraphicFramePr/>
            <p:nvPr>
              <p:extLst/>
            </p:nvPr>
          </p:nvGraphicFramePr>
          <p:xfrm>
            <a:off x="533400" y="1809755"/>
            <a:ext cx="1763712" cy="1803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047751" y="2521621"/>
              <a:ext cx="735011" cy="36119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30%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97002" y="2242170"/>
            <a:ext cx="980015" cy="213783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algn="ctr" defTabSz="1219170"/>
            <a:r>
              <a:rPr lang="en-US" sz="1333" dirty="0">
                <a:solidFill>
                  <a:srgbClr val="237DB9"/>
                </a:solidFill>
                <a:cs typeface="+mn-ea"/>
                <a:sym typeface="+mn-lt"/>
              </a:rPr>
              <a:t>$2,456,000</a:t>
            </a:r>
            <a:endParaRPr lang="ar-SA" sz="1333" dirty="0">
              <a:solidFill>
                <a:srgbClr val="237DB9"/>
              </a:solidFill>
              <a:cs typeface="+mn-ea"/>
              <a:sym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86134" y="4933957"/>
            <a:ext cx="2001749" cy="1085843"/>
            <a:chOff x="664600" y="3700468"/>
            <a:chExt cx="1501312" cy="814382"/>
          </a:xfrm>
        </p:grpSpPr>
        <p:sp>
          <p:nvSpPr>
            <p:cNvPr id="7" name="TextBox 6"/>
            <p:cNvSpPr txBox="1"/>
            <p:nvPr/>
          </p:nvSpPr>
          <p:spPr>
            <a:xfrm>
              <a:off x="676837" y="3927727"/>
              <a:ext cx="1476838" cy="587123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"Sed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accus</a:t>
              </a:r>
              <a:endParaRPr lang="ar-SA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600" y="3700468"/>
              <a:ext cx="1501312" cy="204788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Canada</a:t>
              </a:r>
              <a:endParaRPr lang="ar-SA" sz="1467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09563" y="2413007"/>
            <a:ext cx="2351616" cy="2404533"/>
            <a:chOff x="2632172" y="1809755"/>
            <a:chExt cx="1763712" cy="1803400"/>
          </a:xfrm>
        </p:grpSpPr>
        <p:graphicFrame>
          <p:nvGraphicFramePr>
            <p:cNvPr id="9" name="Chart 8"/>
            <p:cNvGraphicFramePr/>
            <p:nvPr>
              <p:extLst/>
            </p:nvPr>
          </p:nvGraphicFramePr>
          <p:xfrm>
            <a:off x="2632172" y="1809755"/>
            <a:ext cx="1763712" cy="1803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146523" y="2521621"/>
              <a:ext cx="735011" cy="36119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52%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95365" y="2242170"/>
            <a:ext cx="980015" cy="213783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algn="ctr" defTabSz="1219170"/>
            <a:r>
              <a:rPr lang="en-US" sz="1333" dirty="0">
                <a:solidFill>
                  <a:srgbClr val="14AA96"/>
                </a:solidFill>
                <a:cs typeface="+mn-ea"/>
                <a:sym typeface="+mn-lt"/>
              </a:rPr>
              <a:t>$3,980,000</a:t>
            </a:r>
            <a:endParaRPr lang="ar-SA" sz="1333" dirty="0">
              <a:solidFill>
                <a:srgbClr val="14AA96"/>
              </a:solidFill>
              <a:cs typeface="+mn-ea"/>
              <a:sym typeface="+mn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84496" y="4933957"/>
            <a:ext cx="2001749" cy="1085843"/>
            <a:chOff x="2763372" y="3700468"/>
            <a:chExt cx="1501312" cy="814382"/>
          </a:xfrm>
        </p:grpSpPr>
        <p:sp>
          <p:nvSpPr>
            <p:cNvPr id="12" name="TextBox 11"/>
            <p:cNvSpPr txBox="1"/>
            <p:nvPr/>
          </p:nvSpPr>
          <p:spPr>
            <a:xfrm>
              <a:off x="2775609" y="3927727"/>
              <a:ext cx="1476838" cy="587123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"Sed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accus</a:t>
              </a:r>
              <a:endParaRPr lang="ar-SA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3372" y="3700468"/>
              <a:ext cx="1501312" cy="204788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Germany</a:t>
              </a:r>
              <a:endParaRPr lang="ar-SA" sz="1467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07925" y="2413007"/>
            <a:ext cx="2351616" cy="2404533"/>
            <a:chOff x="4730944" y="1809755"/>
            <a:chExt cx="1763712" cy="1803400"/>
          </a:xfrm>
        </p:grpSpPr>
        <p:graphicFrame>
          <p:nvGraphicFramePr>
            <p:cNvPr id="14" name="Chart 13"/>
            <p:cNvGraphicFramePr/>
            <p:nvPr>
              <p:extLst/>
            </p:nvPr>
          </p:nvGraphicFramePr>
          <p:xfrm>
            <a:off x="4730944" y="1809755"/>
            <a:ext cx="1763712" cy="1803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245295" y="2521621"/>
              <a:ext cx="735011" cy="36119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60%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93727" y="2242170"/>
            <a:ext cx="980015" cy="213783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algn="ctr" defTabSz="1219170"/>
            <a:r>
              <a:rPr lang="en-US" sz="1333" dirty="0">
                <a:solidFill>
                  <a:srgbClr val="9BB955"/>
                </a:solidFill>
                <a:cs typeface="+mn-ea"/>
                <a:sym typeface="+mn-lt"/>
              </a:rPr>
              <a:t>$4,520,000</a:t>
            </a:r>
            <a:endParaRPr lang="ar-SA" sz="1333" dirty="0">
              <a:solidFill>
                <a:srgbClr val="9BB955"/>
              </a:solidFill>
              <a:cs typeface="+mn-ea"/>
              <a:sym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82859" y="4933957"/>
            <a:ext cx="2001749" cy="1085843"/>
            <a:chOff x="4862144" y="3700468"/>
            <a:chExt cx="1501312" cy="814382"/>
          </a:xfrm>
        </p:grpSpPr>
        <p:sp>
          <p:nvSpPr>
            <p:cNvPr id="17" name="TextBox 16"/>
            <p:cNvSpPr txBox="1"/>
            <p:nvPr/>
          </p:nvSpPr>
          <p:spPr>
            <a:xfrm>
              <a:off x="4874381" y="3927727"/>
              <a:ext cx="1476838" cy="587123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"Sed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accus</a:t>
              </a:r>
              <a:endParaRPr lang="ar-SA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2144" y="3700468"/>
              <a:ext cx="1501312" cy="204788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United Kingdom</a:t>
              </a:r>
              <a:endParaRPr lang="ar-SA" sz="1467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06288" y="2413007"/>
            <a:ext cx="2351616" cy="2404533"/>
            <a:chOff x="6829716" y="1809755"/>
            <a:chExt cx="1763712" cy="1803400"/>
          </a:xfrm>
        </p:grpSpPr>
        <p:graphicFrame>
          <p:nvGraphicFramePr>
            <p:cNvPr id="19" name="Chart 18"/>
            <p:cNvGraphicFramePr/>
            <p:nvPr>
              <p:extLst/>
            </p:nvPr>
          </p:nvGraphicFramePr>
          <p:xfrm>
            <a:off x="6829716" y="1809755"/>
            <a:ext cx="1763712" cy="1803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7344067" y="2521621"/>
              <a:ext cx="735011" cy="361197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72%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792090" y="2242170"/>
            <a:ext cx="980015" cy="213783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algn="ctr" defTabSz="1219170"/>
            <a:r>
              <a:rPr lang="en-US" sz="1333" dirty="0">
                <a:solidFill>
                  <a:srgbClr val="F09B14"/>
                </a:solidFill>
                <a:cs typeface="+mn-ea"/>
                <a:sym typeface="+mn-lt"/>
              </a:rPr>
              <a:t>$7,324,000</a:t>
            </a:r>
            <a:endParaRPr lang="ar-SA" sz="1333" dirty="0">
              <a:solidFill>
                <a:srgbClr val="F09B14"/>
              </a:solidFill>
              <a:cs typeface="+mn-ea"/>
              <a:sym typeface="+mn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281222" y="4933957"/>
            <a:ext cx="2001749" cy="1085843"/>
            <a:chOff x="6960916" y="3700468"/>
            <a:chExt cx="1501312" cy="814382"/>
          </a:xfrm>
        </p:grpSpPr>
        <p:sp>
          <p:nvSpPr>
            <p:cNvPr id="22" name="TextBox 21"/>
            <p:cNvSpPr txBox="1"/>
            <p:nvPr/>
          </p:nvSpPr>
          <p:spPr>
            <a:xfrm>
              <a:off x="6973153" y="3927727"/>
              <a:ext cx="1476838" cy="587123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"Sed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accus</a:t>
              </a:r>
              <a:endParaRPr lang="ar-SA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916" y="3700468"/>
              <a:ext cx="1501312" cy="204788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United States</a:t>
              </a:r>
              <a:endParaRPr lang="ar-SA" sz="1467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61544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页面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7985" y="2256951"/>
            <a:ext cx="10604500" cy="3694952"/>
            <a:chOff x="598488" y="1692713"/>
            <a:chExt cx="7953375" cy="2771214"/>
          </a:xfrm>
        </p:grpSpPr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1180379" y="2224957"/>
              <a:ext cx="1125538" cy="758885"/>
            </a:xfrm>
            <a:custGeom>
              <a:avLst/>
              <a:gdLst/>
              <a:ahLst/>
              <a:cxnLst>
                <a:cxn ang="0">
                  <a:pos x="18" y="152"/>
                </a:cxn>
                <a:cxn ang="0">
                  <a:pos x="58" y="196"/>
                </a:cxn>
                <a:cxn ang="0">
                  <a:pos x="130" y="212"/>
                </a:cxn>
                <a:cxn ang="0">
                  <a:pos x="200" y="164"/>
                </a:cxn>
                <a:cxn ang="0">
                  <a:pos x="191" y="172"/>
                </a:cxn>
                <a:cxn ang="0">
                  <a:pos x="119" y="203"/>
                </a:cxn>
                <a:cxn ang="0">
                  <a:pos x="63" y="185"/>
                </a:cxn>
                <a:cxn ang="0">
                  <a:pos x="26" y="140"/>
                </a:cxn>
                <a:cxn ang="0">
                  <a:pos x="23" y="72"/>
                </a:cxn>
                <a:cxn ang="0">
                  <a:pos x="63" y="17"/>
                </a:cxn>
                <a:cxn ang="0">
                  <a:pos x="119" y="0"/>
                </a:cxn>
                <a:cxn ang="0">
                  <a:pos x="178" y="19"/>
                </a:cxn>
                <a:cxn ang="0">
                  <a:pos x="352" y="19"/>
                </a:cxn>
                <a:cxn ang="0">
                  <a:pos x="412" y="0"/>
                </a:cxn>
                <a:cxn ang="0">
                  <a:pos x="468" y="17"/>
                </a:cxn>
                <a:cxn ang="0">
                  <a:pos x="509" y="72"/>
                </a:cxn>
                <a:cxn ang="0">
                  <a:pos x="509" y="131"/>
                </a:cxn>
                <a:cxn ang="0">
                  <a:pos x="484" y="172"/>
                </a:cxn>
                <a:cxn ang="0">
                  <a:pos x="412" y="203"/>
                </a:cxn>
                <a:cxn ang="0">
                  <a:pos x="354" y="184"/>
                </a:cxn>
                <a:cxn ang="0">
                  <a:pos x="324" y="152"/>
                </a:cxn>
                <a:cxn ang="0">
                  <a:pos x="384" y="206"/>
                </a:cxn>
                <a:cxn ang="0">
                  <a:pos x="461" y="201"/>
                </a:cxn>
                <a:cxn ang="0">
                  <a:pos x="512" y="150"/>
                </a:cxn>
                <a:cxn ang="0">
                  <a:pos x="530" y="294"/>
                </a:cxn>
                <a:cxn ang="0">
                  <a:pos x="503" y="345"/>
                </a:cxn>
                <a:cxn ang="0">
                  <a:pos x="447" y="352"/>
                </a:cxn>
                <a:cxn ang="0">
                  <a:pos x="410" y="326"/>
                </a:cxn>
                <a:cxn ang="0">
                  <a:pos x="133" y="305"/>
                </a:cxn>
                <a:cxn ang="0">
                  <a:pos x="103" y="340"/>
                </a:cxn>
                <a:cxn ang="0">
                  <a:pos x="63" y="355"/>
                </a:cxn>
                <a:cxn ang="0">
                  <a:pos x="20" y="337"/>
                </a:cxn>
                <a:cxn ang="0">
                  <a:pos x="56" y="118"/>
                </a:cxn>
                <a:cxn ang="0">
                  <a:pos x="103" y="73"/>
                </a:cxn>
                <a:cxn ang="0">
                  <a:pos x="103" y="163"/>
                </a:cxn>
                <a:cxn ang="0">
                  <a:pos x="130" y="100"/>
                </a:cxn>
                <a:cxn ang="0">
                  <a:pos x="221" y="100"/>
                </a:cxn>
                <a:cxn ang="0">
                  <a:pos x="256" y="105"/>
                </a:cxn>
                <a:cxn ang="0">
                  <a:pos x="258" y="97"/>
                </a:cxn>
                <a:cxn ang="0">
                  <a:pos x="221" y="100"/>
                </a:cxn>
                <a:cxn ang="0">
                  <a:pos x="311" y="100"/>
                </a:cxn>
                <a:cxn ang="0">
                  <a:pos x="272" y="97"/>
                </a:cxn>
                <a:cxn ang="0">
                  <a:pos x="274" y="105"/>
                </a:cxn>
                <a:cxn ang="0">
                  <a:pos x="388" y="115"/>
                </a:cxn>
                <a:cxn ang="0">
                  <a:pos x="388" y="88"/>
                </a:cxn>
                <a:cxn ang="0">
                  <a:pos x="360" y="88"/>
                </a:cxn>
                <a:cxn ang="0">
                  <a:pos x="360" y="115"/>
                </a:cxn>
                <a:cxn ang="0">
                  <a:pos x="392" y="64"/>
                </a:cxn>
                <a:cxn ang="0">
                  <a:pos x="412" y="81"/>
                </a:cxn>
                <a:cxn ang="0">
                  <a:pos x="431" y="64"/>
                </a:cxn>
                <a:cxn ang="0">
                  <a:pos x="412" y="44"/>
                </a:cxn>
                <a:cxn ang="0">
                  <a:pos x="392" y="64"/>
                </a:cxn>
                <a:cxn ang="0">
                  <a:pos x="405" y="156"/>
                </a:cxn>
                <a:cxn ang="0">
                  <a:pos x="429" y="145"/>
                </a:cxn>
                <a:cxn ang="0">
                  <a:pos x="420" y="121"/>
                </a:cxn>
                <a:cxn ang="0">
                  <a:pos x="394" y="131"/>
                </a:cxn>
                <a:cxn ang="0">
                  <a:pos x="431" y="100"/>
                </a:cxn>
                <a:cxn ang="0">
                  <a:pos x="448" y="120"/>
                </a:cxn>
                <a:cxn ang="0">
                  <a:pos x="468" y="100"/>
                </a:cxn>
                <a:cxn ang="0">
                  <a:pos x="448" y="81"/>
                </a:cxn>
              </a:cxnLst>
              <a:rect l="0" t="0" r="r" b="b"/>
              <a:pathLst>
                <a:path w="530" h="355">
                  <a:moveTo>
                    <a:pt x="0" y="294"/>
                  </a:moveTo>
                  <a:lnTo>
                    <a:pt x="0" y="294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2" y="288"/>
                  </a:lnTo>
                  <a:lnTo>
                    <a:pt x="18" y="152"/>
                  </a:lnTo>
                  <a:lnTo>
                    <a:pt x="18" y="152"/>
                  </a:lnTo>
                  <a:lnTo>
                    <a:pt x="26" y="164"/>
                  </a:lnTo>
                  <a:lnTo>
                    <a:pt x="36" y="176"/>
                  </a:lnTo>
                  <a:lnTo>
                    <a:pt x="45" y="187"/>
                  </a:lnTo>
                  <a:lnTo>
                    <a:pt x="58" y="196"/>
                  </a:lnTo>
                  <a:lnTo>
                    <a:pt x="58" y="196"/>
                  </a:lnTo>
                  <a:lnTo>
                    <a:pt x="71" y="203"/>
                  </a:lnTo>
                  <a:lnTo>
                    <a:pt x="84" y="209"/>
                  </a:lnTo>
                  <a:lnTo>
                    <a:pt x="98" y="212"/>
                  </a:lnTo>
                  <a:lnTo>
                    <a:pt x="111" y="212"/>
                  </a:lnTo>
                  <a:lnTo>
                    <a:pt x="111" y="212"/>
                  </a:lnTo>
                  <a:lnTo>
                    <a:pt x="130" y="212"/>
                  </a:lnTo>
                  <a:lnTo>
                    <a:pt x="146" y="208"/>
                  </a:lnTo>
                  <a:lnTo>
                    <a:pt x="162" y="201"/>
                  </a:lnTo>
                  <a:lnTo>
                    <a:pt x="176" y="190"/>
                  </a:lnTo>
                  <a:lnTo>
                    <a:pt x="176" y="190"/>
                  </a:lnTo>
                  <a:lnTo>
                    <a:pt x="191" y="179"/>
                  </a:lnTo>
                  <a:lnTo>
                    <a:pt x="200" y="164"/>
                  </a:lnTo>
                  <a:lnTo>
                    <a:pt x="210" y="150"/>
                  </a:lnTo>
                  <a:lnTo>
                    <a:pt x="215" y="134"/>
                  </a:lnTo>
                  <a:lnTo>
                    <a:pt x="215" y="134"/>
                  </a:lnTo>
                  <a:lnTo>
                    <a:pt x="208" y="148"/>
                  </a:lnTo>
                  <a:lnTo>
                    <a:pt x="200" y="161"/>
                  </a:lnTo>
                  <a:lnTo>
                    <a:pt x="191" y="17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65" y="192"/>
                  </a:lnTo>
                  <a:lnTo>
                    <a:pt x="151" y="198"/>
                  </a:lnTo>
                  <a:lnTo>
                    <a:pt x="135" y="201"/>
                  </a:lnTo>
                  <a:lnTo>
                    <a:pt x="119" y="203"/>
                  </a:lnTo>
                  <a:lnTo>
                    <a:pt x="119" y="203"/>
                  </a:lnTo>
                  <a:lnTo>
                    <a:pt x="100" y="201"/>
                  </a:lnTo>
                  <a:lnTo>
                    <a:pt x="90" y="198"/>
                  </a:lnTo>
                  <a:lnTo>
                    <a:pt x="80" y="195"/>
                  </a:lnTo>
                  <a:lnTo>
                    <a:pt x="72" y="192"/>
                  </a:lnTo>
                  <a:lnTo>
                    <a:pt x="63" y="185"/>
                  </a:lnTo>
                  <a:lnTo>
                    <a:pt x="48" y="172"/>
                  </a:lnTo>
                  <a:lnTo>
                    <a:pt x="48" y="172"/>
                  </a:lnTo>
                  <a:lnTo>
                    <a:pt x="40" y="166"/>
                  </a:lnTo>
                  <a:lnTo>
                    <a:pt x="36" y="158"/>
                  </a:lnTo>
                  <a:lnTo>
                    <a:pt x="29" y="148"/>
                  </a:lnTo>
                  <a:lnTo>
                    <a:pt x="26" y="140"/>
                  </a:lnTo>
                  <a:lnTo>
                    <a:pt x="23" y="131"/>
                  </a:lnTo>
                  <a:lnTo>
                    <a:pt x="20" y="121"/>
                  </a:lnTo>
                  <a:lnTo>
                    <a:pt x="18" y="100"/>
                  </a:lnTo>
                  <a:lnTo>
                    <a:pt x="18" y="100"/>
                  </a:lnTo>
                  <a:lnTo>
                    <a:pt x="20" y="81"/>
                  </a:lnTo>
                  <a:lnTo>
                    <a:pt x="23" y="72"/>
                  </a:lnTo>
                  <a:lnTo>
                    <a:pt x="26" y="62"/>
                  </a:lnTo>
                  <a:lnTo>
                    <a:pt x="29" y="54"/>
                  </a:lnTo>
                  <a:lnTo>
                    <a:pt x="36" y="4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63" y="17"/>
                  </a:lnTo>
                  <a:lnTo>
                    <a:pt x="72" y="11"/>
                  </a:lnTo>
                  <a:lnTo>
                    <a:pt x="80" y="8"/>
                  </a:lnTo>
                  <a:lnTo>
                    <a:pt x="90" y="4"/>
                  </a:lnTo>
                  <a:lnTo>
                    <a:pt x="100" y="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0" y="1"/>
                  </a:lnTo>
                  <a:lnTo>
                    <a:pt x="141" y="1"/>
                  </a:lnTo>
                  <a:lnTo>
                    <a:pt x="151" y="4"/>
                  </a:lnTo>
                  <a:lnTo>
                    <a:pt x="160" y="8"/>
                  </a:lnTo>
                  <a:lnTo>
                    <a:pt x="170" y="12"/>
                  </a:lnTo>
                  <a:lnTo>
                    <a:pt x="178" y="19"/>
                  </a:lnTo>
                  <a:lnTo>
                    <a:pt x="188" y="25"/>
                  </a:lnTo>
                  <a:lnTo>
                    <a:pt x="196" y="33"/>
                  </a:lnTo>
                  <a:lnTo>
                    <a:pt x="336" y="33"/>
                  </a:lnTo>
                  <a:lnTo>
                    <a:pt x="336" y="33"/>
                  </a:lnTo>
                  <a:lnTo>
                    <a:pt x="344" y="25"/>
                  </a:lnTo>
                  <a:lnTo>
                    <a:pt x="352" y="19"/>
                  </a:lnTo>
                  <a:lnTo>
                    <a:pt x="362" y="12"/>
                  </a:lnTo>
                  <a:lnTo>
                    <a:pt x="370" y="8"/>
                  </a:lnTo>
                  <a:lnTo>
                    <a:pt x="380" y="4"/>
                  </a:lnTo>
                  <a:lnTo>
                    <a:pt x="391" y="1"/>
                  </a:lnTo>
                  <a:lnTo>
                    <a:pt x="400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32" y="1"/>
                  </a:lnTo>
                  <a:lnTo>
                    <a:pt x="442" y="4"/>
                  </a:lnTo>
                  <a:lnTo>
                    <a:pt x="450" y="8"/>
                  </a:lnTo>
                  <a:lnTo>
                    <a:pt x="460" y="11"/>
                  </a:lnTo>
                  <a:lnTo>
                    <a:pt x="468" y="17"/>
                  </a:lnTo>
                  <a:lnTo>
                    <a:pt x="484" y="30"/>
                  </a:lnTo>
                  <a:lnTo>
                    <a:pt x="484" y="30"/>
                  </a:lnTo>
                  <a:lnTo>
                    <a:pt x="496" y="44"/>
                  </a:lnTo>
                  <a:lnTo>
                    <a:pt x="501" y="54"/>
                  </a:lnTo>
                  <a:lnTo>
                    <a:pt x="506" y="62"/>
                  </a:lnTo>
                  <a:lnTo>
                    <a:pt x="509" y="72"/>
                  </a:lnTo>
                  <a:lnTo>
                    <a:pt x="511" y="81"/>
                  </a:lnTo>
                  <a:lnTo>
                    <a:pt x="512" y="100"/>
                  </a:lnTo>
                  <a:lnTo>
                    <a:pt x="512" y="100"/>
                  </a:lnTo>
                  <a:lnTo>
                    <a:pt x="512" y="112"/>
                  </a:lnTo>
                  <a:lnTo>
                    <a:pt x="511" y="121"/>
                  </a:lnTo>
                  <a:lnTo>
                    <a:pt x="509" y="131"/>
                  </a:lnTo>
                  <a:lnTo>
                    <a:pt x="506" y="140"/>
                  </a:lnTo>
                  <a:lnTo>
                    <a:pt x="501" y="148"/>
                  </a:lnTo>
                  <a:lnTo>
                    <a:pt x="496" y="156"/>
                  </a:lnTo>
                  <a:lnTo>
                    <a:pt x="490" y="164"/>
                  </a:lnTo>
                  <a:lnTo>
                    <a:pt x="484" y="172"/>
                  </a:lnTo>
                  <a:lnTo>
                    <a:pt x="484" y="172"/>
                  </a:lnTo>
                  <a:lnTo>
                    <a:pt x="468" y="185"/>
                  </a:lnTo>
                  <a:lnTo>
                    <a:pt x="460" y="192"/>
                  </a:lnTo>
                  <a:lnTo>
                    <a:pt x="450" y="195"/>
                  </a:lnTo>
                  <a:lnTo>
                    <a:pt x="442" y="198"/>
                  </a:lnTo>
                  <a:lnTo>
                    <a:pt x="432" y="201"/>
                  </a:lnTo>
                  <a:lnTo>
                    <a:pt x="412" y="203"/>
                  </a:lnTo>
                  <a:lnTo>
                    <a:pt x="412" y="203"/>
                  </a:lnTo>
                  <a:lnTo>
                    <a:pt x="396" y="201"/>
                  </a:lnTo>
                  <a:lnTo>
                    <a:pt x="381" y="198"/>
                  </a:lnTo>
                  <a:lnTo>
                    <a:pt x="367" y="192"/>
                  </a:lnTo>
                  <a:lnTo>
                    <a:pt x="354" y="184"/>
                  </a:lnTo>
                  <a:lnTo>
                    <a:pt x="354" y="184"/>
                  </a:lnTo>
                  <a:lnTo>
                    <a:pt x="341" y="174"/>
                  </a:lnTo>
                  <a:lnTo>
                    <a:pt x="332" y="163"/>
                  </a:lnTo>
                  <a:lnTo>
                    <a:pt x="324" y="150"/>
                  </a:lnTo>
                  <a:lnTo>
                    <a:pt x="317" y="136"/>
                  </a:lnTo>
                  <a:lnTo>
                    <a:pt x="317" y="136"/>
                  </a:lnTo>
                  <a:lnTo>
                    <a:pt x="324" y="152"/>
                  </a:lnTo>
                  <a:lnTo>
                    <a:pt x="332" y="166"/>
                  </a:lnTo>
                  <a:lnTo>
                    <a:pt x="341" y="179"/>
                  </a:lnTo>
                  <a:lnTo>
                    <a:pt x="356" y="190"/>
                  </a:lnTo>
                  <a:lnTo>
                    <a:pt x="356" y="190"/>
                  </a:lnTo>
                  <a:lnTo>
                    <a:pt x="370" y="200"/>
                  </a:lnTo>
                  <a:lnTo>
                    <a:pt x="384" y="206"/>
                  </a:lnTo>
                  <a:lnTo>
                    <a:pt x="402" y="209"/>
                  </a:lnTo>
                  <a:lnTo>
                    <a:pt x="420" y="211"/>
                  </a:lnTo>
                  <a:lnTo>
                    <a:pt x="420" y="211"/>
                  </a:lnTo>
                  <a:lnTo>
                    <a:pt x="434" y="209"/>
                  </a:lnTo>
                  <a:lnTo>
                    <a:pt x="447" y="206"/>
                  </a:lnTo>
                  <a:lnTo>
                    <a:pt x="461" y="201"/>
                  </a:lnTo>
                  <a:lnTo>
                    <a:pt x="474" y="193"/>
                  </a:lnTo>
                  <a:lnTo>
                    <a:pt x="474" y="193"/>
                  </a:lnTo>
                  <a:lnTo>
                    <a:pt x="485" y="184"/>
                  </a:lnTo>
                  <a:lnTo>
                    <a:pt x="496" y="174"/>
                  </a:lnTo>
                  <a:lnTo>
                    <a:pt x="504" y="163"/>
                  </a:lnTo>
                  <a:lnTo>
                    <a:pt x="512" y="150"/>
                  </a:lnTo>
                  <a:lnTo>
                    <a:pt x="530" y="288"/>
                  </a:lnTo>
                  <a:lnTo>
                    <a:pt x="530" y="288"/>
                  </a:lnTo>
                  <a:lnTo>
                    <a:pt x="530" y="291"/>
                  </a:lnTo>
                  <a:lnTo>
                    <a:pt x="530" y="291"/>
                  </a:lnTo>
                  <a:lnTo>
                    <a:pt x="530" y="294"/>
                  </a:lnTo>
                  <a:lnTo>
                    <a:pt x="530" y="294"/>
                  </a:lnTo>
                  <a:lnTo>
                    <a:pt x="528" y="307"/>
                  </a:lnTo>
                  <a:lnTo>
                    <a:pt x="525" y="318"/>
                  </a:lnTo>
                  <a:lnTo>
                    <a:pt x="520" y="328"/>
                  </a:lnTo>
                  <a:lnTo>
                    <a:pt x="512" y="337"/>
                  </a:lnTo>
                  <a:lnTo>
                    <a:pt x="512" y="337"/>
                  </a:lnTo>
                  <a:lnTo>
                    <a:pt x="503" y="345"/>
                  </a:lnTo>
                  <a:lnTo>
                    <a:pt x="492" y="350"/>
                  </a:lnTo>
                  <a:lnTo>
                    <a:pt x="480" y="353"/>
                  </a:lnTo>
                  <a:lnTo>
                    <a:pt x="468" y="355"/>
                  </a:lnTo>
                  <a:lnTo>
                    <a:pt x="468" y="355"/>
                  </a:lnTo>
                  <a:lnTo>
                    <a:pt x="456" y="353"/>
                  </a:lnTo>
                  <a:lnTo>
                    <a:pt x="447" y="352"/>
                  </a:lnTo>
                  <a:lnTo>
                    <a:pt x="447" y="352"/>
                  </a:lnTo>
                  <a:lnTo>
                    <a:pt x="436" y="347"/>
                  </a:lnTo>
                  <a:lnTo>
                    <a:pt x="428" y="340"/>
                  </a:lnTo>
                  <a:lnTo>
                    <a:pt x="428" y="340"/>
                  </a:lnTo>
                  <a:lnTo>
                    <a:pt x="418" y="334"/>
                  </a:lnTo>
                  <a:lnTo>
                    <a:pt x="410" y="326"/>
                  </a:lnTo>
                  <a:lnTo>
                    <a:pt x="410" y="326"/>
                  </a:lnTo>
                  <a:lnTo>
                    <a:pt x="404" y="315"/>
                  </a:lnTo>
                  <a:lnTo>
                    <a:pt x="397" y="305"/>
                  </a:lnTo>
                  <a:lnTo>
                    <a:pt x="328" y="168"/>
                  </a:lnTo>
                  <a:lnTo>
                    <a:pt x="204" y="168"/>
                  </a:lnTo>
                  <a:lnTo>
                    <a:pt x="133" y="305"/>
                  </a:lnTo>
                  <a:lnTo>
                    <a:pt x="133" y="305"/>
                  </a:lnTo>
                  <a:lnTo>
                    <a:pt x="128" y="315"/>
                  </a:lnTo>
                  <a:lnTo>
                    <a:pt x="122" y="323"/>
                  </a:lnTo>
                  <a:lnTo>
                    <a:pt x="122" y="323"/>
                  </a:lnTo>
                  <a:lnTo>
                    <a:pt x="112" y="332"/>
                  </a:lnTo>
                  <a:lnTo>
                    <a:pt x="103" y="340"/>
                  </a:lnTo>
                  <a:lnTo>
                    <a:pt x="103" y="340"/>
                  </a:lnTo>
                  <a:lnTo>
                    <a:pt x="93" y="347"/>
                  </a:lnTo>
                  <a:lnTo>
                    <a:pt x="84" y="352"/>
                  </a:lnTo>
                  <a:lnTo>
                    <a:pt x="74" y="353"/>
                  </a:lnTo>
                  <a:lnTo>
                    <a:pt x="64" y="355"/>
                  </a:lnTo>
                  <a:lnTo>
                    <a:pt x="63" y="355"/>
                  </a:lnTo>
                  <a:lnTo>
                    <a:pt x="63" y="355"/>
                  </a:lnTo>
                  <a:lnTo>
                    <a:pt x="50" y="353"/>
                  </a:lnTo>
                  <a:lnTo>
                    <a:pt x="39" y="350"/>
                  </a:lnTo>
                  <a:lnTo>
                    <a:pt x="29" y="345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12" y="328"/>
                  </a:lnTo>
                  <a:lnTo>
                    <a:pt x="5" y="318"/>
                  </a:lnTo>
                  <a:lnTo>
                    <a:pt x="2" y="307"/>
                  </a:lnTo>
                  <a:lnTo>
                    <a:pt x="0" y="294"/>
                  </a:lnTo>
                  <a:lnTo>
                    <a:pt x="0" y="294"/>
                  </a:lnTo>
                  <a:close/>
                  <a:moveTo>
                    <a:pt x="56" y="118"/>
                  </a:moveTo>
                  <a:lnTo>
                    <a:pt x="92" y="118"/>
                  </a:lnTo>
                  <a:lnTo>
                    <a:pt x="109" y="100"/>
                  </a:lnTo>
                  <a:lnTo>
                    <a:pt x="92" y="84"/>
                  </a:lnTo>
                  <a:lnTo>
                    <a:pt x="56" y="84"/>
                  </a:lnTo>
                  <a:lnTo>
                    <a:pt x="56" y="118"/>
                  </a:lnTo>
                  <a:close/>
                  <a:moveTo>
                    <a:pt x="103" y="73"/>
                  </a:moveTo>
                  <a:lnTo>
                    <a:pt x="119" y="91"/>
                  </a:lnTo>
                  <a:lnTo>
                    <a:pt x="136" y="73"/>
                  </a:lnTo>
                  <a:lnTo>
                    <a:pt x="136" y="40"/>
                  </a:lnTo>
                  <a:lnTo>
                    <a:pt x="103" y="40"/>
                  </a:lnTo>
                  <a:lnTo>
                    <a:pt x="103" y="73"/>
                  </a:lnTo>
                  <a:close/>
                  <a:moveTo>
                    <a:pt x="103" y="163"/>
                  </a:moveTo>
                  <a:lnTo>
                    <a:pt x="136" y="163"/>
                  </a:lnTo>
                  <a:lnTo>
                    <a:pt x="136" y="129"/>
                  </a:lnTo>
                  <a:lnTo>
                    <a:pt x="119" y="112"/>
                  </a:lnTo>
                  <a:lnTo>
                    <a:pt x="103" y="129"/>
                  </a:lnTo>
                  <a:lnTo>
                    <a:pt x="103" y="163"/>
                  </a:lnTo>
                  <a:close/>
                  <a:moveTo>
                    <a:pt x="130" y="100"/>
                  </a:moveTo>
                  <a:lnTo>
                    <a:pt x="148" y="118"/>
                  </a:lnTo>
                  <a:lnTo>
                    <a:pt x="181" y="118"/>
                  </a:lnTo>
                  <a:lnTo>
                    <a:pt x="181" y="84"/>
                  </a:lnTo>
                  <a:lnTo>
                    <a:pt x="148" y="84"/>
                  </a:lnTo>
                  <a:lnTo>
                    <a:pt x="130" y="100"/>
                  </a:lnTo>
                  <a:close/>
                  <a:moveTo>
                    <a:pt x="221" y="100"/>
                  </a:moveTo>
                  <a:lnTo>
                    <a:pt x="221" y="100"/>
                  </a:lnTo>
                  <a:lnTo>
                    <a:pt x="223" y="105"/>
                  </a:lnTo>
                  <a:lnTo>
                    <a:pt x="226" y="107"/>
                  </a:lnTo>
                  <a:lnTo>
                    <a:pt x="255" y="107"/>
                  </a:lnTo>
                  <a:lnTo>
                    <a:pt x="255" y="107"/>
                  </a:lnTo>
                  <a:lnTo>
                    <a:pt x="256" y="105"/>
                  </a:lnTo>
                  <a:lnTo>
                    <a:pt x="258" y="105"/>
                  </a:lnTo>
                  <a:lnTo>
                    <a:pt x="258" y="105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8" y="97"/>
                  </a:lnTo>
                  <a:lnTo>
                    <a:pt x="258" y="97"/>
                  </a:lnTo>
                  <a:lnTo>
                    <a:pt x="256" y="96"/>
                  </a:lnTo>
                  <a:lnTo>
                    <a:pt x="255" y="96"/>
                  </a:lnTo>
                  <a:lnTo>
                    <a:pt x="226" y="96"/>
                  </a:lnTo>
                  <a:lnTo>
                    <a:pt x="226" y="96"/>
                  </a:lnTo>
                  <a:lnTo>
                    <a:pt x="223" y="97"/>
                  </a:lnTo>
                  <a:lnTo>
                    <a:pt x="221" y="100"/>
                  </a:lnTo>
                  <a:lnTo>
                    <a:pt x="221" y="100"/>
                  </a:lnTo>
                  <a:close/>
                  <a:moveTo>
                    <a:pt x="304" y="107"/>
                  </a:moveTo>
                  <a:lnTo>
                    <a:pt x="304" y="107"/>
                  </a:lnTo>
                  <a:lnTo>
                    <a:pt x="309" y="105"/>
                  </a:lnTo>
                  <a:lnTo>
                    <a:pt x="311" y="100"/>
                  </a:lnTo>
                  <a:lnTo>
                    <a:pt x="311" y="100"/>
                  </a:lnTo>
                  <a:lnTo>
                    <a:pt x="309" y="97"/>
                  </a:lnTo>
                  <a:lnTo>
                    <a:pt x="304" y="96"/>
                  </a:lnTo>
                  <a:lnTo>
                    <a:pt x="277" y="96"/>
                  </a:lnTo>
                  <a:lnTo>
                    <a:pt x="277" y="96"/>
                  </a:lnTo>
                  <a:lnTo>
                    <a:pt x="274" y="96"/>
                  </a:lnTo>
                  <a:lnTo>
                    <a:pt x="272" y="97"/>
                  </a:lnTo>
                  <a:lnTo>
                    <a:pt x="272" y="97"/>
                  </a:lnTo>
                  <a:lnTo>
                    <a:pt x="271" y="100"/>
                  </a:lnTo>
                  <a:lnTo>
                    <a:pt x="271" y="100"/>
                  </a:lnTo>
                  <a:lnTo>
                    <a:pt x="272" y="105"/>
                  </a:lnTo>
                  <a:lnTo>
                    <a:pt x="272" y="105"/>
                  </a:lnTo>
                  <a:lnTo>
                    <a:pt x="274" y="105"/>
                  </a:lnTo>
                  <a:lnTo>
                    <a:pt x="277" y="107"/>
                  </a:lnTo>
                  <a:lnTo>
                    <a:pt x="304" y="107"/>
                  </a:lnTo>
                  <a:close/>
                  <a:moveTo>
                    <a:pt x="375" y="120"/>
                  </a:moveTo>
                  <a:lnTo>
                    <a:pt x="375" y="120"/>
                  </a:lnTo>
                  <a:lnTo>
                    <a:pt x="381" y="118"/>
                  </a:lnTo>
                  <a:lnTo>
                    <a:pt x="388" y="115"/>
                  </a:lnTo>
                  <a:lnTo>
                    <a:pt x="388" y="115"/>
                  </a:lnTo>
                  <a:lnTo>
                    <a:pt x="391" y="108"/>
                  </a:lnTo>
                  <a:lnTo>
                    <a:pt x="392" y="100"/>
                  </a:lnTo>
                  <a:lnTo>
                    <a:pt x="392" y="100"/>
                  </a:lnTo>
                  <a:lnTo>
                    <a:pt x="391" y="94"/>
                  </a:lnTo>
                  <a:lnTo>
                    <a:pt x="388" y="88"/>
                  </a:lnTo>
                  <a:lnTo>
                    <a:pt x="388" y="88"/>
                  </a:lnTo>
                  <a:lnTo>
                    <a:pt x="381" y="83"/>
                  </a:lnTo>
                  <a:lnTo>
                    <a:pt x="375" y="81"/>
                  </a:lnTo>
                  <a:lnTo>
                    <a:pt x="375" y="81"/>
                  </a:lnTo>
                  <a:lnTo>
                    <a:pt x="367" y="83"/>
                  </a:lnTo>
                  <a:lnTo>
                    <a:pt x="360" y="88"/>
                  </a:lnTo>
                  <a:lnTo>
                    <a:pt x="360" y="88"/>
                  </a:lnTo>
                  <a:lnTo>
                    <a:pt x="357" y="9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7" y="108"/>
                  </a:lnTo>
                  <a:lnTo>
                    <a:pt x="360" y="115"/>
                  </a:lnTo>
                  <a:lnTo>
                    <a:pt x="360" y="115"/>
                  </a:lnTo>
                  <a:lnTo>
                    <a:pt x="367" y="118"/>
                  </a:lnTo>
                  <a:lnTo>
                    <a:pt x="375" y="120"/>
                  </a:lnTo>
                  <a:lnTo>
                    <a:pt x="375" y="120"/>
                  </a:lnTo>
                  <a:close/>
                  <a:moveTo>
                    <a:pt x="392" y="64"/>
                  </a:moveTo>
                  <a:lnTo>
                    <a:pt x="392" y="64"/>
                  </a:lnTo>
                  <a:lnTo>
                    <a:pt x="394" y="70"/>
                  </a:lnTo>
                  <a:lnTo>
                    <a:pt x="399" y="76"/>
                  </a:lnTo>
                  <a:lnTo>
                    <a:pt x="399" y="76"/>
                  </a:lnTo>
                  <a:lnTo>
                    <a:pt x="405" y="81"/>
                  </a:lnTo>
                  <a:lnTo>
                    <a:pt x="412" y="81"/>
                  </a:lnTo>
                  <a:lnTo>
                    <a:pt x="412" y="81"/>
                  </a:lnTo>
                  <a:lnTo>
                    <a:pt x="420" y="81"/>
                  </a:lnTo>
                  <a:lnTo>
                    <a:pt x="426" y="76"/>
                  </a:lnTo>
                  <a:lnTo>
                    <a:pt x="426" y="76"/>
                  </a:lnTo>
                  <a:lnTo>
                    <a:pt x="429" y="70"/>
                  </a:lnTo>
                  <a:lnTo>
                    <a:pt x="431" y="64"/>
                  </a:lnTo>
                  <a:lnTo>
                    <a:pt x="431" y="64"/>
                  </a:lnTo>
                  <a:lnTo>
                    <a:pt x="429" y="56"/>
                  </a:lnTo>
                  <a:lnTo>
                    <a:pt x="426" y="51"/>
                  </a:lnTo>
                  <a:lnTo>
                    <a:pt x="426" y="51"/>
                  </a:lnTo>
                  <a:lnTo>
                    <a:pt x="420" y="46"/>
                  </a:lnTo>
                  <a:lnTo>
                    <a:pt x="412" y="44"/>
                  </a:lnTo>
                  <a:lnTo>
                    <a:pt x="412" y="44"/>
                  </a:lnTo>
                  <a:lnTo>
                    <a:pt x="405" y="46"/>
                  </a:lnTo>
                  <a:lnTo>
                    <a:pt x="399" y="51"/>
                  </a:lnTo>
                  <a:lnTo>
                    <a:pt x="399" y="51"/>
                  </a:lnTo>
                  <a:lnTo>
                    <a:pt x="394" y="56"/>
                  </a:lnTo>
                  <a:lnTo>
                    <a:pt x="392" y="64"/>
                  </a:lnTo>
                  <a:lnTo>
                    <a:pt x="392" y="64"/>
                  </a:lnTo>
                  <a:close/>
                  <a:moveTo>
                    <a:pt x="392" y="139"/>
                  </a:moveTo>
                  <a:lnTo>
                    <a:pt x="392" y="139"/>
                  </a:lnTo>
                  <a:lnTo>
                    <a:pt x="394" y="145"/>
                  </a:lnTo>
                  <a:lnTo>
                    <a:pt x="399" y="152"/>
                  </a:lnTo>
                  <a:lnTo>
                    <a:pt x="399" y="152"/>
                  </a:lnTo>
                  <a:lnTo>
                    <a:pt x="405" y="156"/>
                  </a:lnTo>
                  <a:lnTo>
                    <a:pt x="412" y="156"/>
                  </a:lnTo>
                  <a:lnTo>
                    <a:pt x="412" y="156"/>
                  </a:lnTo>
                  <a:lnTo>
                    <a:pt x="420" y="156"/>
                  </a:lnTo>
                  <a:lnTo>
                    <a:pt x="426" y="152"/>
                  </a:lnTo>
                  <a:lnTo>
                    <a:pt x="426" y="152"/>
                  </a:lnTo>
                  <a:lnTo>
                    <a:pt x="429" y="145"/>
                  </a:lnTo>
                  <a:lnTo>
                    <a:pt x="431" y="139"/>
                  </a:lnTo>
                  <a:lnTo>
                    <a:pt x="431" y="139"/>
                  </a:lnTo>
                  <a:lnTo>
                    <a:pt x="429" y="131"/>
                  </a:lnTo>
                  <a:lnTo>
                    <a:pt x="426" y="124"/>
                  </a:lnTo>
                  <a:lnTo>
                    <a:pt x="426" y="124"/>
                  </a:lnTo>
                  <a:lnTo>
                    <a:pt x="420" y="121"/>
                  </a:lnTo>
                  <a:lnTo>
                    <a:pt x="412" y="120"/>
                  </a:lnTo>
                  <a:lnTo>
                    <a:pt x="412" y="120"/>
                  </a:lnTo>
                  <a:lnTo>
                    <a:pt x="405" y="121"/>
                  </a:lnTo>
                  <a:lnTo>
                    <a:pt x="399" y="124"/>
                  </a:lnTo>
                  <a:lnTo>
                    <a:pt x="399" y="124"/>
                  </a:lnTo>
                  <a:lnTo>
                    <a:pt x="394" y="131"/>
                  </a:lnTo>
                  <a:lnTo>
                    <a:pt x="392" y="139"/>
                  </a:lnTo>
                  <a:lnTo>
                    <a:pt x="392" y="139"/>
                  </a:lnTo>
                  <a:close/>
                  <a:moveTo>
                    <a:pt x="436" y="88"/>
                  </a:moveTo>
                  <a:lnTo>
                    <a:pt x="436" y="88"/>
                  </a:lnTo>
                  <a:lnTo>
                    <a:pt x="432" y="94"/>
                  </a:lnTo>
                  <a:lnTo>
                    <a:pt x="431" y="100"/>
                  </a:lnTo>
                  <a:lnTo>
                    <a:pt x="431" y="100"/>
                  </a:lnTo>
                  <a:lnTo>
                    <a:pt x="432" y="108"/>
                  </a:lnTo>
                  <a:lnTo>
                    <a:pt x="436" y="115"/>
                  </a:lnTo>
                  <a:lnTo>
                    <a:pt x="436" y="115"/>
                  </a:lnTo>
                  <a:lnTo>
                    <a:pt x="442" y="118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56" y="118"/>
                  </a:lnTo>
                  <a:lnTo>
                    <a:pt x="463" y="115"/>
                  </a:lnTo>
                  <a:lnTo>
                    <a:pt x="463" y="115"/>
                  </a:lnTo>
                  <a:lnTo>
                    <a:pt x="466" y="108"/>
                  </a:lnTo>
                  <a:lnTo>
                    <a:pt x="468" y="100"/>
                  </a:lnTo>
                  <a:lnTo>
                    <a:pt x="468" y="100"/>
                  </a:lnTo>
                  <a:lnTo>
                    <a:pt x="466" y="94"/>
                  </a:lnTo>
                  <a:lnTo>
                    <a:pt x="463" y="88"/>
                  </a:lnTo>
                  <a:lnTo>
                    <a:pt x="463" y="88"/>
                  </a:lnTo>
                  <a:lnTo>
                    <a:pt x="456" y="83"/>
                  </a:lnTo>
                  <a:lnTo>
                    <a:pt x="448" y="81"/>
                  </a:lnTo>
                  <a:lnTo>
                    <a:pt x="448" y="81"/>
                  </a:lnTo>
                  <a:lnTo>
                    <a:pt x="442" y="83"/>
                  </a:lnTo>
                  <a:lnTo>
                    <a:pt x="436" y="88"/>
                  </a:lnTo>
                  <a:lnTo>
                    <a:pt x="436" y="8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8488" y="3201312"/>
              <a:ext cx="1695825" cy="80791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 defTabSz="1219170">
                <a:lnSpc>
                  <a:spcPts val="1600"/>
                </a:lnSpc>
                <a:spcAft>
                  <a:spcPts val="4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Lorem Episdoe Title</a:t>
              </a:r>
            </a:p>
            <a:p>
              <a:pPr algn="r" defTabSz="1219170">
                <a:lnSpc>
                  <a:spcPts val="1600"/>
                </a:lnSpc>
                <a:spcAft>
                  <a:spcPts val="1600"/>
                </a:spcAft>
              </a:pP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1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133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endPara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4025" y="1692713"/>
              <a:ext cx="4287838" cy="69249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Lorem Episdoe Title</a:t>
              </a:r>
            </a:p>
            <a:p>
              <a:pPr algn="just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eaque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ipsa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quae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ab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illo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inventore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veritatis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et quasi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architecto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vitae dicta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sunt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explicabo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4025" y="2729568"/>
              <a:ext cx="4287838" cy="69249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Lorem Episdoe Title</a:t>
              </a:r>
            </a:p>
            <a:p>
              <a:pPr algn="just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eaque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ipsa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quae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ab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illo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inventore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veritatis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et quasi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architecto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vitae dicta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sunt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explicabo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4025" y="3771429"/>
              <a:ext cx="4287838" cy="69249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467" dirty="0">
                  <a:solidFill>
                    <a:srgbClr val="FFFFFF"/>
                  </a:solidFill>
                  <a:cs typeface="+mn-ea"/>
                  <a:sym typeface="+mn-lt"/>
                </a:rPr>
                <a:t>Lorem Episdoe Title</a:t>
              </a:r>
            </a:p>
            <a:p>
              <a:pPr algn="just" defTabSz="1219170">
                <a:lnSpc>
                  <a:spcPts val="1733"/>
                </a:lnSpc>
                <a:spcAft>
                  <a:spcPts val="4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eaque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ipsa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quae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ab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illo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inventore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veritatis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et quasi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architecto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vitae dicta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sunt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explicabo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 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49590" y="1739573"/>
              <a:ext cx="1481077" cy="2680939"/>
              <a:chOff x="2449590" y="1739573"/>
              <a:chExt cx="1481077" cy="268093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1924844" y="3081444"/>
                <a:ext cx="2095500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971800" y="2033694"/>
                <a:ext cx="365760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971800" y="4128400"/>
                <a:ext cx="365760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22" idx="4"/>
              </p:cNvCxnSpPr>
              <p:nvPr/>
            </p:nvCxnSpPr>
            <p:spPr>
              <a:xfrm flipV="1">
                <a:off x="2510790" y="3081841"/>
                <a:ext cx="457200" cy="163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3340463" y="1739573"/>
                <a:ext cx="590204" cy="59020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971800" y="3081098"/>
                <a:ext cx="365760" cy="158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340463" y="2782558"/>
                <a:ext cx="590204" cy="59020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40463" y="3830308"/>
                <a:ext cx="590204" cy="590204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09608" y="1843099"/>
                <a:ext cx="472435" cy="327657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defTabSz="1219170"/>
                <a:r>
                  <a:rPr lang="en-US" sz="2933" dirty="0">
                    <a:solidFill>
                      <a:srgbClr val="FFFFFF"/>
                    </a:solidFill>
                    <a:cs typeface="+mn-ea"/>
                    <a:sym typeface="+mn-lt"/>
                  </a:rPr>
                  <a:t>1</a:t>
                </a:r>
                <a:endParaRPr lang="ar-SA" sz="293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409608" y="2907128"/>
                <a:ext cx="472435" cy="32941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defTabSz="1219170"/>
                <a:r>
                  <a:rPr lang="en-US" sz="2933" dirty="0">
                    <a:solidFill>
                      <a:srgbClr val="FFFFFF"/>
                    </a:solidFill>
                    <a:cs typeface="+mn-ea"/>
                    <a:sym typeface="+mn-lt"/>
                  </a:rPr>
                  <a:t>2</a:t>
                </a:r>
                <a:endParaRPr lang="ar-SA" sz="293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09608" y="3942479"/>
                <a:ext cx="472435" cy="301111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defTabSz="1219170"/>
                <a:r>
                  <a:rPr lang="en-US" sz="2933" dirty="0">
                    <a:solidFill>
                      <a:srgbClr val="FFFFFF"/>
                    </a:solidFill>
                    <a:cs typeface="+mn-ea"/>
                    <a:sym typeface="+mn-lt"/>
                  </a:rPr>
                  <a:t>3</a:t>
                </a:r>
                <a:endParaRPr lang="ar-SA" sz="293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 rot="16200000">
                <a:off x="2449590" y="3052879"/>
                <a:ext cx="61200" cy="61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520806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97984" y="2184401"/>
            <a:ext cx="3824816" cy="3668183"/>
          </a:xfrm>
          <a:prstGeom prst="rect">
            <a:avLst/>
          </a:prstGeom>
          <a:solidFill>
            <a:srgbClr val="1E2D3C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77668" y="2474385"/>
            <a:ext cx="3824816" cy="3668183"/>
          </a:xfrm>
          <a:prstGeom prst="rect">
            <a:avLst/>
          </a:prstGeom>
          <a:solidFill>
            <a:srgbClr val="1E2D3C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输入您的标题文字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75351" y="2199217"/>
            <a:ext cx="241299" cy="241299"/>
            <a:chOff x="4481513" y="1649413"/>
            <a:chExt cx="180974" cy="180974"/>
          </a:xfrm>
        </p:grpSpPr>
        <p:sp>
          <p:nvSpPr>
            <p:cNvPr id="5" name="Oval 4"/>
            <p:cNvSpPr/>
            <p:nvPr/>
          </p:nvSpPr>
          <p:spPr>
            <a:xfrm>
              <a:off x="4481513" y="1649413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514850" y="1682750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Straight Connector 6"/>
          <p:cNvCxnSpPr>
            <a:stCxn id="5" idx="4"/>
            <a:endCxn id="13" idx="0"/>
          </p:cNvCxnSpPr>
          <p:nvPr/>
        </p:nvCxnSpPr>
        <p:spPr>
          <a:xfrm>
            <a:off x="6096000" y="2440517"/>
            <a:ext cx="0" cy="8121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143869" y="3167590"/>
            <a:ext cx="855825" cy="276225"/>
            <a:chOff x="3857901" y="2375693"/>
            <a:chExt cx="641869" cy="207169"/>
          </a:xfrm>
        </p:grpSpPr>
        <p:grpSp>
          <p:nvGrpSpPr>
            <p:cNvPr id="9" name="Group 39"/>
            <p:cNvGrpSpPr/>
            <p:nvPr/>
          </p:nvGrpSpPr>
          <p:grpSpPr>
            <a:xfrm>
              <a:off x="3857901" y="2375693"/>
              <a:ext cx="641869" cy="207169"/>
              <a:chOff x="3733800" y="2193131"/>
              <a:chExt cx="575470" cy="185738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733800" y="2193131"/>
                <a:ext cx="530225" cy="18573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5400000">
                <a:off x="4238785" y="2263141"/>
                <a:ext cx="95251" cy="45719"/>
              </a:xfrm>
              <a:prstGeom prst="triangle">
                <a:avLst/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952878" y="2406652"/>
              <a:ext cx="401634" cy="138500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24 Sep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6041708" y="3252683"/>
            <a:ext cx="108584" cy="10858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7641" y="4735311"/>
            <a:ext cx="3350395" cy="87203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et quasi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7641" y="4415313"/>
            <a:ext cx="335039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spcAft>
                <a:spcPts val="1600"/>
              </a:spcAft>
            </a:pPr>
            <a:r>
              <a:rPr lang="zh-CN" altLang="en-US" sz="1467" dirty="0">
                <a:solidFill>
                  <a:srgbClr val="237DB9"/>
                </a:solidFill>
                <a:cs typeface="+mn-ea"/>
                <a:sym typeface="+mn-lt"/>
              </a:rPr>
              <a:t>输入您的标题文字</a:t>
            </a:r>
            <a:endParaRPr lang="en-US" sz="1467" dirty="0">
              <a:solidFill>
                <a:srgbClr val="237DB9"/>
              </a:solidFill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41708" y="3853796"/>
            <a:ext cx="108584" cy="10858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10501" y="5025295"/>
            <a:ext cx="3350721" cy="87203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et quasi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10501" y="4705297"/>
            <a:ext cx="3350721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spcAft>
                <a:spcPts val="1600"/>
              </a:spcAft>
            </a:pPr>
            <a:r>
              <a:rPr lang="zh-CN" altLang="en-US" sz="1467" dirty="0">
                <a:solidFill>
                  <a:srgbClr val="14AA96"/>
                </a:solidFill>
                <a:cs typeface="+mn-ea"/>
                <a:sym typeface="+mn-lt"/>
              </a:rPr>
              <a:t>输入您的标题文字</a:t>
            </a:r>
            <a:endParaRPr lang="en-US" sz="1467" dirty="0">
              <a:solidFill>
                <a:srgbClr val="14AA96"/>
              </a:solidFill>
              <a:cs typeface="+mn-ea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85367" y="2590785"/>
            <a:ext cx="821267" cy="292100"/>
            <a:chOff x="4264025" y="1943088"/>
            <a:chExt cx="615950" cy="219075"/>
          </a:xfrm>
        </p:grpSpPr>
        <p:sp>
          <p:nvSpPr>
            <p:cNvPr id="40" name="Rectangle 39"/>
            <p:cNvSpPr/>
            <p:nvPr/>
          </p:nvSpPr>
          <p:spPr>
            <a:xfrm>
              <a:off x="4264025" y="1943088"/>
              <a:ext cx="615950" cy="219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00550" y="1966764"/>
              <a:ext cx="342900" cy="16932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1E2D3C"/>
                  </a:solidFill>
                  <a:cs typeface="+mn-ea"/>
                  <a:sym typeface="+mn-lt"/>
                </a:rPr>
                <a:t>2012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7015" y="3759208"/>
            <a:ext cx="852652" cy="276226"/>
            <a:chOff x="4662761" y="2819400"/>
            <a:chExt cx="639489" cy="207169"/>
          </a:xfrm>
        </p:grpSpPr>
        <p:grpSp>
          <p:nvGrpSpPr>
            <p:cNvPr id="55" name="Group 39"/>
            <p:cNvGrpSpPr/>
            <p:nvPr/>
          </p:nvGrpSpPr>
          <p:grpSpPr>
            <a:xfrm rot="10800000">
              <a:off x="4662761" y="2819400"/>
              <a:ext cx="639489" cy="207169"/>
              <a:chOff x="3733800" y="2193131"/>
              <a:chExt cx="573336" cy="185738"/>
            </a:xfrm>
            <a:solidFill>
              <a:schemeClr val="accent2"/>
            </a:solidFill>
          </p:grpSpPr>
          <p:sp>
            <p:nvSpPr>
              <p:cNvPr id="56" name="Rounded Rectangle 55"/>
              <p:cNvSpPr/>
              <p:nvPr/>
            </p:nvSpPr>
            <p:spPr>
              <a:xfrm>
                <a:off x="3733800" y="2193131"/>
                <a:ext cx="530225" cy="185738"/>
              </a:xfrm>
              <a:prstGeom prst="roundRect">
                <a:avLst>
                  <a:gd name="adj" fmla="val 0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5400000">
                <a:off x="4236651" y="2263141"/>
                <a:ext cx="95251" cy="45719"/>
              </a:xfrm>
              <a:prstGeom prst="triangl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810122" y="2851947"/>
              <a:ext cx="401634" cy="13849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15 Nov</a:t>
              </a:r>
            </a:p>
          </p:txBody>
        </p:sp>
      </p:grpSp>
      <p:cxnSp>
        <p:nvCxnSpPr>
          <p:cNvPr id="33" name="Straight Connector 32"/>
          <p:cNvCxnSpPr>
            <a:stCxn id="13" idx="4"/>
            <a:endCxn id="19" idx="0"/>
          </p:cNvCxnSpPr>
          <p:nvPr/>
        </p:nvCxnSpPr>
        <p:spPr>
          <a:xfrm>
            <a:off x="6096000" y="3361268"/>
            <a:ext cx="0" cy="4925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4"/>
          </p:cNvCxnSpPr>
          <p:nvPr/>
        </p:nvCxnSpPr>
        <p:spPr>
          <a:xfrm>
            <a:off x="6096000" y="3962381"/>
            <a:ext cx="0" cy="28956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占位符 2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图片占位符 22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043209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13" grpId="0" animBg="1"/>
      <p:bldP spid="14" grpId="0"/>
      <p:bldP spid="15" grpId="0"/>
      <p:bldP spid="19" grpId="0" animBg="1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77668" y="2108201"/>
            <a:ext cx="3824816" cy="3668183"/>
          </a:xfrm>
          <a:prstGeom prst="rect">
            <a:avLst/>
          </a:prstGeom>
          <a:solidFill>
            <a:srgbClr val="1E2D3C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984" y="1092201"/>
            <a:ext cx="3824816" cy="3668183"/>
          </a:xfrm>
          <a:prstGeom prst="rect">
            <a:avLst/>
          </a:prstGeom>
          <a:solidFill>
            <a:srgbClr val="1E2D3C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0501" y="4659111"/>
            <a:ext cx="3350721" cy="87203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mtotam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tore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et quasi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0501" y="4339113"/>
            <a:ext cx="3350721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spcAft>
                <a:spcPts val="1600"/>
              </a:spcAft>
            </a:pPr>
            <a:r>
              <a:rPr lang="zh-CN" altLang="en-US" sz="1467" dirty="0">
                <a:solidFill>
                  <a:srgbClr val="F09B14"/>
                </a:solidFill>
                <a:cs typeface="+mn-ea"/>
                <a:sym typeface="+mn-lt"/>
              </a:rPr>
              <a:t>输入您的标题文字</a:t>
            </a:r>
            <a:endParaRPr lang="en-US" sz="1467" dirty="0">
              <a:solidFill>
                <a:srgbClr val="F09B14"/>
              </a:solidFill>
              <a:cs typeface="+mn-ea"/>
              <a:sym typeface="+mn-lt"/>
            </a:endParaRPr>
          </a:p>
        </p:txBody>
      </p:sp>
      <p:cxnSp>
        <p:nvCxnSpPr>
          <p:cNvPr id="22" name="Straight Connector 21"/>
          <p:cNvCxnSpPr>
            <a:endCxn id="45" idx="0"/>
          </p:cNvCxnSpPr>
          <p:nvPr/>
        </p:nvCxnSpPr>
        <p:spPr>
          <a:xfrm flipH="1">
            <a:off x="6096000" y="-1846"/>
            <a:ext cx="1061" cy="202051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143869" y="1958970"/>
            <a:ext cx="855825" cy="276225"/>
            <a:chOff x="3857901" y="1469227"/>
            <a:chExt cx="641869" cy="207169"/>
          </a:xfrm>
        </p:grpSpPr>
        <p:grpSp>
          <p:nvGrpSpPr>
            <p:cNvPr id="32" name="Group 39"/>
            <p:cNvGrpSpPr/>
            <p:nvPr/>
          </p:nvGrpSpPr>
          <p:grpSpPr>
            <a:xfrm>
              <a:off x="3857901" y="1469227"/>
              <a:ext cx="641869" cy="207169"/>
              <a:chOff x="3733800" y="2193131"/>
              <a:chExt cx="575470" cy="185738"/>
            </a:xfrm>
            <a:solidFill>
              <a:schemeClr val="accent3"/>
            </a:solidFill>
          </p:grpSpPr>
          <p:sp>
            <p:nvSpPr>
              <p:cNvPr id="33" name="Rounded Rectangle 32"/>
              <p:cNvSpPr/>
              <p:nvPr/>
            </p:nvSpPr>
            <p:spPr>
              <a:xfrm>
                <a:off x="3733800" y="2193131"/>
                <a:ext cx="530225" cy="185738"/>
              </a:xfrm>
              <a:prstGeom prst="roundRect">
                <a:avLst>
                  <a:gd name="adj" fmla="val 0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4238785" y="2263141"/>
                <a:ext cx="95251" cy="45719"/>
              </a:xfrm>
              <a:prstGeom prst="triangl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952872" y="1490665"/>
              <a:ext cx="401634" cy="138500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8 Oct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6041708" y="2018667"/>
            <a:ext cx="108584" cy="10858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41708" y="2945744"/>
            <a:ext cx="108584" cy="10858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17015" y="2844801"/>
            <a:ext cx="852652" cy="276225"/>
            <a:chOff x="4662761" y="2133602"/>
            <a:chExt cx="639489" cy="207169"/>
          </a:xfrm>
        </p:grpSpPr>
        <p:grpSp>
          <p:nvGrpSpPr>
            <p:cNvPr id="29" name="Group 39"/>
            <p:cNvGrpSpPr/>
            <p:nvPr/>
          </p:nvGrpSpPr>
          <p:grpSpPr>
            <a:xfrm rot="10800000">
              <a:off x="4662761" y="2133602"/>
              <a:ext cx="639489" cy="207169"/>
              <a:chOff x="3733800" y="2193131"/>
              <a:chExt cx="573336" cy="185738"/>
            </a:xfrm>
            <a:solidFill>
              <a:schemeClr val="accent4"/>
            </a:solidFill>
          </p:grpSpPr>
          <p:sp>
            <p:nvSpPr>
              <p:cNvPr id="30" name="Rounded Rectangle 29"/>
              <p:cNvSpPr/>
              <p:nvPr/>
            </p:nvSpPr>
            <p:spPr>
              <a:xfrm>
                <a:off x="3733800" y="2193131"/>
                <a:ext cx="530225" cy="185738"/>
              </a:xfrm>
              <a:prstGeom prst="roundRect">
                <a:avLst>
                  <a:gd name="adj" fmla="val 0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4236651" y="2263141"/>
                <a:ext cx="95251" cy="45719"/>
              </a:xfrm>
              <a:prstGeom prst="triangl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821991" y="2168524"/>
              <a:ext cx="401634" cy="138500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28 Jan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5201" y="1287239"/>
            <a:ext cx="3403599" cy="1450883"/>
            <a:chOff x="723900" y="965429"/>
            <a:chExt cx="2552699" cy="1088162"/>
          </a:xfrm>
        </p:grpSpPr>
        <p:sp>
          <p:nvSpPr>
            <p:cNvPr id="65" name="Rectangle 64"/>
            <p:cNvSpPr/>
            <p:nvPr/>
          </p:nvSpPr>
          <p:spPr>
            <a:xfrm>
              <a:off x="923924" y="1580515"/>
              <a:ext cx="2352675" cy="3359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4102" y="1580515"/>
              <a:ext cx="980397" cy="335915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2000" y="1159975"/>
              <a:ext cx="927893" cy="35952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25%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4381" y="965429"/>
              <a:ext cx="1521619" cy="15510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1333" dirty="0">
                  <a:solidFill>
                    <a:srgbClr val="9BB955"/>
                  </a:solidFill>
                  <a:cs typeface="+mn-ea"/>
                  <a:sym typeface="+mn-lt"/>
                </a:rPr>
                <a:t>Gen. Construction Process</a:t>
              </a:r>
              <a:endParaRPr lang="ar-SA" sz="1333" dirty="0">
                <a:solidFill>
                  <a:srgbClr val="9BB955"/>
                </a:solidFill>
                <a:cs typeface="+mn-ea"/>
                <a:sym typeface="+mn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3900" y="1924178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33700" y="1924178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100%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05000" y="1924178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50%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27641" y="3342600"/>
            <a:ext cx="3350395" cy="109004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et quasi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mtotam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am,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tore 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27641" y="3022601"/>
            <a:ext cx="335039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spcAft>
                <a:spcPts val="1600"/>
              </a:spcAft>
            </a:pPr>
            <a:r>
              <a:rPr lang="zh-CN" altLang="en-US" sz="1467" dirty="0">
                <a:solidFill>
                  <a:srgbClr val="9BB955"/>
                </a:solidFill>
                <a:cs typeface="+mn-ea"/>
                <a:sym typeface="+mn-lt"/>
              </a:rPr>
              <a:t>输入您的标题文字</a:t>
            </a:r>
            <a:endParaRPr lang="en-US" sz="1467" dirty="0">
              <a:solidFill>
                <a:srgbClr val="9BB955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36"/>
          <p:cNvCxnSpPr>
            <a:stCxn id="45" idx="4"/>
            <a:endCxn id="46" idx="0"/>
          </p:cNvCxnSpPr>
          <p:nvPr/>
        </p:nvCxnSpPr>
        <p:spPr>
          <a:xfrm>
            <a:off x="6096000" y="2127251"/>
            <a:ext cx="0" cy="81849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6" idx="4"/>
          </p:cNvCxnSpPr>
          <p:nvPr/>
        </p:nvCxnSpPr>
        <p:spPr>
          <a:xfrm>
            <a:off x="6096001" y="3054329"/>
            <a:ext cx="1" cy="380551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685367" y="2368801"/>
            <a:ext cx="821267" cy="292100"/>
            <a:chOff x="4264025" y="1776600"/>
            <a:chExt cx="615950" cy="219075"/>
          </a:xfrm>
        </p:grpSpPr>
        <p:sp>
          <p:nvSpPr>
            <p:cNvPr id="35" name="Rectangle 34"/>
            <p:cNvSpPr/>
            <p:nvPr/>
          </p:nvSpPr>
          <p:spPr>
            <a:xfrm>
              <a:off x="4264025" y="1776600"/>
              <a:ext cx="615950" cy="219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00550" y="1800276"/>
              <a:ext cx="342900" cy="16932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1E2D3C"/>
                  </a:solidFill>
                  <a:cs typeface="+mn-ea"/>
                  <a:sym typeface="+mn-lt"/>
                </a:rPr>
                <a:t>2013</a:t>
              </a:r>
            </a:p>
          </p:txBody>
        </p:sp>
      </p:grp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0852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4" grpId="0"/>
      <p:bldP spid="15" grpId="0"/>
      <p:bldP spid="45" grpId="0" animBg="1"/>
      <p:bldP spid="46" grpId="0" animBg="1"/>
      <p:bldP spid="72" grpId="0"/>
      <p:bldP spid="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77668" y="2108201"/>
            <a:ext cx="3824816" cy="3668183"/>
          </a:xfrm>
          <a:prstGeom prst="rect">
            <a:avLst/>
          </a:prstGeom>
          <a:solidFill>
            <a:srgbClr val="1E2D3C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984" y="1092201"/>
            <a:ext cx="3824816" cy="3668183"/>
          </a:xfrm>
          <a:prstGeom prst="rect">
            <a:avLst/>
          </a:prstGeom>
          <a:solidFill>
            <a:srgbClr val="1E2D3C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0501" y="4659111"/>
            <a:ext cx="3350721" cy="87203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et quasi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0501" y="4339113"/>
            <a:ext cx="3350721" cy="2462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spcAft>
                <a:spcPts val="1600"/>
              </a:spcAft>
            </a:pPr>
            <a:r>
              <a:rPr lang="zh-CN" altLang="en-US" sz="16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输入您的标题文字</a:t>
            </a:r>
            <a:endParaRPr lang="en-US" sz="1467" dirty="0">
              <a:solidFill>
                <a:srgbClr val="237DB9"/>
              </a:solidFill>
              <a:cs typeface="+mn-ea"/>
              <a:sym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975351" y="5528733"/>
            <a:ext cx="241299" cy="241299"/>
            <a:chOff x="4481513" y="4146550"/>
            <a:chExt cx="180974" cy="180974"/>
          </a:xfrm>
        </p:grpSpPr>
        <p:sp>
          <p:nvSpPr>
            <p:cNvPr id="20" name="Oval 19"/>
            <p:cNvSpPr/>
            <p:nvPr/>
          </p:nvSpPr>
          <p:spPr>
            <a:xfrm>
              <a:off x="4481513" y="4146550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514850" y="4179887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2" name="Straight Connector 21"/>
          <p:cNvCxnSpPr>
            <a:endCxn id="45" idx="0"/>
          </p:cNvCxnSpPr>
          <p:nvPr/>
        </p:nvCxnSpPr>
        <p:spPr>
          <a:xfrm flipH="1">
            <a:off x="6096000" y="-2"/>
            <a:ext cx="1059" cy="20758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143869" y="1984369"/>
            <a:ext cx="855825" cy="276225"/>
            <a:chOff x="3857901" y="1488277"/>
            <a:chExt cx="641869" cy="207169"/>
          </a:xfrm>
        </p:grpSpPr>
        <p:grpSp>
          <p:nvGrpSpPr>
            <p:cNvPr id="58" name="Group 39"/>
            <p:cNvGrpSpPr/>
            <p:nvPr/>
          </p:nvGrpSpPr>
          <p:grpSpPr>
            <a:xfrm>
              <a:off x="3857901" y="1488277"/>
              <a:ext cx="641869" cy="207169"/>
              <a:chOff x="3733800" y="2193131"/>
              <a:chExt cx="575470" cy="185738"/>
            </a:xfrm>
            <a:solidFill>
              <a:schemeClr val="accent5"/>
            </a:solidFill>
          </p:grpSpPr>
          <p:sp>
            <p:nvSpPr>
              <p:cNvPr id="59" name="Rounded Rectangle 58"/>
              <p:cNvSpPr/>
              <p:nvPr/>
            </p:nvSpPr>
            <p:spPr>
              <a:xfrm>
                <a:off x="3733800" y="2193131"/>
                <a:ext cx="530225" cy="185738"/>
              </a:xfrm>
              <a:prstGeom prst="roundRect">
                <a:avLst>
                  <a:gd name="adj" fmla="val 0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rot="5400000">
                <a:off x="4238785" y="2263141"/>
                <a:ext cx="95251" cy="45719"/>
              </a:xfrm>
              <a:prstGeom prst="triangl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956050" y="1512888"/>
              <a:ext cx="401634" cy="138500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11 Apr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6041708" y="2075815"/>
            <a:ext cx="108584" cy="10858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41708" y="2894944"/>
            <a:ext cx="108584" cy="10858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17015" y="2806708"/>
            <a:ext cx="852652" cy="276226"/>
            <a:chOff x="4662761" y="2105027"/>
            <a:chExt cx="639489" cy="207169"/>
          </a:xfrm>
        </p:grpSpPr>
        <p:grpSp>
          <p:nvGrpSpPr>
            <p:cNvPr id="55" name="Group 39"/>
            <p:cNvGrpSpPr/>
            <p:nvPr/>
          </p:nvGrpSpPr>
          <p:grpSpPr>
            <a:xfrm rot="10800000">
              <a:off x="4662761" y="2105027"/>
              <a:ext cx="639489" cy="207169"/>
              <a:chOff x="3733800" y="2193131"/>
              <a:chExt cx="573336" cy="185738"/>
            </a:xfrm>
            <a:solidFill>
              <a:schemeClr val="accent1"/>
            </a:solidFill>
          </p:grpSpPr>
          <p:sp>
            <p:nvSpPr>
              <p:cNvPr id="56" name="Rounded Rectangle 55"/>
              <p:cNvSpPr/>
              <p:nvPr/>
            </p:nvSpPr>
            <p:spPr>
              <a:xfrm>
                <a:off x="3733800" y="2193131"/>
                <a:ext cx="530225" cy="185738"/>
              </a:xfrm>
              <a:prstGeom prst="roundRect">
                <a:avLst>
                  <a:gd name="adj" fmla="val 0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5400000">
                <a:off x="4236651" y="2263141"/>
                <a:ext cx="95251" cy="45719"/>
              </a:xfrm>
              <a:prstGeom prst="triangl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816475" y="2128838"/>
              <a:ext cx="401634" cy="13849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31 Dec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65201" y="1287239"/>
            <a:ext cx="3403599" cy="1450883"/>
            <a:chOff x="723900" y="965429"/>
            <a:chExt cx="2552699" cy="1088162"/>
          </a:xfrm>
        </p:grpSpPr>
        <p:sp>
          <p:nvSpPr>
            <p:cNvPr id="26" name="Rectangle 25"/>
            <p:cNvSpPr/>
            <p:nvPr/>
          </p:nvSpPr>
          <p:spPr>
            <a:xfrm>
              <a:off x="923924" y="1580515"/>
              <a:ext cx="2352675" cy="3359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4102" y="1580515"/>
              <a:ext cx="2199598" cy="335915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1159975"/>
              <a:ext cx="927893" cy="35952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85%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4381" y="965429"/>
              <a:ext cx="1902619" cy="15510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zh-CN" altLang="en-US" sz="14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输入您的标题文字</a:t>
              </a:r>
              <a:endParaRPr lang="ar-SA" sz="1333" dirty="0">
                <a:solidFill>
                  <a:srgbClr val="BE392B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900" y="1924178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3700" y="1924178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100%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05000" y="1924178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50%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27641" y="3342600"/>
            <a:ext cx="3350395" cy="109004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et quasi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mtotam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m,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</a:t>
            </a:r>
            <a:r>
              <a: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tore 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7641" y="3022601"/>
            <a:ext cx="335039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spcAft>
                <a:spcPts val="1600"/>
              </a:spcAft>
            </a:pPr>
            <a:r>
              <a:rPr lang="en-US" sz="1467" dirty="0">
                <a:solidFill>
                  <a:srgbClr val="BE392B"/>
                </a:solidFill>
                <a:cs typeface="+mn-ea"/>
                <a:sym typeface="+mn-lt"/>
              </a:rPr>
              <a:t>Status of Project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85367" y="1227115"/>
            <a:ext cx="821267" cy="292100"/>
            <a:chOff x="4264025" y="920335"/>
            <a:chExt cx="615950" cy="219075"/>
          </a:xfrm>
        </p:grpSpPr>
        <p:sp>
          <p:nvSpPr>
            <p:cNvPr id="36" name="Rectangle 35"/>
            <p:cNvSpPr/>
            <p:nvPr/>
          </p:nvSpPr>
          <p:spPr>
            <a:xfrm>
              <a:off x="4264025" y="920335"/>
              <a:ext cx="615950" cy="219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00550" y="944011"/>
              <a:ext cx="342900" cy="16932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1219170">
                <a:spcAft>
                  <a:spcPts val="1600"/>
                </a:spcAft>
              </a:pPr>
              <a:r>
                <a:rPr lang="en-US" sz="1467" dirty="0">
                  <a:solidFill>
                    <a:srgbClr val="1E2D3C"/>
                  </a:solidFill>
                  <a:cs typeface="+mn-ea"/>
                  <a:sym typeface="+mn-lt"/>
                </a:rPr>
                <a:t>2014</a:t>
              </a:r>
            </a:p>
          </p:txBody>
        </p:sp>
      </p:grpSp>
      <p:cxnSp>
        <p:nvCxnSpPr>
          <p:cNvPr id="40" name="Straight Connector 39"/>
          <p:cNvCxnSpPr>
            <a:stCxn id="45" idx="4"/>
            <a:endCxn id="46" idx="0"/>
          </p:cNvCxnSpPr>
          <p:nvPr/>
        </p:nvCxnSpPr>
        <p:spPr>
          <a:xfrm>
            <a:off x="6096000" y="2184400"/>
            <a:ext cx="0" cy="71054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6" idx="4"/>
            <a:endCxn id="20" idx="0"/>
          </p:cNvCxnSpPr>
          <p:nvPr/>
        </p:nvCxnSpPr>
        <p:spPr>
          <a:xfrm>
            <a:off x="6096000" y="3003528"/>
            <a:ext cx="0" cy="25252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 descr="图片包含 墙壁, 室内, 鸟, 就坐&#10;&#10;已生成极高可信度的说明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877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4" grpId="0"/>
      <p:bldP spid="15" grpId="0"/>
      <p:bldP spid="45" grpId="0" animBg="1"/>
      <p:bldP spid="46" grpId="0" animBg="1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输入您的标题文字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984" y="5002890"/>
            <a:ext cx="3113616" cy="87203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88868" y="5002890"/>
            <a:ext cx="3113616" cy="87203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9192" y="5002890"/>
            <a:ext cx="3113616" cy="87203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eaque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ipsa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quae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ab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illo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inventore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veritatis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5820834" y="4197348"/>
            <a:ext cx="550333" cy="550333"/>
          </a:xfrm>
          <a:custGeom>
            <a:avLst/>
            <a:gdLst/>
            <a:ahLst/>
            <a:cxnLst>
              <a:cxn ang="0">
                <a:pos x="4" y="263"/>
              </a:cxn>
              <a:cxn ang="0">
                <a:pos x="0" y="208"/>
              </a:cxn>
              <a:cxn ang="0">
                <a:pos x="12" y="155"/>
              </a:cxn>
              <a:cxn ang="0">
                <a:pos x="50" y="87"/>
              </a:cxn>
              <a:cxn ang="0">
                <a:pos x="106" y="35"/>
              </a:cxn>
              <a:cxn ang="0">
                <a:pos x="154" y="13"/>
              </a:cxn>
              <a:cxn ang="0">
                <a:pos x="226" y="0"/>
              </a:cxn>
              <a:cxn ang="0">
                <a:pos x="279" y="8"/>
              </a:cxn>
              <a:cxn ang="0">
                <a:pos x="344" y="35"/>
              </a:cxn>
              <a:cxn ang="0">
                <a:pos x="384" y="67"/>
              </a:cxn>
              <a:cxn ang="0">
                <a:pos x="429" y="131"/>
              </a:cxn>
              <a:cxn ang="0">
                <a:pos x="448" y="191"/>
              </a:cxn>
              <a:cxn ang="0">
                <a:pos x="450" y="245"/>
              </a:cxn>
              <a:cxn ang="0">
                <a:pos x="439" y="298"/>
              </a:cxn>
              <a:cxn ang="0">
                <a:pos x="402" y="367"/>
              </a:cxn>
              <a:cxn ang="0">
                <a:pos x="344" y="418"/>
              </a:cxn>
              <a:cxn ang="0">
                <a:pos x="296" y="440"/>
              </a:cxn>
              <a:cxn ang="0">
                <a:pos x="226" y="452"/>
              </a:cxn>
              <a:cxn ang="0">
                <a:pos x="172" y="445"/>
              </a:cxn>
              <a:cxn ang="0">
                <a:pos x="108" y="418"/>
              </a:cxn>
              <a:cxn ang="0">
                <a:pos x="66" y="386"/>
              </a:cxn>
              <a:cxn ang="0">
                <a:pos x="21" y="322"/>
              </a:cxn>
              <a:cxn ang="0">
                <a:pos x="60" y="157"/>
              </a:cxn>
              <a:cxn ang="0">
                <a:pos x="47" y="226"/>
              </a:cxn>
              <a:cxn ang="0">
                <a:pos x="55" y="280"/>
              </a:cxn>
              <a:cxn ang="0">
                <a:pos x="77" y="328"/>
              </a:cxn>
              <a:cxn ang="0">
                <a:pos x="125" y="375"/>
              </a:cxn>
              <a:cxn ang="0">
                <a:pos x="173" y="399"/>
              </a:cxn>
              <a:cxn ang="0">
                <a:pos x="226" y="407"/>
              </a:cxn>
              <a:cxn ang="0">
                <a:pos x="296" y="392"/>
              </a:cxn>
              <a:cxn ang="0">
                <a:pos x="341" y="365"/>
              </a:cxn>
              <a:cxn ang="0">
                <a:pos x="383" y="312"/>
              </a:cxn>
              <a:cxn ang="0">
                <a:pos x="402" y="263"/>
              </a:cxn>
              <a:cxn ang="0">
                <a:pos x="405" y="208"/>
              </a:cxn>
              <a:cxn ang="0">
                <a:pos x="391" y="157"/>
              </a:cxn>
              <a:cxn ang="0">
                <a:pos x="352" y="99"/>
              </a:cxn>
              <a:cxn ang="0">
                <a:pos x="296" y="61"/>
              </a:cxn>
              <a:cxn ang="0">
                <a:pos x="244" y="48"/>
              </a:cxn>
              <a:cxn ang="0">
                <a:pos x="191" y="50"/>
              </a:cxn>
              <a:cxn ang="0">
                <a:pos x="140" y="69"/>
              </a:cxn>
              <a:cxn ang="0">
                <a:pos x="87" y="112"/>
              </a:cxn>
              <a:cxn ang="0">
                <a:pos x="60" y="157"/>
              </a:cxn>
              <a:cxn ang="0">
                <a:pos x="114" y="232"/>
              </a:cxn>
              <a:cxn ang="0">
                <a:pos x="312" y="120"/>
              </a:cxn>
              <a:cxn ang="0">
                <a:pos x="196" y="234"/>
              </a:cxn>
              <a:cxn ang="0">
                <a:pos x="231" y="114"/>
              </a:cxn>
              <a:cxn ang="0">
                <a:pos x="231" y="384"/>
              </a:cxn>
              <a:cxn ang="0">
                <a:pos x="349" y="221"/>
              </a:cxn>
            </a:cxnLst>
            <a:rect l="0" t="0" r="r" b="b"/>
            <a:pathLst>
              <a:path w="452" h="452">
                <a:moveTo>
                  <a:pt x="12" y="298"/>
                </a:moveTo>
                <a:lnTo>
                  <a:pt x="12" y="298"/>
                </a:lnTo>
                <a:lnTo>
                  <a:pt x="7" y="280"/>
                </a:lnTo>
                <a:lnTo>
                  <a:pt x="4" y="263"/>
                </a:lnTo>
                <a:lnTo>
                  <a:pt x="0" y="245"/>
                </a:lnTo>
                <a:lnTo>
                  <a:pt x="0" y="226"/>
                </a:lnTo>
                <a:lnTo>
                  <a:pt x="0" y="226"/>
                </a:lnTo>
                <a:lnTo>
                  <a:pt x="0" y="208"/>
                </a:lnTo>
                <a:lnTo>
                  <a:pt x="4" y="191"/>
                </a:lnTo>
                <a:lnTo>
                  <a:pt x="7" y="173"/>
                </a:lnTo>
                <a:lnTo>
                  <a:pt x="12" y="155"/>
                </a:lnTo>
                <a:lnTo>
                  <a:pt x="12" y="155"/>
                </a:lnTo>
                <a:lnTo>
                  <a:pt x="21" y="131"/>
                </a:lnTo>
                <a:lnTo>
                  <a:pt x="34" y="107"/>
                </a:lnTo>
                <a:lnTo>
                  <a:pt x="34" y="107"/>
                </a:lnTo>
                <a:lnTo>
                  <a:pt x="50" y="87"/>
                </a:lnTo>
                <a:lnTo>
                  <a:pt x="66" y="67"/>
                </a:lnTo>
                <a:lnTo>
                  <a:pt x="66" y="67"/>
                </a:lnTo>
                <a:lnTo>
                  <a:pt x="85" y="50"/>
                </a:lnTo>
                <a:lnTo>
                  <a:pt x="106" y="35"/>
                </a:lnTo>
                <a:lnTo>
                  <a:pt x="106" y="35"/>
                </a:lnTo>
                <a:lnTo>
                  <a:pt x="130" y="23"/>
                </a:lnTo>
                <a:lnTo>
                  <a:pt x="154" y="13"/>
                </a:lnTo>
                <a:lnTo>
                  <a:pt x="154" y="13"/>
                </a:lnTo>
                <a:lnTo>
                  <a:pt x="172" y="7"/>
                </a:lnTo>
                <a:lnTo>
                  <a:pt x="189" y="3"/>
                </a:lnTo>
                <a:lnTo>
                  <a:pt x="207" y="2"/>
                </a:lnTo>
                <a:lnTo>
                  <a:pt x="226" y="0"/>
                </a:lnTo>
                <a:lnTo>
                  <a:pt x="226" y="0"/>
                </a:lnTo>
                <a:lnTo>
                  <a:pt x="244" y="2"/>
                </a:lnTo>
                <a:lnTo>
                  <a:pt x="261" y="3"/>
                </a:lnTo>
                <a:lnTo>
                  <a:pt x="279" y="8"/>
                </a:lnTo>
                <a:lnTo>
                  <a:pt x="296" y="13"/>
                </a:lnTo>
                <a:lnTo>
                  <a:pt x="296" y="13"/>
                </a:lnTo>
                <a:lnTo>
                  <a:pt x="322" y="23"/>
                </a:lnTo>
                <a:lnTo>
                  <a:pt x="344" y="35"/>
                </a:lnTo>
                <a:lnTo>
                  <a:pt x="344" y="35"/>
                </a:lnTo>
                <a:lnTo>
                  <a:pt x="365" y="50"/>
                </a:lnTo>
                <a:lnTo>
                  <a:pt x="384" y="67"/>
                </a:lnTo>
                <a:lnTo>
                  <a:pt x="384" y="67"/>
                </a:lnTo>
                <a:lnTo>
                  <a:pt x="402" y="87"/>
                </a:lnTo>
                <a:lnTo>
                  <a:pt x="418" y="107"/>
                </a:lnTo>
                <a:lnTo>
                  <a:pt x="418" y="107"/>
                </a:lnTo>
                <a:lnTo>
                  <a:pt x="429" y="131"/>
                </a:lnTo>
                <a:lnTo>
                  <a:pt x="439" y="155"/>
                </a:lnTo>
                <a:lnTo>
                  <a:pt x="439" y="155"/>
                </a:lnTo>
                <a:lnTo>
                  <a:pt x="445" y="173"/>
                </a:lnTo>
                <a:lnTo>
                  <a:pt x="448" y="191"/>
                </a:lnTo>
                <a:lnTo>
                  <a:pt x="450" y="208"/>
                </a:lnTo>
                <a:lnTo>
                  <a:pt x="452" y="226"/>
                </a:lnTo>
                <a:lnTo>
                  <a:pt x="452" y="226"/>
                </a:lnTo>
                <a:lnTo>
                  <a:pt x="450" y="245"/>
                </a:lnTo>
                <a:lnTo>
                  <a:pt x="448" y="263"/>
                </a:lnTo>
                <a:lnTo>
                  <a:pt x="445" y="280"/>
                </a:lnTo>
                <a:lnTo>
                  <a:pt x="439" y="298"/>
                </a:lnTo>
                <a:lnTo>
                  <a:pt x="439" y="298"/>
                </a:lnTo>
                <a:lnTo>
                  <a:pt x="429" y="322"/>
                </a:lnTo>
                <a:lnTo>
                  <a:pt x="418" y="346"/>
                </a:lnTo>
                <a:lnTo>
                  <a:pt x="418" y="346"/>
                </a:lnTo>
                <a:lnTo>
                  <a:pt x="402" y="367"/>
                </a:lnTo>
                <a:lnTo>
                  <a:pt x="386" y="386"/>
                </a:lnTo>
                <a:lnTo>
                  <a:pt x="386" y="386"/>
                </a:lnTo>
                <a:lnTo>
                  <a:pt x="367" y="403"/>
                </a:lnTo>
                <a:lnTo>
                  <a:pt x="344" y="418"/>
                </a:lnTo>
                <a:lnTo>
                  <a:pt x="344" y="418"/>
                </a:lnTo>
                <a:lnTo>
                  <a:pt x="322" y="431"/>
                </a:lnTo>
                <a:lnTo>
                  <a:pt x="296" y="440"/>
                </a:lnTo>
                <a:lnTo>
                  <a:pt x="296" y="440"/>
                </a:lnTo>
                <a:lnTo>
                  <a:pt x="279" y="445"/>
                </a:lnTo>
                <a:lnTo>
                  <a:pt x="261" y="448"/>
                </a:lnTo>
                <a:lnTo>
                  <a:pt x="244" y="452"/>
                </a:lnTo>
                <a:lnTo>
                  <a:pt x="226" y="452"/>
                </a:lnTo>
                <a:lnTo>
                  <a:pt x="226" y="452"/>
                </a:lnTo>
                <a:lnTo>
                  <a:pt x="208" y="452"/>
                </a:lnTo>
                <a:lnTo>
                  <a:pt x="189" y="448"/>
                </a:lnTo>
                <a:lnTo>
                  <a:pt x="172" y="445"/>
                </a:lnTo>
                <a:lnTo>
                  <a:pt x="154" y="440"/>
                </a:lnTo>
                <a:lnTo>
                  <a:pt x="154" y="440"/>
                </a:lnTo>
                <a:lnTo>
                  <a:pt x="130" y="431"/>
                </a:lnTo>
                <a:lnTo>
                  <a:pt x="108" y="418"/>
                </a:lnTo>
                <a:lnTo>
                  <a:pt x="108" y="418"/>
                </a:lnTo>
                <a:lnTo>
                  <a:pt x="85" y="403"/>
                </a:lnTo>
                <a:lnTo>
                  <a:pt x="66" y="386"/>
                </a:lnTo>
                <a:lnTo>
                  <a:pt x="66" y="386"/>
                </a:lnTo>
                <a:lnTo>
                  <a:pt x="50" y="367"/>
                </a:lnTo>
                <a:lnTo>
                  <a:pt x="34" y="346"/>
                </a:lnTo>
                <a:lnTo>
                  <a:pt x="34" y="346"/>
                </a:lnTo>
                <a:lnTo>
                  <a:pt x="21" y="322"/>
                </a:lnTo>
                <a:lnTo>
                  <a:pt x="12" y="298"/>
                </a:lnTo>
                <a:lnTo>
                  <a:pt x="12" y="298"/>
                </a:lnTo>
                <a:close/>
                <a:moveTo>
                  <a:pt x="60" y="157"/>
                </a:moveTo>
                <a:lnTo>
                  <a:pt x="60" y="157"/>
                </a:lnTo>
                <a:lnTo>
                  <a:pt x="55" y="173"/>
                </a:lnTo>
                <a:lnTo>
                  <a:pt x="50" y="191"/>
                </a:lnTo>
                <a:lnTo>
                  <a:pt x="47" y="208"/>
                </a:lnTo>
                <a:lnTo>
                  <a:pt x="47" y="226"/>
                </a:lnTo>
                <a:lnTo>
                  <a:pt x="47" y="226"/>
                </a:lnTo>
                <a:lnTo>
                  <a:pt x="47" y="245"/>
                </a:lnTo>
                <a:lnTo>
                  <a:pt x="50" y="263"/>
                </a:lnTo>
                <a:lnTo>
                  <a:pt x="55" y="280"/>
                </a:lnTo>
                <a:lnTo>
                  <a:pt x="60" y="296"/>
                </a:lnTo>
                <a:lnTo>
                  <a:pt x="60" y="296"/>
                </a:lnTo>
                <a:lnTo>
                  <a:pt x="68" y="312"/>
                </a:lnTo>
                <a:lnTo>
                  <a:pt x="77" y="328"/>
                </a:lnTo>
                <a:lnTo>
                  <a:pt x="87" y="341"/>
                </a:lnTo>
                <a:lnTo>
                  <a:pt x="98" y="354"/>
                </a:lnTo>
                <a:lnTo>
                  <a:pt x="111" y="365"/>
                </a:lnTo>
                <a:lnTo>
                  <a:pt x="125" y="375"/>
                </a:lnTo>
                <a:lnTo>
                  <a:pt x="140" y="384"/>
                </a:lnTo>
                <a:lnTo>
                  <a:pt x="156" y="392"/>
                </a:lnTo>
                <a:lnTo>
                  <a:pt x="156" y="392"/>
                </a:lnTo>
                <a:lnTo>
                  <a:pt x="173" y="399"/>
                </a:lnTo>
                <a:lnTo>
                  <a:pt x="191" y="402"/>
                </a:lnTo>
                <a:lnTo>
                  <a:pt x="208" y="405"/>
                </a:lnTo>
                <a:lnTo>
                  <a:pt x="226" y="407"/>
                </a:lnTo>
                <a:lnTo>
                  <a:pt x="226" y="407"/>
                </a:lnTo>
                <a:lnTo>
                  <a:pt x="244" y="405"/>
                </a:lnTo>
                <a:lnTo>
                  <a:pt x="261" y="402"/>
                </a:lnTo>
                <a:lnTo>
                  <a:pt x="279" y="399"/>
                </a:lnTo>
                <a:lnTo>
                  <a:pt x="296" y="392"/>
                </a:lnTo>
                <a:lnTo>
                  <a:pt x="296" y="392"/>
                </a:lnTo>
                <a:lnTo>
                  <a:pt x="312" y="384"/>
                </a:lnTo>
                <a:lnTo>
                  <a:pt x="327" y="375"/>
                </a:lnTo>
                <a:lnTo>
                  <a:pt x="341" y="365"/>
                </a:lnTo>
                <a:lnTo>
                  <a:pt x="352" y="354"/>
                </a:lnTo>
                <a:lnTo>
                  <a:pt x="365" y="341"/>
                </a:lnTo>
                <a:lnTo>
                  <a:pt x="375" y="328"/>
                </a:lnTo>
                <a:lnTo>
                  <a:pt x="383" y="312"/>
                </a:lnTo>
                <a:lnTo>
                  <a:pt x="391" y="296"/>
                </a:lnTo>
                <a:lnTo>
                  <a:pt x="391" y="296"/>
                </a:lnTo>
                <a:lnTo>
                  <a:pt x="397" y="280"/>
                </a:lnTo>
                <a:lnTo>
                  <a:pt x="402" y="263"/>
                </a:lnTo>
                <a:lnTo>
                  <a:pt x="405" y="245"/>
                </a:lnTo>
                <a:lnTo>
                  <a:pt x="405" y="226"/>
                </a:lnTo>
                <a:lnTo>
                  <a:pt x="405" y="226"/>
                </a:lnTo>
                <a:lnTo>
                  <a:pt x="405" y="208"/>
                </a:lnTo>
                <a:lnTo>
                  <a:pt x="402" y="191"/>
                </a:lnTo>
                <a:lnTo>
                  <a:pt x="397" y="173"/>
                </a:lnTo>
                <a:lnTo>
                  <a:pt x="391" y="157"/>
                </a:lnTo>
                <a:lnTo>
                  <a:pt x="391" y="157"/>
                </a:lnTo>
                <a:lnTo>
                  <a:pt x="384" y="141"/>
                </a:lnTo>
                <a:lnTo>
                  <a:pt x="375" y="125"/>
                </a:lnTo>
                <a:lnTo>
                  <a:pt x="365" y="112"/>
                </a:lnTo>
                <a:lnTo>
                  <a:pt x="352" y="99"/>
                </a:lnTo>
                <a:lnTo>
                  <a:pt x="341" y="88"/>
                </a:lnTo>
                <a:lnTo>
                  <a:pt x="327" y="77"/>
                </a:lnTo>
                <a:lnTo>
                  <a:pt x="312" y="69"/>
                </a:lnTo>
                <a:lnTo>
                  <a:pt x="296" y="61"/>
                </a:lnTo>
                <a:lnTo>
                  <a:pt x="296" y="61"/>
                </a:lnTo>
                <a:lnTo>
                  <a:pt x="279" y="55"/>
                </a:lnTo>
                <a:lnTo>
                  <a:pt x="261" y="50"/>
                </a:lnTo>
                <a:lnTo>
                  <a:pt x="244" y="48"/>
                </a:lnTo>
                <a:lnTo>
                  <a:pt x="226" y="47"/>
                </a:lnTo>
                <a:lnTo>
                  <a:pt x="226" y="47"/>
                </a:lnTo>
                <a:lnTo>
                  <a:pt x="208" y="48"/>
                </a:lnTo>
                <a:lnTo>
                  <a:pt x="191" y="50"/>
                </a:lnTo>
                <a:lnTo>
                  <a:pt x="173" y="55"/>
                </a:lnTo>
                <a:lnTo>
                  <a:pt x="156" y="61"/>
                </a:lnTo>
                <a:lnTo>
                  <a:pt x="156" y="61"/>
                </a:lnTo>
                <a:lnTo>
                  <a:pt x="140" y="69"/>
                </a:lnTo>
                <a:lnTo>
                  <a:pt x="125" y="77"/>
                </a:lnTo>
                <a:lnTo>
                  <a:pt x="111" y="88"/>
                </a:lnTo>
                <a:lnTo>
                  <a:pt x="98" y="99"/>
                </a:lnTo>
                <a:lnTo>
                  <a:pt x="87" y="112"/>
                </a:lnTo>
                <a:lnTo>
                  <a:pt x="77" y="125"/>
                </a:lnTo>
                <a:lnTo>
                  <a:pt x="68" y="141"/>
                </a:lnTo>
                <a:lnTo>
                  <a:pt x="60" y="157"/>
                </a:lnTo>
                <a:lnTo>
                  <a:pt x="60" y="157"/>
                </a:lnTo>
                <a:close/>
                <a:moveTo>
                  <a:pt x="68" y="232"/>
                </a:moveTo>
                <a:lnTo>
                  <a:pt x="68" y="221"/>
                </a:lnTo>
                <a:lnTo>
                  <a:pt x="114" y="221"/>
                </a:lnTo>
                <a:lnTo>
                  <a:pt x="114" y="232"/>
                </a:lnTo>
                <a:lnTo>
                  <a:pt x="68" y="232"/>
                </a:lnTo>
                <a:close/>
                <a:moveTo>
                  <a:pt x="196" y="234"/>
                </a:moveTo>
                <a:lnTo>
                  <a:pt x="274" y="98"/>
                </a:lnTo>
                <a:lnTo>
                  <a:pt x="312" y="120"/>
                </a:lnTo>
                <a:lnTo>
                  <a:pt x="256" y="218"/>
                </a:lnTo>
                <a:lnTo>
                  <a:pt x="316" y="251"/>
                </a:lnTo>
                <a:lnTo>
                  <a:pt x="292" y="291"/>
                </a:lnTo>
                <a:lnTo>
                  <a:pt x="196" y="234"/>
                </a:lnTo>
                <a:close/>
                <a:moveTo>
                  <a:pt x="221" y="114"/>
                </a:moveTo>
                <a:lnTo>
                  <a:pt x="221" y="69"/>
                </a:lnTo>
                <a:lnTo>
                  <a:pt x="231" y="69"/>
                </a:lnTo>
                <a:lnTo>
                  <a:pt x="231" y="114"/>
                </a:lnTo>
                <a:lnTo>
                  <a:pt x="221" y="114"/>
                </a:lnTo>
                <a:close/>
                <a:moveTo>
                  <a:pt x="221" y="339"/>
                </a:moveTo>
                <a:lnTo>
                  <a:pt x="231" y="339"/>
                </a:lnTo>
                <a:lnTo>
                  <a:pt x="231" y="384"/>
                </a:lnTo>
                <a:lnTo>
                  <a:pt x="221" y="384"/>
                </a:lnTo>
                <a:lnTo>
                  <a:pt x="221" y="339"/>
                </a:lnTo>
                <a:close/>
                <a:moveTo>
                  <a:pt x="349" y="232"/>
                </a:moveTo>
                <a:lnTo>
                  <a:pt x="349" y="221"/>
                </a:lnTo>
                <a:lnTo>
                  <a:pt x="394" y="221"/>
                </a:lnTo>
                <a:lnTo>
                  <a:pt x="394" y="232"/>
                </a:lnTo>
                <a:lnTo>
                  <a:pt x="349" y="2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Freeform 26"/>
          <p:cNvSpPr>
            <a:spLocks/>
          </p:cNvSpPr>
          <p:nvPr/>
        </p:nvSpPr>
        <p:spPr bwMode="auto">
          <a:xfrm>
            <a:off x="1981201" y="4171949"/>
            <a:ext cx="480905" cy="555713"/>
          </a:xfrm>
          <a:custGeom>
            <a:avLst/>
            <a:gdLst/>
            <a:ahLst/>
            <a:cxnLst>
              <a:cxn ang="0">
                <a:pos x="0" y="231"/>
              </a:cxn>
              <a:cxn ang="0">
                <a:pos x="3" y="199"/>
              </a:cxn>
              <a:cxn ang="0">
                <a:pos x="12" y="167"/>
              </a:cxn>
              <a:cxn ang="0">
                <a:pos x="40" y="122"/>
              </a:cxn>
              <a:cxn ang="0">
                <a:pos x="64" y="98"/>
              </a:cxn>
              <a:cxn ang="0">
                <a:pos x="108" y="71"/>
              </a:cxn>
              <a:cxn ang="0">
                <a:pos x="142" y="60"/>
              </a:cxn>
              <a:cxn ang="0">
                <a:pos x="179" y="0"/>
              </a:cxn>
              <a:cxn ang="0">
                <a:pos x="179" y="124"/>
              </a:cxn>
              <a:cxn ang="0">
                <a:pos x="156" y="127"/>
              </a:cxn>
              <a:cxn ang="0">
                <a:pos x="126" y="136"/>
              </a:cxn>
              <a:cxn ang="0">
                <a:pos x="100" y="157"/>
              </a:cxn>
              <a:cxn ang="0">
                <a:pos x="86" y="175"/>
              </a:cxn>
              <a:cxn ang="0">
                <a:pos x="72" y="204"/>
              </a:cxn>
              <a:cxn ang="0">
                <a:pos x="67" y="236"/>
              </a:cxn>
              <a:cxn ang="0">
                <a:pos x="75" y="276"/>
              </a:cxn>
              <a:cxn ang="0">
                <a:pos x="81" y="292"/>
              </a:cxn>
              <a:cxn ang="0">
                <a:pos x="115" y="330"/>
              </a:cxn>
              <a:cxn ang="0">
                <a:pos x="142" y="344"/>
              </a:cxn>
              <a:cxn ang="0">
                <a:pos x="174" y="349"/>
              </a:cxn>
              <a:cxn ang="0">
                <a:pos x="179" y="348"/>
              </a:cxn>
              <a:cxn ang="0">
                <a:pos x="187" y="348"/>
              </a:cxn>
              <a:cxn ang="0">
                <a:pos x="190" y="348"/>
              </a:cxn>
              <a:cxn ang="0">
                <a:pos x="200" y="348"/>
              </a:cxn>
              <a:cxn ang="0">
                <a:pos x="219" y="341"/>
              </a:cxn>
              <a:cxn ang="0">
                <a:pos x="260" y="314"/>
              </a:cxn>
              <a:cxn ang="0">
                <a:pos x="280" y="285"/>
              </a:cxn>
              <a:cxn ang="0">
                <a:pos x="291" y="236"/>
              </a:cxn>
              <a:cxn ang="0">
                <a:pos x="285" y="197"/>
              </a:cxn>
              <a:cxn ang="0">
                <a:pos x="350" y="180"/>
              </a:cxn>
              <a:cxn ang="0">
                <a:pos x="360" y="236"/>
              </a:cxn>
              <a:cxn ang="0">
                <a:pos x="353" y="280"/>
              </a:cxn>
              <a:cxn ang="0">
                <a:pos x="339" y="320"/>
              </a:cxn>
              <a:cxn ang="0">
                <a:pos x="299" y="370"/>
              </a:cxn>
              <a:cxn ang="0">
                <a:pos x="264" y="396"/>
              </a:cxn>
              <a:cxn ang="0">
                <a:pos x="203" y="415"/>
              </a:cxn>
              <a:cxn ang="0">
                <a:pos x="179" y="416"/>
              </a:cxn>
              <a:cxn ang="0">
                <a:pos x="126" y="408"/>
              </a:cxn>
              <a:cxn ang="0">
                <a:pos x="92" y="394"/>
              </a:cxn>
              <a:cxn ang="0">
                <a:pos x="51" y="364"/>
              </a:cxn>
              <a:cxn ang="0">
                <a:pos x="30" y="338"/>
              </a:cxn>
              <a:cxn ang="0">
                <a:pos x="14" y="306"/>
              </a:cxn>
              <a:cxn ang="0">
                <a:pos x="0" y="255"/>
              </a:cxn>
            </a:cxnLst>
            <a:rect l="0" t="0" r="r" b="b"/>
            <a:pathLst>
              <a:path w="360" h="416">
                <a:moveTo>
                  <a:pt x="0" y="237"/>
                </a:moveTo>
                <a:lnTo>
                  <a:pt x="0" y="236"/>
                </a:lnTo>
                <a:lnTo>
                  <a:pt x="0" y="231"/>
                </a:lnTo>
                <a:lnTo>
                  <a:pt x="0" y="231"/>
                </a:lnTo>
                <a:lnTo>
                  <a:pt x="0" y="215"/>
                </a:lnTo>
                <a:lnTo>
                  <a:pt x="3" y="199"/>
                </a:lnTo>
                <a:lnTo>
                  <a:pt x="8" y="183"/>
                </a:lnTo>
                <a:lnTo>
                  <a:pt x="12" y="167"/>
                </a:lnTo>
                <a:lnTo>
                  <a:pt x="12" y="167"/>
                </a:lnTo>
                <a:lnTo>
                  <a:pt x="20" y="151"/>
                </a:lnTo>
                <a:lnTo>
                  <a:pt x="30" y="135"/>
                </a:lnTo>
                <a:lnTo>
                  <a:pt x="40" y="122"/>
                </a:lnTo>
                <a:lnTo>
                  <a:pt x="51" y="109"/>
                </a:lnTo>
                <a:lnTo>
                  <a:pt x="51" y="109"/>
                </a:lnTo>
                <a:lnTo>
                  <a:pt x="64" y="98"/>
                </a:lnTo>
                <a:lnTo>
                  <a:pt x="78" y="87"/>
                </a:lnTo>
                <a:lnTo>
                  <a:pt x="92" y="79"/>
                </a:lnTo>
                <a:lnTo>
                  <a:pt x="108" y="71"/>
                </a:lnTo>
                <a:lnTo>
                  <a:pt x="108" y="71"/>
                </a:lnTo>
                <a:lnTo>
                  <a:pt x="126" y="64"/>
                </a:lnTo>
                <a:lnTo>
                  <a:pt x="142" y="60"/>
                </a:lnTo>
                <a:lnTo>
                  <a:pt x="161" y="58"/>
                </a:lnTo>
                <a:lnTo>
                  <a:pt x="179" y="56"/>
                </a:lnTo>
                <a:lnTo>
                  <a:pt x="179" y="0"/>
                </a:lnTo>
                <a:lnTo>
                  <a:pt x="334" y="90"/>
                </a:lnTo>
                <a:lnTo>
                  <a:pt x="179" y="180"/>
                </a:lnTo>
                <a:lnTo>
                  <a:pt x="179" y="124"/>
                </a:lnTo>
                <a:lnTo>
                  <a:pt x="179" y="124"/>
                </a:lnTo>
                <a:lnTo>
                  <a:pt x="168" y="125"/>
                </a:lnTo>
                <a:lnTo>
                  <a:pt x="156" y="127"/>
                </a:lnTo>
                <a:lnTo>
                  <a:pt x="147" y="128"/>
                </a:lnTo>
                <a:lnTo>
                  <a:pt x="136" y="132"/>
                </a:lnTo>
                <a:lnTo>
                  <a:pt x="126" y="136"/>
                </a:lnTo>
                <a:lnTo>
                  <a:pt x="116" y="143"/>
                </a:lnTo>
                <a:lnTo>
                  <a:pt x="108" y="149"/>
                </a:lnTo>
                <a:lnTo>
                  <a:pt x="100" y="157"/>
                </a:lnTo>
                <a:lnTo>
                  <a:pt x="100" y="157"/>
                </a:lnTo>
                <a:lnTo>
                  <a:pt x="92" y="165"/>
                </a:lnTo>
                <a:lnTo>
                  <a:pt x="86" y="175"/>
                </a:lnTo>
                <a:lnTo>
                  <a:pt x="80" y="183"/>
                </a:lnTo>
                <a:lnTo>
                  <a:pt x="75" y="192"/>
                </a:lnTo>
                <a:lnTo>
                  <a:pt x="72" y="204"/>
                </a:lnTo>
                <a:lnTo>
                  <a:pt x="68" y="213"/>
                </a:lnTo>
                <a:lnTo>
                  <a:pt x="67" y="224"/>
                </a:lnTo>
                <a:lnTo>
                  <a:pt x="67" y="236"/>
                </a:lnTo>
                <a:lnTo>
                  <a:pt x="67" y="236"/>
                </a:lnTo>
                <a:lnTo>
                  <a:pt x="68" y="255"/>
                </a:lnTo>
                <a:lnTo>
                  <a:pt x="75" y="276"/>
                </a:lnTo>
                <a:lnTo>
                  <a:pt x="73" y="276"/>
                </a:lnTo>
                <a:lnTo>
                  <a:pt x="73" y="276"/>
                </a:lnTo>
                <a:lnTo>
                  <a:pt x="81" y="292"/>
                </a:lnTo>
                <a:lnTo>
                  <a:pt x="91" y="306"/>
                </a:lnTo>
                <a:lnTo>
                  <a:pt x="102" y="319"/>
                </a:lnTo>
                <a:lnTo>
                  <a:pt x="115" y="330"/>
                </a:lnTo>
                <a:lnTo>
                  <a:pt x="115" y="330"/>
                </a:lnTo>
                <a:lnTo>
                  <a:pt x="129" y="338"/>
                </a:lnTo>
                <a:lnTo>
                  <a:pt x="142" y="344"/>
                </a:lnTo>
                <a:lnTo>
                  <a:pt x="158" y="348"/>
                </a:lnTo>
                <a:lnTo>
                  <a:pt x="174" y="349"/>
                </a:lnTo>
                <a:lnTo>
                  <a:pt x="174" y="349"/>
                </a:lnTo>
                <a:lnTo>
                  <a:pt x="176" y="349"/>
                </a:lnTo>
                <a:lnTo>
                  <a:pt x="176" y="349"/>
                </a:lnTo>
                <a:lnTo>
                  <a:pt x="179" y="348"/>
                </a:lnTo>
                <a:lnTo>
                  <a:pt x="180" y="348"/>
                </a:lnTo>
                <a:lnTo>
                  <a:pt x="180" y="348"/>
                </a:lnTo>
                <a:lnTo>
                  <a:pt x="187" y="348"/>
                </a:lnTo>
                <a:lnTo>
                  <a:pt x="187" y="348"/>
                </a:lnTo>
                <a:lnTo>
                  <a:pt x="190" y="348"/>
                </a:lnTo>
                <a:lnTo>
                  <a:pt x="190" y="348"/>
                </a:lnTo>
                <a:lnTo>
                  <a:pt x="195" y="348"/>
                </a:lnTo>
                <a:lnTo>
                  <a:pt x="195" y="348"/>
                </a:lnTo>
                <a:lnTo>
                  <a:pt x="200" y="348"/>
                </a:lnTo>
                <a:lnTo>
                  <a:pt x="200" y="348"/>
                </a:lnTo>
                <a:lnTo>
                  <a:pt x="219" y="341"/>
                </a:lnTo>
                <a:lnTo>
                  <a:pt x="219" y="341"/>
                </a:lnTo>
                <a:lnTo>
                  <a:pt x="233" y="335"/>
                </a:lnTo>
                <a:lnTo>
                  <a:pt x="248" y="325"/>
                </a:lnTo>
                <a:lnTo>
                  <a:pt x="260" y="314"/>
                </a:lnTo>
                <a:lnTo>
                  <a:pt x="272" y="301"/>
                </a:lnTo>
                <a:lnTo>
                  <a:pt x="272" y="301"/>
                </a:lnTo>
                <a:lnTo>
                  <a:pt x="280" y="285"/>
                </a:lnTo>
                <a:lnTo>
                  <a:pt x="286" y="271"/>
                </a:lnTo>
                <a:lnTo>
                  <a:pt x="291" y="253"/>
                </a:lnTo>
                <a:lnTo>
                  <a:pt x="291" y="236"/>
                </a:lnTo>
                <a:lnTo>
                  <a:pt x="291" y="236"/>
                </a:lnTo>
                <a:lnTo>
                  <a:pt x="289" y="216"/>
                </a:lnTo>
                <a:lnTo>
                  <a:pt x="285" y="197"/>
                </a:lnTo>
                <a:lnTo>
                  <a:pt x="344" y="164"/>
                </a:lnTo>
                <a:lnTo>
                  <a:pt x="344" y="164"/>
                </a:lnTo>
                <a:lnTo>
                  <a:pt x="350" y="180"/>
                </a:lnTo>
                <a:lnTo>
                  <a:pt x="355" y="199"/>
                </a:lnTo>
                <a:lnTo>
                  <a:pt x="358" y="216"/>
                </a:lnTo>
                <a:lnTo>
                  <a:pt x="360" y="236"/>
                </a:lnTo>
                <a:lnTo>
                  <a:pt x="360" y="236"/>
                </a:lnTo>
                <a:lnTo>
                  <a:pt x="358" y="258"/>
                </a:lnTo>
                <a:lnTo>
                  <a:pt x="353" y="280"/>
                </a:lnTo>
                <a:lnTo>
                  <a:pt x="347" y="300"/>
                </a:lnTo>
                <a:lnTo>
                  <a:pt x="339" y="320"/>
                </a:lnTo>
                <a:lnTo>
                  <a:pt x="339" y="320"/>
                </a:lnTo>
                <a:lnTo>
                  <a:pt x="328" y="338"/>
                </a:lnTo>
                <a:lnTo>
                  <a:pt x="315" y="356"/>
                </a:lnTo>
                <a:lnTo>
                  <a:pt x="299" y="370"/>
                </a:lnTo>
                <a:lnTo>
                  <a:pt x="283" y="384"/>
                </a:lnTo>
                <a:lnTo>
                  <a:pt x="283" y="384"/>
                </a:lnTo>
                <a:lnTo>
                  <a:pt x="264" y="396"/>
                </a:lnTo>
                <a:lnTo>
                  <a:pt x="244" y="404"/>
                </a:lnTo>
                <a:lnTo>
                  <a:pt x="224" y="410"/>
                </a:lnTo>
                <a:lnTo>
                  <a:pt x="203" y="415"/>
                </a:lnTo>
                <a:lnTo>
                  <a:pt x="203" y="415"/>
                </a:lnTo>
                <a:lnTo>
                  <a:pt x="179" y="416"/>
                </a:lnTo>
                <a:lnTo>
                  <a:pt x="179" y="416"/>
                </a:lnTo>
                <a:lnTo>
                  <a:pt x="161" y="415"/>
                </a:lnTo>
                <a:lnTo>
                  <a:pt x="144" y="413"/>
                </a:lnTo>
                <a:lnTo>
                  <a:pt x="126" y="408"/>
                </a:lnTo>
                <a:lnTo>
                  <a:pt x="108" y="402"/>
                </a:lnTo>
                <a:lnTo>
                  <a:pt x="108" y="402"/>
                </a:lnTo>
                <a:lnTo>
                  <a:pt x="92" y="394"/>
                </a:lnTo>
                <a:lnTo>
                  <a:pt x="78" y="386"/>
                </a:lnTo>
                <a:lnTo>
                  <a:pt x="64" y="375"/>
                </a:lnTo>
                <a:lnTo>
                  <a:pt x="51" y="364"/>
                </a:lnTo>
                <a:lnTo>
                  <a:pt x="51" y="364"/>
                </a:lnTo>
                <a:lnTo>
                  <a:pt x="40" y="351"/>
                </a:lnTo>
                <a:lnTo>
                  <a:pt x="30" y="338"/>
                </a:lnTo>
                <a:lnTo>
                  <a:pt x="20" y="322"/>
                </a:lnTo>
                <a:lnTo>
                  <a:pt x="14" y="306"/>
                </a:lnTo>
                <a:lnTo>
                  <a:pt x="14" y="306"/>
                </a:lnTo>
                <a:lnTo>
                  <a:pt x="8" y="290"/>
                </a:lnTo>
                <a:lnTo>
                  <a:pt x="3" y="272"/>
                </a:lnTo>
                <a:lnTo>
                  <a:pt x="0" y="255"/>
                </a:lnTo>
                <a:lnTo>
                  <a:pt x="0" y="237"/>
                </a:lnTo>
                <a:lnTo>
                  <a:pt x="0" y="23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Freeform 64"/>
          <p:cNvSpPr>
            <a:spLocks noEditPoints="1"/>
          </p:cNvSpPr>
          <p:nvPr/>
        </p:nvSpPr>
        <p:spPr bwMode="auto">
          <a:xfrm>
            <a:off x="9406989" y="4188093"/>
            <a:ext cx="600612" cy="561707"/>
          </a:xfrm>
          <a:custGeom>
            <a:avLst/>
            <a:gdLst/>
            <a:ahLst/>
            <a:cxnLst>
              <a:cxn ang="0">
                <a:pos x="384" y="395"/>
              </a:cxn>
              <a:cxn ang="0">
                <a:pos x="368" y="410"/>
              </a:cxn>
              <a:cxn ang="0">
                <a:pos x="350" y="424"/>
              </a:cxn>
              <a:cxn ang="0">
                <a:pos x="312" y="445"/>
              </a:cxn>
              <a:cxn ang="0">
                <a:pos x="291" y="451"/>
              </a:cxn>
              <a:cxn ang="0">
                <a:pos x="270" y="458"/>
              </a:cxn>
              <a:cxn ang="0">
                <a:pos x="225" y="461"/>
              </a:cxn>
              <a:cxn ang="0">
                <a:pos x="206" y="461"/>
              </a:cxn>
              <a:cxn ang="0">
                <a:pos x="171" y="454"/>
              </a:cxn>
              <a:cxn ang="0">
                <a:pos x="153" y="450"/>
              </a:cxn>
              <a:cxn ang="0">
                <a:pos x="121" y="437"/>
              </a:cxn>
              <a:cxn ang="0">
                <a:pos x="91" y="418"/>
              </a:cxn>
              <a:cxn ang="0">
                <a:pos x="72" y="402"/>
              </a:cxn>
              <a:cxn ang="0">
                <a:pos x="54" y="382"/>
              </a:cxn>
              <a:cxn ang="0">
                <a:pos x="25" y="339"/>
              </a:cxn>
              <a:cxn ang="0">
                <a:pos x="14" y="315"/>
              </a:cxn>
              <a:cxn ang="0">
                <a:pos x="6" y="290"/>
              </a:cxn>
              <a:cxn ang="0">
                <a:pos x="0" y="237"/>
              </a:cxn>
              <a:cxn ang="0">
                <a:pos x="0" y="218"/>
              </a:cxn>
              <a:cxn ang="0">
                <a:pos x="6" y="182"/>
              </a:cxn>
              <a:cxn ang="0">
                <a:pos x="11" y="165"/>
              </a:cxn>
              <a:cxn ang="0">
                <a:pos x="25" y="133"/>
              </a:cxn>
              <a:cxn ang="0">
                <a:pos x="43" y="104"/>
              </a:cxn>
              <a:cxn ang="0">
                <a:pos x="59" y="83"/>
              </a:cxn>
              <a:cxn ang="0">
                <a:pos x="78" y="66"/>
              </a:cxn>
              <a:cxn ang="0">
                <a:pos x="121" y="37"/>
              </a:cxn>
              <a:cxn ang="0">
                <a:pos x="145" y="26"/>
              </a:cxn>
              <a:cxn ang="0">
                <a:pos x="171" y="18"/>
              </a:cxn>
              <a:cxn ang="0">
                <a:pos x="225" y="11"/>
              </a:cxn>
              <a:cxn ang="0">
                <a:pos x="235" y="226"/>
              </a:cxn>
              <a:cxn ang="0">
                <a:pos x="235" y="0"/>
              </a:cxn>
              <a:cxn ang="0">
                <a:pos x="280" y="5"/>
              </a:cxn>
              <a:cxn ang="0">
                <a:pos x="323" y="18"/>
              </a:cxn>
              <a:cxn ang="0">
                <a:pos x="342" y="29"/>
              </a:cxn>
              <a:cxn ang="0">
                <a:pos x="379" y="51"/>
              </a:cxn>
              <a:cxn ang="0">
                <a:pos x="395" y="66"/>
              </a:cxn>
              <a:cxn ang="0">
                <a:pos x="422" y="99"/>
              </a:cxn>
              <a:cxn ang="0">
                <a:pos x="443" y="138"/>
              </a:cxn>
              <a:cxn ang="0">
                <a:pos x="449" y="158"/>
              </a:cxn>
              <a:cxn ang="0">
                <a:pos x="459" y="203"/>
              </a:cxn>
              <a:cxn ang="0">
                <a:pos x="235" y="226"/>
              </a:cxn>
              <a:cxn ang="0">
                <a:pos x="494" y="248"/>
              </a:cxn>
              <a:cxn ang="0">
                <a:pos x="494" y="270"/>
              </a:cxn>
              <a:cxn ang="0">
                <a:pos x="489" y="293"/>
              </a:cxn>
              <a:cxn ang="0">
                <a:pos x="476" y="334"/>
              </a:cxn>
              <a:cxn ang="0">
                <a:pos x="467" y="354"/>
              </a:cxn>
              <a:cxn ang="0">
                <a:pos x="456" y="373"/>
              </a:cxn>
              <a:cxn ang="0">
                <a:pos x="428" y="406"/>
              </a:cxn>
            </a:cxnLst>
            <a:rect l="0" t="0" r="r" b="b"/>
            <a:pathLst>
              <a:path w="494" h="461">
                <a:moveTo>
                  <a:pt x="225" y="237"/>
                </a:moveTo>
                <a:lnTo>
                  <a:pt x="384" y="395"/>
                </a:lnTo>
                <a:lnTo>
                  <a:pt x="384" y="395"/>
                </a:lnTo>
                <a:lnTo>
                  <a:pt x="368" y="410"/>
                </a:lnTo>
                <a:lnTo>
                  <a:pt x="350" y="424"/>
                </a:lnTo>
                <a:lnTo>
                  <a:pt x="350" y="424"/>
                </a:lnTo>
                <a:lnTo>
                  <a:pt x="331" y="435"/>
                </a:lnTo>
                <a:lnTo>
                  <a:pt x="312" y="445"/>
                </a:lnTo>
                <a:lnTo>
                  <a:pt x="312" y="445"/>
                </a:lnTo>
                <a:lnTo>
                  <a:pt x="291" y="451"/>
                </a:lnTo>
                <a:lnTo>
                  <a:pt x="270" y="458"/>
                </a:lnTo>
                <a:lnTo>
                  <a:pt x="270" y="458"/>
                </a:lnTo>
                <a:lnTo>
                  <a:pt x="248" y="461"/>
                </a:lnTo>
                <a:lnTo>
                  <a:pt x="225" y="461"/>
                </a:lnTo>
                <a:lnTo>
                  <a:pt x="225" y="461"/>
                </a:lnTo>
                <a:lnTo>
                  <a:pt x="206" y="461"/>
                </a:lnTo>
                <a:lnTo>
                  <a:pt x="188" y="459"/>
                </a:lnTo>
                <a:lnTo>
                  <a:pt x="171" y="454"/>
                </a:lnTo>
                <a:lnTo>
                  <a:pt x="153" y="450"/>
                </a:lnTo>
                <a:lnTo>
                  <a:pt x="153" y="450"/>
                </a:lnTo>
                <a:lnTo>
                  <a:pt x="137" y="443"/>
                </a:lnTo>
                <a:lnTo>
                  <a:pt x="121" y="437"/>
                </a:lnTo>
                <a:lnTo>
                  <a:pt x="105" y="427"/>
                </a:lnTo>
                <a:lnTo>
                  <a:pt x="91" y="418"/>
                </a:lnTo>
                <a:lnTo>
                  <a:pt x="91" y="418"/>
                </a:lnTo>
                <a:lnTo>
                  <a:pt x="72" y="402"/>
                </a:lnTo>
                <a:lnTo>
                  <a:pt x="54" y="382"/>
                </a:lnTo>
                <a:lnTo>
                  <a:pt x="54" y="382"/>
                </a:lnTo>
                <a:lnTo>
                  <a:pt x="38" y="362"/>
                </a:lnTo>
                <a:lnTo>
                  <a:pt x="25" y="339"/>
                </a:lnTo>
                <a:lnTo>
                  <a:pt x="25" y="339"/>
                </a:lnTo>
                <a:lnTo>
                  <a:pt x="14" y="315"/>
                </a:lnTo>
                <a:lnTo>
                  <a:pt x="6" y="290"/>
                </a:lnTo>
                <a:lnTo>
                  <a:pt x="6" y="290"/>
                </a:lnTo>
                <a:lnTo>
                  <a:pt x="1" y="264"/>
                </a:lnTo>
                <a:lnTo>
                  <a:pt x="0" y="237"/>
                </a:lnTo>
                <a:lnTo>
                  <a:pt x="0" y="237"/>
                </a:lnTo>
                <a:lnTo>
                  <a:pt x="0" y="218"/>
                </a:lnTo>
                <a:lnTo>
                  <a:pt x="3" y="200"/>
                </a:lnTo>
                <a:lnTo>
                  <a:pt x="6" y="182"/>
                </a:lnTo>
                <a:lnTo>
                  <a:pt x="11" y="165"/>
                </a:lnTo>
                <a:lnTo>
                  <a:pt x="11" y="165"/>
                </a:lnTo>
                <a:lnTo>
                  <a:pt x="17" y="149"/>
                </a:lnTo>
                <a:lnTo>
                  <a:pt x="25" y="133"/>
                </a:lnTo>
                <a:lnTo>
                  <a:pt x="33" y="118"/>
                </a:lnTo>
                <a:lnTo>
                  <a:pt x="43" y="104"/>
                </a:lnTo>
                <a:lnTo>
                  <a:pt x="43" y="104"/>
                </a:lnTo>
                <a:lnTo>
                  <a:pt x="59" y="83"/>
                </a:lnTo>
                <a:lnTo>
                  <a:pt x="78" y="66"/>
                </a:lnTo>
                <a:lnTo>
                  <a:pt x="78" y="66"/>
                </a:lnTo>
                <a:lnTo>
                  <a:pt x="99" y="50"/>
                </a:lnTo>
                <a:lnTo>
                  <a:pt x="121" y="37"/>
                </a:lnTo>
                <a:lnTo>
                  <a:pt x="121" y="37"/>
                </a:lnTo>
                <a:lnTo>
                  <a:pt x="145" y="26"/>
                </a:lnTo>
                <a:lnTo>
                  <a:pt x="171" y="18"/>
                </a:lnTo>
                <a:lnTo>
                  <a:pt x="171" y="18"/>
                </a:lnTo>
                <a:lnTo>
                  <a:pt x="196" y="13"/>
                </a:lnTo>
                <a:lnTo>
                  <a:pt x="225" y="11"/>
                </a:lnTo>
                <a:lnTo>
                  <a:pt x="225" y="237"/>
                </a:lnTo>
                <a:close/>
                <a:moveTo>
                  <a:pt x="235" y="226"/>
                </a:moveTo>
                <a:lnTo>
                  <a:pt x="235" y="0"/>
                </a:lnTo>
                <a:lnTo>
                  <a:pt x="235" y="0"/>
                </a:lnTo>
                <a:lnTo>
                  <a:pt x="257" y="2"/>
                </a:lnTo>
                <a:lnTo>
                  <a:pt x="280" y="5"/>
                </a:lnTo>
                <a:lnTo>
                  <a:pt x="302" y="11"/>
                </a:lnTo>
                <a:lnTo>
                  <a:pt x="323" y="18"/>
                </a:lnTo>
                <a:lnTo>
                  <a:pt x="323" y="18"/>
                </a:lnTo>
                <a:lnTo>
                  <a:pt x="342" y="29"/>
                </a:lnTo>
                <a:lnTo>
                  <a:pt x="361" y="40"/>
                </a:lnTo>
                <a:lnTo>
                  <a:pt x="379" y="51"/>
                </a:lnTo>
                <a:lnTo>
                  <a:pt x="395" y="66"/>
                </a:lnTo>
                <a:lnTo>
                  <a:pt x="395" y="66"/>
                </a:lnTo>
                <a:lnTo>
                  <a:pt x="409" y="82"/>
                </a:lnTo>
                <a:lnTo>
                  <a:pt x="422" y="99"/>
                </a:lnTo>
                <a:lnTo>
                  <a:pt x="433" y="117"/>
                </a:lnTo>
                <a:lnTo>
                  <a:pt x="443" y="138"/>
                </a:lnTo>
                <a:lnTo>
                  <a:pt x="443" y="138"/>
                </a:lnTo>
                <a:lnTo>
                  <a:pt x="449" y="158"/>
                </a:lnTo>
                <a:lnTo>
                  <a:pt x="456" y="181"/>
                </a:lnTo>
                <a:lnTo>
                  <a:pt x="459" y="203"/>
                </a:lnTo>
                <a:lnTo>
                  <a:pt x="460" y="226"/>
                </a:lnTo>
                <a:lnTo>
                  <a:pt x="235" y="226"/>
                </a:lnTo>
                <a:close/>
                <a:moveTo>
                  <a:pt x="270" y="248"/>
                </a:moveTo>
                <a:lnTo>
                  <a:pt x="494" y="248"/>
                </a:lnTo>
                <a:lnTo>
                  <a:pt x="494" y="248"/>
                </a:lnTo>
                <a:lnTo>
                  <a:pt x="494" y="270"/>
                </a:lnTo>
                <a:lnTo>
                  <a:pt x="489" y="293"/>
                </a:lnTo>
                <a:lnTo>
                  <a:pt x="489" y="293"/>
                </a:lnTo>
                <a:lnTo>
                  <a:pt x="484" y="314"/>
                </a:lnTo>
                <a:lnTo>
                  <a:pt x="476" y="334"/>
                </a:lnTo>
                <a:lnTo>
                  <a:pt x="476" y="334"/>
                </a:lnTo>
                <a:lnTo>
                  <a:pt x="467" y="354"/>
                </a:lnTo>
                <a:lnTo>
                  <a:pt x="456" y="373"/>
                </a:lnTo>
                <a:lnTo>
                  <a:pt x="456" y="373"/>
                </a:lnTo>
                <a:lnTo>
                  <a:pt x="443" y="390"/>
                </a:lnTo>
                <a:lnTo>
                  <a:pt x="428" y="406"/>
                </a:lnTo>
                <a:lnTo>
                  <a:pt x="270" y="24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97983" y="2215671"/>
            <a:ext cx="10604501" cy="1436332"/>
            <a:chOff x="598487" y="1661753"/>
            <a:chExt cx="7953376" cy="1077249"/>
          </a:xfrm>
        </p:grpSpPr>
        <p:grpSp>
          <p:nvGrpSpPr>
            <p:cNvPr id="25" name="Group 24"/>
            <p:cNvGrpSpPr/>
            <p:nvPr/>
          </p:nvGrpSpPr>
          <p:grpSpPr>
            <a:xfrm>
              <a:off x="598488" y="1661753"/>
              <a:ext cx="1001712" cy="512371"/>
              <a:chOff x="598488" y="1661753"/>
              <a:chExt cx="1001712" cy="51237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8488" y="1842680"/>
                <a:ext cx="735011" cy="331444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just" defTabSz="1219170"/>
                <a:r>
                  <a:rPr lang="en-US" sz="2933" dirty="0">
                    <a:solidFill>
                      <a:srgbClr val="FFFFFF"/>
                    </a:solidFill>
                    <a:cs typeface="+mn-ea"/>
                    <a:sym typeface="+mn-lt"/>
                  </a:rPr>
                  <a:t>25%</a:t>
                </a:r>
                <a:endParaRPr lang="ar-SA" sz="293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8488" y="1661753"/>
                <a:ext cx="1001712" cy="150812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just" defTabSz="1219170"/>
                <a:r>
                  <a:rPr lang="en-US" sz="1200" dirty="0">
                    <a:solidFill>
                      <a:srgbClr val="237DB9"/>
                    </a:solidFill>
                    <a:cs typeface="+mn-ea"/>
                    <a:sym typeface="+mn-lt"/>
                  </a:rPr>
                  <a:t>Lorem Episdoe</a:t>
                </a:r>
                <a:endParaRPr lang="ar-SA" sz="1200" dirty="0">
                  <a:solidFill>
                    <a:srgbClr val="237DB9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667000" y="1661753"/>
              <a:ext cx="1001712" cy="512371"/>
              <a:chOff x="2667000" y="1661753"/>
              <a:chExt cx="1001712" cy="51237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67000" y="1842680"/>
                <a:ext cx="735011" cy="331444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just" defTabSz="1219170"/>
                <a:r>
                  <a:rPr lang="en-US" sz="2933" dirty="0">
                    <a:solidFill>
                      <a:srgbClr val="FFFFFF"/>
                    </a:solidFill>
                    <a:cs typeface="+mn-ea"/>
                    <a:sym typeface="+mn-lt"/>
                  </a:rPr>
                  <a:t>32%</a:t>
                </a:r>
                <a:endParaRPr lang="ar-SA" sz="293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67000" y="1661753"/>
                <a:ext cx="1001712" cy="150812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just" defTabSz="1219170"/>
                <a:r>
                  <a:rPr lang="en-US" sz="1200" dirty="0">
                    <a:solidFill>
                      <a:srgbClr val="14AA96"/>
                    </a:solidFill>
                    <a:cs typeface="+mn-ea"/>
                    <a:sym typeface="+mn-lt"/>
                  </a:rPr>
                  <a:t>Lorem Episdoe</a:t>
                </a:r>
                <a:endParaRPr lang="ar-SA" sz="1200" dirty="0">
                  <a:solidFill>
                    <a:srgbClr val="14AA96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81600" y="1661753"/>
              <a:ext cx="1039812" cy="512371"/>
              <a:chOff x="5181600" y="1661753"/>
              <a:chExt cx="1039812" cy="51237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181600" y="1842680"/>
                <a:ext cx="735011" cy="331444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just" defTabSz="1219170"/>
                <a:r>
                  <a:rPr lang="en-US" sz="2933" dirty="0">
                    <a:solidFill>
                      <a:srgbClr val="FFFFFF"/>
                    </a:solidFill>
                    <a:cs typeface="+mn-ea"/>
                    <a:sym typeface="+mn-lt"/>
                  </a:rPr>
                  <a:t>43%</a:t>
                </a:r>
                <a:endParaRPr lang="ar-SA" sz="293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19700" y="1661753"/>
                <a:ext cx="1001712" cy="150812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just" defTabSz="1219170"/>
                <a:r>
                  <a:rPr lang="en-US" sz="1200" dirty="0">
                    <a:solidFill>
                      <a:srgbClr val="9BB955"/>
                    </a:solidFill>
                    <a:cs typeface="+mn-ea"/>
                    <a:sym typeface="+mn-lt"/>
                  </a:rPr>
                  <a:t>Lorem Episdoe</a:t>
                </a:r>
                <a:endParaRPr lang="ar-SA" sz="1200" dirty="0">
                  <a:solidFill>
                    <a:srgbClr val="9BB95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98487" y="2235127"/>
              <a:ext cx="7953376" cy="503875"/>
              <a:chOff x="598487" y="2235127"/>
              <a:chExt cx="7953376" cy="50387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98487" y="2235127"/>
                <a:ext cx="2068513" cy="365760"/>
                <a:chOff x="598487" y="2235127"/>
                <a:chExt cx="2068513" cy="36576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98487" y="2235127"/>
                  <a:ext cx="2068513" cy="36576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defTabSz="1219170" rtl="1"/>
                  <a:endParaRPr lang="ar-SA" sz="240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14400" y="2348472"/>
                  <a:ext cx="1447800" cy="1475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t" anchorCtr="0">
                  <a:noAutofit/>
                </a:bodyPr>
                <a:lstStyle/>
                <a:p>
                  <a:pPr algn="ctr" defTabSz="1219170"/>
                  <a:r>
                    <a:rPr lang="en-US" sz="1200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Lorem Episdoe</a:t>
                  </a:r>
                  <a:endParaRPr lang="ar-SA" sz="12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98488" y="2624829"/>
                <a:ext cx="315912" cy="11417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defTabSz="1219170"/>
                <a:r>
                  <a:rPr lang="en-US" sz="933" dirty="0">
                    <a:solidFill>
                      <a:srgbClr val="FFFFFF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0%</a:t>
                </a:r>
                <a:endParaRPr lang="ar-SA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235951" y="2624829"/>
                <a:ext cx="315912" cy="11417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r" defTabSz="1219170"/>
                <a:r>
                  <a:rPr lang="en-US" sz="933" dirty="0">
                    <a:solidFill>
                      <a:srgbClr val="FFFFFF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100%</a:t>
                </a:r>
                <a:endParaRPr lang="ar-SA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14044" y="2624829"/>
                <a:ext cx="315912" cy="11417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defTabSz="1219170"/>
                <a:r>
                  <a:rPr lang="en-US" sz="933" dirty="0">
                    <a:solidFill>
                      <a:srgbClr val="FFFFFF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50%</a:t>
                </a:r>
                <a:endParaRPr lang="ar-SA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667000" y="2235127"/>
                <a:ext cx="2514600" cy="365760"/>
                <a:chOff x="2667000" y="2235127"/>
                <a:chExt cx="2514600" cy="36576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667000" y="2235127"/>
                  <a:ext cx="2514600" cy="365760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defTabSz="1219170" rtl="1"/>
                  <a:endParaRPr lang="ar-SA" sz="240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162300" y="2348472"/>
                  <a:ext cx="1447800" cy="1475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t" anchorCtr="0">
                  <a:noAutofit/>
                </a:bodyPr>
                <a:lstStyle/>
                <a:p>
                  <a:pPr algn="ctr" defTabSz="1219170"/>
                  <a:r>
                    <a:rPr lang="en-US" sz="1200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Lorem Episdoe</a:t>
                  </a:r>
                  <a:endParaRPr lang="ar-SA" sz="12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181599" y="2235127"/>
                <a:ext cx="3370263" cy="365760"/>
                <a:chOff x="5181599" y="2235127"/>
                <a:chExt cx="3370263" cy="36576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5181599" y="2235127"/>
                  <a:ext cx="3370263" cy="365760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defTabSz="1219170" rtl="1"/>
                  <a:endParaRPr lang="ar-SA" sz="240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172200" y="2348472"/>
                  <a:ext cx="1447800" cy="1475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t" anchorCtr="0">
                  <a:noAutofit/>
                </a:bodyPr>
                <a:lstStyle/>
                <a:p>
                  <a:pPr algn="ctr" defTabSz="1219170"/>
                  <a:r>
                    <a:rPr lang="en-US" sz="1200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Lorem Episdoe</a:t>
                  </a:r>
                  <a:endParaRPr lang="ar-SA" sz="12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615835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输入您的标题文字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7985" y="4526607"/>
            <a:ext cx="1640415" cy="109004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76633" y="4526607"/>
            <a:ext cx="1640415" cy="109004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83201" y="4526607"/>
            <a:ext cx="1640415" cy="109004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7601" y="4526607"/>
            <a:ext cx="1640415" cy="109004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2070" y="4526607"/>
            <a:ext cx="1640415" cy="109004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Sed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ut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persp iciatis unde omnis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iste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natus error sit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volupt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atem accusantium dolor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emque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laudan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tium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totam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rem</a:t>
            </a:r>
            <a:r>
              <a:rPr lang="en-US" sz="11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 </a:t>
            </a:r>
            <a:r>
              <a:rPr lang="en-US" sz="1133" dirty="0" err="1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aperiam</a:t>
            </a:r>
            <a:endParaRPr lang="en-US" sz="1133" dirty="0">
              <a:solidFill>
                <a:srgbClr val="FFFFFF">
                  <a:lumMod val="50000"/>
                  <a:lumOff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97984" y="2476581"/>
            <a:ext cx="1640416" cy="1646276"/>
            <a:chOff x="598488" y="1857435"/>
            <a:chExt cx="1230312" cy="1234707"/>
          </a:xfrm>
        </p:grpSpPr>
        <p:sp>
          <p:nvSpPr>
            <p:cNvPr id="4" name="Freeform 177"/>
            <p:cNvSpPr>
              <a:spLocks noEditPoints="1"/>
            </p:cNvSpPr>
            <p:nvPr/>
          </p:nvSpPr>
          <p:spPr bwMode="auto">
            <a:xfrm>
              <a:off x="598488" y="2573846"/>
              <a:ext cx="557862" cy="518296"/>
            </a:xfrm>
            <a:custGeom>
              <a:avLst/>
              <a:gdLst/>
              <a:ahLst/>
              <a:cxnLst>
                <a:cxn ang="0">
                  <a:pos x="112" y="174"/>
                </a:cxn>
                <a:cxn ang="0">
                  <a:pos x="40" y="152"/>
                </a:cxn>
                <a:cxn ang="0">
                  <a:pos x="15" y="165"/>
                </a:cxn>
                <a:cxn ang="0">
                  <a:pos x="1" y="264"/>
                </a:cxn>
                <a:cxn ang="0">
                  <a:pos x="35" y="297"/>
                </a:cxn>
                <a:cxn ang="0">
                  <a:pos x="130" y="273"/>
                </a:cxn>
                <a:cxn ang="0">
                  <a:pos x="159" y="236"/>
                </a:cxn>
                <a:cxn ang="0">
                  <a:pos x="484" y="402"/>
                </a:cxn>
                <a:cxn ang="0">
                  <a:pos x="443" y="303"/>
                </a:cxn>
                <a:cxn ang="0">
                  <a:pos x="381" y="282"/>
                </a:cxn>
                <a:cxn ang="0">
                  <a:pos x="319" y="316"/>
                </a:cxn>
                <a:cxn ang="0">
                  <a:pos x="251" y="318"/>
                </a:cxn>
                <a:cxn ang="0">
                  <a:pos x="189" y="287"/>
                </a:cxn>
                <a:cxn ang="0">
                  <a:pos x="130" y="294"/>
                </a:cxn>
                <a:cxn ang="0">
                  <a:pos x="79" y="387"/>
                </a:cxn>
                <a:cxn ang="0">
                  <a:pos x="77" y="473"/>
                </a:cxn>
                <a:cxn ang="0">
                  <a:pos x="107" y="513"/>
                </a:cxn>
                <a:cxn ang="0">
                  <a:pos x="408" y="524"/>
                </a:cxn>
                <a:cxn ang="0">
                  <a:pos x="460" y="508"/>
                </a:cxn>
                <a:cxn ang="0">
                  <a:pos x="485" y="466"/>
                </a:cxn>
                <a:cxn ang="0">
                  <a:pos x="97" y="2"/>
                </a:cxn>
                <a:cxn ang="0">
                  <a:pos x="54" y="28"/>
                </a:cxn>
                <a:cxn ang="0">
                  <a:pos x="37" y="75"/>
                </a:cxn>
                <a:cxn ang="0">
                  <a:pos x="54" y="123"/>
                </a:cxn>
                <a:cxn ang="0">
                  <a:pos x="97" y="149"/>
                </a:cxn>
                <a:cxn ang="0">
                  <a:pos x="148" y="142"/>
                </a:cxn>
                <a:cxn ang="0">
                  <a:pos x="181" y="104"/>
                </a:cxn>
                <a:cxn ang="0">
                  <a:pos x="184" y="53"/>
                </a:cxn>
                <a:cxn ang="0">
                  <a:pos x="154" y="12"/>
                </a:cxn>
                <a:cxn ang="0">
                  <a:pos x="280" y="75"/>
                </a:cxn>
                <a:cxn ang="0">
                  <a:pos x="209" y="101"/>
                </a:cxn>
                <a:cxn ang="0">
                  <a:pos x="171" y="166"/>
                </a:cxn>
                <a:cxn ang="0">
                  <a:pos x="181" y="240"/>
                </a:cxn>
                <a:cxn ang="0">
                  <a:pos x="238" y="292"/>
                </a:cxn>
                <a:cxn ang="0">
                  <a:pos x="313" y="296"/>
                </a:cxn>
                <a:cxn ang="0">
                  <a:pos x="375" y="250"/>
                </a:cxn>
                <a:cxn ang="0">
                  <a:pos x="393" y="177"/>
                </a:cxn>
                <a:cxn ang="0">
                  <a:pos x="360" y="108"/>
                </a:cxn>
                <a:cxn ang="0">
                  <a:pos x="292" y="76"/>
                </a:cxn>
                <a:cxn ang="0">
                  <a:pos x="466" y="173"/>
                </a:cxn>
                <a:cxn ang="0">
                  <a:pos x="412" y="188"/>
                </a:cxn>
                <a:cxn ang="0">
                  <a:pos x="394" y="254"/>
                </a:cxn>
                <a:cxn ang="0">
                  <a:pos x="449" y="284"/>
                </a:cxn>
                <a:cxn ang="0">
                  <a:pos x="545" y="287"/>
                </a:cxn>
                <a:cxn ang="0">
                  <a:pos x="561" y="230"/>
                </a:cxn>
                <a:cxn ang="0">
                  <a:pos x="541" y="156"/>
                </a:cxn>
                <a:cxn ang="0">
                  <a:pos x="433" y="2"/>
                </a:cxn>
                <a:cxn ang="0">
                  <a:pos x="390" y="28"/>
                </a:cxn>
                <a:cxn ang="0">
                  <a:pos x="375" y="75"/>
                </a:cxn>
                <a:cxn ang="0">
                  <a:pos x="390" y="123"/>
                </a:cxn>
                <a:cxn ang="0">
                  <a:pos x="433" y="149"/>
                </a:cxn>
                <a:cxn ang="0">
                  <a:pos x="484" y="142"/>
                </a:cxn>
                <a:cxn ang="0">
                  <a:pos x="519" y="104"/>
                </a:cxn>
                <a:cxn ang="0">
                  <a:pos x="521" y="53"/>
                </a:cxn>
                <a:cxn ang="0">
                  <a:pos x="490" y="12"/>
                </a:cxn>
              </a:cxnLst>
              <a:rect l="0" t="0" r="r" b="b"/>
              <a:pathLst>
                <a:path w="562" h="524">
                  <a:moveTo>
                    <a:pt x="149" y="188"/>
                  </a:moveTo>
                  <a:lnTo>
                    <a:pt x="150" y="179"/>
                  </a:lnTo>
                  <a:lnTo>
                    <a:pt x="151" y="168"/>
                  </a:lnTo>
                  <a:lnTo>
                    <a:pt x="142" y="171"/>
                  </a:lnTo>
                  <a:lnTo>
                    <a:pt x="131" y="173"/>
                  </a:lnTo>
                  <a:lnTo>
                    <a:pt x="121" y="174"/>
                  </a:lnTo>
                  <a:lnTo>
                    <a:pt x="112" y="174"/>
                  </a:lnTo>
                  <a:lnTo>
                    <a:pt x="103" y="174"/>
                  </a:lnTo>
                  <a:lnTo>
                    <a:pt x="95" y="173"/>
                  </a:lnTo>
                  <a:lnTo>
                    <a:pt x="87" y="171"/>
                  </a:lnTo>
                  <a:lnTo>
                    <a:pt x="78" y="170"/>
                  </a:lnTo>
                  <a:lnTo>
                    <a:pt x="61" y="162"/>
                  </a:lnTo>
                  <a:lnTo>
                    <a:pt x="48" y="156"/>
                  </a:lnTo>
                  <a:lnTo>
                    <a:pt x="40" y="152"/>
                  </a:lnTo>
                  <a:lnTo>
                    <a:pt x="36" y="150"/>
                  </a:lnTo>
                  <a:lnTo>
                    <a:pt x="31" y="150"/>
                  </a:lnTo>
                  <a:lnTo>
                    <a:pt x="28" y="152"/>
                  </a:lnTo>
                  <a:lnTo>
                    <a:pt x="24" y="154"/>
                  </a:lnTo>
                  <a:lnTo>
                    <a:pt x="21" y="156"/>
                  </a:lnTo>
                  <a:lnTo>
                    <a:pt x="17" y="160"/>
                  </a:lnTo>
                  <a:lnTo>
                    <a:pt x="15" y="165"/>
                  </a:lnTo>
                  <a:lnTo>
                    <a:pt x="11" y="170"/>
                  </a:lnTo>
                  <a:lnTo>
                    <a:pt x="9" y="176"/>
                  </a:lnTo>
                  <a:lnTo>
                    <a:pt x="5" y="190"/>
                  </a:lnTo>
                  <a:lnTo>
                    <a:pt x="3" y="208"/>
                  </a:lnTo>
                  <a:lnTo>
                    <a:pt x="1" y="230"/>
                  </a:lnTo>
                  <a:lnTo>
                    <a:pt x="0" y="254"/>
                  </a:lnTo>
                  <a:lnTo>
                    <a:pt x="1" y="264"/>
                  </a:lnTo>
                  <a:lnTo>
                    <a:pt x="4" y="273"/>
                  </a:lnTo>
                  <a:lnTo>
                    <a:pt x="6" y="278"/>
                  </a:lnTo>
                  <a:lnTo>
                    <a:pt x="9" y="281"/>
                  </a:lnTo>
                  <a:lnTo>
                    <a:pt x="12" y="285"/>
                  </a:lnTo>
                  <a:lnTo>
                    <a:pt x="16" y="287"/>
                  </a:lnTo>
                  <a:lnTo>
                    <a:pt x="25" y="293"/>
                  </a:lnTo>
                  <a:lnTo>
                    <a:pt x="35" y="297"/>
                  </a:lnTo>
                  <a:lnTo>
                    <a:pt x="45" y="299"/>
                  </a:lnTo>
                  <a:lnTo>
                    <a:pt x="57" y="300"/>
                  </a:lnTo>
                  <a:lnTo>
                    <a:pt x="95" y="300"/>
                  </a:lnTo>
                  <a:lnTo>
                    <a:pt x="103" y="292"/>
                  </a:lnTo>
                  <a:lnTo>
                    <a:pt x="112" y="284"/>
                  </a:lnTo>
                  <a:lnTo>
                    <a:pt x="120" y="278"/>
                  </a:lnTo>
                  <a:lnTo>
                    <a:pt x="130" y="273"/>
                  </a:lnTo>
                  <a:lnTo>
                    <a:pt x="139" y="268"/>
                  </a:lnTo>
                  <a:lnTo>
                    <a:pt x="150" y="264"/>
                  </a:lnTo>
                  <a:lnTo>
                    <a:pt x="161" y="263"/>
                  </a:lnTo>
                  <a:lnTo>
                    <a:pt x="173" y="262"/>
                  </a:lnTo>
                  <a:lnTo>
                    <a:pt x="167" y="254"/>
                  </a:lnTo>
                  <a:lnTo>
                    <a:pt x="162" y="245"/>
                  </a:lnTo>
                  <a:lnTo>
                    <a:pt x="159" y="236"/>
                  </a:lnTo>
                  <a:lnTo>
                    <a:pt x="155" y="227"/>
                  </a:lnTo>
                  <a:lnTo>
                    <a:pt x="153" y="218"/>
                  </a:lnTo>
                  <a:lnTo>
                    <a:pt x="150" y="208"/>
                  </a:lnTo>
                  <a:lnTo>
                    <a:pt x="150" y="198"/>
                  </a:lnTo>
                  <a:lnTo>
                    <a:pt x="149" y="188"/>
                  </a:lnTo>
                  <a:close/>
                  <a:moveTo>
                    <a:pt x="485" y="419"/>
                  </a:moveTo>
                  <a:lnTo>
                    <a:pt x="484" y="402"/>
                  </a:lnTo>
                  <a:lnTo>
                    <a:pt x="481" y="387"/>
                  </a:lnTo>
                  <a:lnTo>
                    <a:pt x="478" y="370"/>
                  </a:lnTo>
                  <a:lnTo>
                    <a:pt x="474" y="354"/>
                  </a:lnTo>
                  <a:lnTo>
                    <a:pt x="468" y="340"/>
                  </a:lnTo>
                  <a:lnTo>
                    <a:pt x="461" y="326"/>
                  </a:lnTo>
                  <a:lnTo>
                    <a:pt x="453" y="314"/>
                  </a:lnTo>
                  <a:lnTo>
                    <a:pt x="443" y="303"/>
                  </a:lnTo>
                  <a:lnTo>
                    <a:pt x="431" y="294"/>
                  </a:lnTo>
                  <a:lnTo>
                    <a:pt x="418" y="287"/>
                  </a:lnTo>
                  <a:lnTo>
                    <a:pt x="411" y="285"/>
                  </a:lnTo>
                  <a:lnTo>
                    <a:pt x="402" y="282"/>
                  </a:lnTo>
                  <a:lnTo>
                    <a:pt x="394" y="281"/>
                  </a:lnTo>
                  <a:lnTo>
                    <a:pt x="385" y="281"/>
                  </a:lnTo>
                  <a:lnTo>
                    <a:pt x="381" y="282"/>
                  </a:lnTo>
                  <a:lnTo>
                    <a:pt x="372" y="287"/>
                  </a:lnTo>
                  <a:lnTo>
                    <a:pt x="363" y="294"/>
                  </a:lnTo>
                  <a:lnTo>
                    <a:pt x="351" y="302"/>
                  </a:lnTo>
                  <a:lnTo>
                    <a:pt x="345" y="305"/>
                  </a:lnTo>
                  <a:lnTo>
                    <a:pt x="337" y="309"/>
                  </a:lnTo>
                  <a:lnTo>
                    <a:pt x="329" y="312"/>
                  </a:lnTo>
                  <a:lnTo>
                    <a:pt x="319" y="316"/>
                  </a:lnTo>
                  <a:lnTo>
                    <a:pt x="310" y="318"/>
                  </a:lnTo>
                  <a:lnTo>
                    <a:pt x="300" y="321"/>
                  </a:lnTo>
                  <a:lnTo>
                    <a:pt x="291" y="321"/>
                  </a:lnTo>
                  <a:lnTo>
                    <a:pt x="280" y="321"/>
                  </a:lnTo>
                  <a:lnTo>
                    <a:pt x="270" y="321"/>
                  </a:lnTo>
                  <a:lnTo>
                    <a:pt x="261" y="321"/>
                  </a:lnTo>
                  <a:lnTo>
                    <a:pt x="251" y="318"/>
                  </a:lnTo>
                  <a:lnTo>
                    <a:pt x="241" y="316"/>
                  </a:lnTo>
                  <a:lnTo>
                    <a:pt x="232" y="312"/>
                  </a:lnTo>
                  <a:lnTo>
                    <a:pt x="223" y="309"/>
                  </a:lnTo>
                  <a:lnTo>
                    <a:pt x="216" y="305"/>
                  </a:lnTo>
                  <a:lnTo>
                    <a:pt x="210" y="302"/>
                  </a:lnTo>
                  <a:lnTo>
                    <a:pt x="198" y="294"/>
                  </a:lnTo>
                  <a:lnTo>
                    <a:pt x="189" y="287"/>
                  </a:lnTo>
                  <a:lnTo>
                    <a:pt x="180" y="282"/>
                  </a:lnTo>
                  <a:lnTo>
                    <a:pt x="177" y="281"/>
                  </a:lnTo>
                  <a:lnTo>
                    <a:pt x="167" y="281"/>
                  </a:lnTo>
                  <a:lnTo>
                    <a:pt x="159" y="282"/>
                  </a:lnTo>
                  <a:lnTo>
                    <a:pt x="150" y="285"/>
                  </a:lnTo>
                  <a:lnTo>
                    <a:pt x="144" y="287"/>
                  </a:lnTo>
                  <a:lnTo>
                    <a:pt x="130" y="294"/>
                  </a:lnTo>
                  <a:lnTo>
                    <a:pt x="118" y="303"/>
                  </a:lnTo>
                  <a:lnTo>
                    <a:pt x="108" y="314"/>
                  </a:lnTo>
                  <a:lnTo>
                    <a:pt x="100" y="326"/>
                  </a:lnTo>
                  <a:lnTo>
                    <a:pt x="93" y="340"/>
                  </a:lnTo>
                  <a:lnTo>
                    <a:pt x="88" y="354"/>
                  </a:lnTo>
                  <a:lnTo>
                    <a:pt x="83" y="370"/>
                  </a:lnTo>
                  <a:lnTo>
                    <a:pt x="79" y="387"/>
                  </a:lnTo>
                  <a:lnTo>
                    <a:pt x="77" y="402"/>
                  </a:lnTo>
                  <a:lnTo>
                    <a:pt x="76" y="419"/>
                  </a:lnTo>
                  <a:lnTo>
                    <a:pt x="75" y="434"/>
                  </a:lnTo>
                  <a:lnTo>
                    <a:pt x="75" y="449"/>
                  </a:lnTo>
                  <a:lnTo>
                    <a:pt x="75" y="458"/>
                  </a:lnTo>
                  <a:lnTo>
                    <a:pt x="76" y="466"/>
                  </a:lnTo>
                  <a:lnTo>
                    <a:pt x="77" y="473"/>
                  </a:lnTo>
                  <a:lnTo>
                    <a:pt x="79" y="480"/>
                  </a:lnTo>
                  <a:lnTo>
                    <a:pt x="83" y="486"/>
                  </a:lnTo>
                  <a:lnTo>
                    <a:pt x="87" y="492"/>
                  </a:lnTo>
                  <a:lnTo>
                    <a:pt x="90" y="498"/>
                  </a:lnTo>
                  <a:lnTo>
                    <a:pt x="95" y="503"/>
                  </a:lnTo>
                  <a:lnTo>
                    <a:pt x="101" y="508"/>
                  </a:lnTo>
                  <a:lnTo>
                    <a:pt x="107" y="513"/>
                  </a:lnTo>
                  <a:lnTo>
                    <a:pt x="114" y="516"/>
                  </a:lnTo>
                  <a:lnTo>
                    <a:pt x="120" y="519"/>
                  </a:lnTo>
                  <a:lnTo>
                    <a:pt x="129" y="521"/>
                  </a:lnTo>
                  <a:lnTo>
                    <a:pt x="136" y="522"/>
                  </a:lnTo>
                  <a:lnTo>
                    <a:pt x="144" y="524"/>
                  </a:lnTo>
                  <a:lnTo>
                    <a:pt x="153" y="524"/>
                  </a:lnTo>
                  <a:lnTo>
                    <a:pt x="408" y="524"/>
                  </a:lnTo>
                  <a:lnTo>
                    <a:pt x="417" y="524"/>
                  </a:lnTo>
                  <a:lnTo>
                    <a:pt x="425" y="522"/>
                  </a:lnTo>
                  <a:lnTo>
                    <a:pt x="432" y="521"/>
                  </a:lnTo>
                  <a:lnTo>
                    <a:pt x="439" y="519"/>
                  </a:lnTo>
                  <a:lnTo>
                    <a:pt x="447" y="516"/>
                  </a:lnTo>
                  <a:lnTo>
                    <a:pt x="453" y="513"/>
                  </a:lnTo>
                  <a:lnTo>
                    <a:pt x="460" y="508"/>
                  </a:lnTo>
                  <a:lnTo>
                    <a:pt x="465" y="503"/>
                  </a:lnTo>
                  <a:lnTo>
                    <a:pt x="471" y="498"/>
                  </a:lnTo>
                  <a:lnTo>
                    <a:pt x="474" y="492"/>
                  </a:lnTo>
                  <a:lnTo>
                    <a:pt x="478" y="486"/>
                  </a:lnTo>
                  <a:lnTo>
                    <a:pt x="481" y="480"/>
                  </a:lnTo>
                  <a:lnTo>
                    <a:pt x="484" y="473"/>
                  </a:lnTo>
                  <a:lnTo>
                    <a:pt x="485" y="466"/>
                  </a:lnTo>
                  <a:lnTo>
                    <a:pt x="486" y="458"/>
                  </a:lnTo>
                  <a:lnTo>
                    <a:pt x="486" y="449"/>
                  </a:lnTo>
                  <a:lnTo>
                    <a:pt x="486" y="434"/>
                  </a:lnTo>
                  <a:lnTo>
                    <a:pt x="485" y="419"/>
                  </a:lnTo>
                  <a:close/>
                  <a:moveTo>
                    <a:pt x="112" y="0"/>
                  </a:moveTo>
                  <a:lnTo>
                    <a:pt x="105" y="0"/>
                  </a:lnTo>
                  <a:lnTo>
                    <a:pt x="97" y="2"/>
                  </a:lnTo>
                  <a:lnTo>
                    <a:pt x="90" y="3"/>
                  </a:lnTo>
                  <a:lnTo>
                    <a:pt x="83" y="6"/>
                  </a:lnTo>
                  <a:lnTo>
                    <a:pt x="77" y="9"/>
                  </a:lnTo>
                  <a:lnTo>
                    <a:pt x="71" y="12"/>
                  </a:lnTo>
                  <a:lnTo>
                    <a:pt x="65" y="17"/>
                  </a:lnTo>
                  <a:lnTo>
                    <a:pt x="60" y="22"/>
                  </a:lnTo>
                  <a:lnTo>
                    <a:pt x="54" y="28"/>
                  </a:lnTo>
                  <a:lnTo>
                    <a:pt x="49" y="34"/>
                  </a:lnTo>
                  <a:lnTo>
                    <a:pt x="46" y="40"/>
                  </a:lnTo>
                  <a:lnTo>
                    <a:pt x="42" y="47"/>
                  </a:lnTo>
                  <a:lnTo>
                    <a:pt x="40" y="53"/>
                  </a:lnTo>
                  <a:lnTo>
                    <a:pt x="39" y="60"/>
                  </a:lnTo>
                  <a:lnTo>
                    <a:pt x="37" y="68"/>
                  </a:lnTo>
                  <a:lnTo>
                    <a:pt x="37" y="75"/>
                  </a:lnTo>
                  <a:lnTo>
                    <a:pt x="37" y="83"/>
                  </a:lnTo>
                  <a:lnTo>
                    <a:pt x="39" y="90"/>
                  </a:lnTo>
                  <a:lnTo>
                    <a:pt x="40" y="98"/>
                  </a:lnTo>
                  <a:lnTo>
                    <a:pt x="42" y="104"/>
                  </a:lnTo>
                  <a:lnTo>
                    <a:pt x="46" y="111"/>
                  </a:lnTo>
                  <a:lnTo>
                    <a:pt x="49" y="117"/>
                  </a:lnTo>
                  <a:lnTo>
                    <a:pt x="54" y="123"/>
                  </a:lnTo>
                  <a:lnTo>
                    <a:pt x="60" y="129"/>
                  </a:lnTo>
                  <a:lnTo>
                    <a:pt x="65" y="134"/>
                  </a:lnTo>
                  <a:lnTo>
                    <a:pt x="71" y="138"/>
                  </a:lnTo>
                  <a:lnTo>
                    <a:pt x="77" y="142"/>
                  </a:lnTo>
                  <a:lnTo>
                    <a:pt x="83" y="144"/>
                  </a:lnTo>
                  <a:lnTo>
                    <a:pt x="90" y="147"/>
                  </a:lnTo>
                  <a:lnTo>
                    <a:pt x="97" y="149"/>
                  </a:lnTo>
                  <a:lnTo>
                    <a:pt x="105" y="149"/>
                  </a:lnTo>
                  <a:lnTo>
                    <a:pt x="112" y="150"/>
                  </a:lnTo>
                  <a:lnTo>
                    <a:pt x="120" y="149"/>
                  </a:lnTo>
                  <a:lnTo>
                    <a:pt x="127" y="149"/>
                  </a:lnTo>
                  <a:lnTo>
                    <a:pt x="133" y="147"/>
                  </a:lnTo>
                  <a:lnTo>
                    <a:pt x="141" y="144"/>
                  </a:lnTo>
                  <a:lnTo>
                    <a:pt x="148" y="142"/>
                  </a:lnTo>
                  <a:lnTo>
                    <a:pt x="154" y="138"/>
                  </a:lnTo>
                  <a:lnTo>
                    <a:pt x="160" y="134"/>
                  </a:lnTo>
                  <a:lnTo>
                    <a:pt x="165" y="129"/>
                  </a:lnTo>
                  <a:lnTo>
                    <a:pt x="171" y="123"/>
                  </a:lnTo>
                  <a:lnTo>
                    <a:pt x="174" y="117"/>
                  </a:lnTo>
                  <a:lnTo>
                    <a:pt x="179" y="111"/>
                  </a:lnTo>
                  <a:lnTo>
                    <a:pt x="181" y="104"/>
                  </a:lnTo>
                  <a:lnTo>
                    <a:pt x="184" y="98"/>
                  </a:lnTo>
                  <a:lnTo>
                    <a:pt x="186" y="90"/>
                  </a:lnTo>
                  <a:lnTo>
                    <a:pt x="187" y="83"/>
                  </a:lnTo>
                  <a:lnTo>
                    <a:pt x="187" y="75"/>
                  </a:lnTo>
                  <a:lnTo>
                    <a:pt x="187" y="68"/>
                  </a:lnTo>
                  <a:lnTo>
                    <a:pt x="186" y="60"/>
                  </a:lnTo>
                  <a:lnTo>
                    <a:pt x="184" y="53"/>
                  </a:lnTo>
                  <a:lnTo>
                    <a:pt x="181" y="47"/>
                  </a:lnTo>
                  <a:lnTo>
                    <a:pt x="179" y="40"/>
                  </a:lnTo>
                  <a:lnTo>
                    <a:pt x="174" y="34"/>
                  </a:lnTo>
                  <a:lnTo>
                    <a:pt x="171" y="28"/>
                  </a:lnTo>
                  <a:lnTo>
                    <a:pt x="165" y="22"/>
                  </a:lnTo>
                  <a:lnTo>
                    <a:pt x="160" y="17"/>
                  </a:lnTo>
                  <a:lnTo>
                    <a:pt x="154" y="12"/>
                  </a:lnTo>
                  <a:lnTo>
                    <a:pt x="148" y="9"/>
                  </a:lnTo>
                  <a:lnTo>
                    <a:pt x="141" y="6"/>
                  </a:lnTo>
                  <a:lnTo>
                    <a:pt x="133" y="3"/>
                  </a:lnTo>
                  <a:lnTo>
                    <a:pt x="127" y="2"/>
                  </a:lnTo>
                  <a:lnTo>
                    <a:pt x="120" y="0"/>
                  </a:lnTo>
                  <a:lnTo>
                    <a:pt x="112" y="0"/>
                  </a:lnTo>
                  <a:close/>
                  <a:moveTo>
                    <a:pt x="280" y="75"/>
                  </a:moveTo>
                  <a:lnTo>
                    <a:pt x="269" y="76"/>
                  </a:lnTo>
                  <a:lnTo>
                    <a:pt x="258" y="77"/>
                  </a:lnTo>
                  <a:lnTo>
                    <a:pt x="247" y="80"/>
                  </a:lnTo>
                  <a:lnTo>
                    <a:pt x="238" y="83"/>
                  </a:lnTo>
                  <a:lnTo>
                    <a:pt x="228" y="88"/>
                  </a:lnTo>
                  <a:lnTo>
                    <a:pt x="219" y="94"/>
                  </a:lnTo>
                  <a:lnTo>
                    <a:pt x="209" y="101"/>
                  </a:lnTo>
                  <a:lnTo>
                    <a:pt x="201" y="108"/>
                  </a:lnTo>
                  <a:lnTo>
                    <a:pt x="193" y="117"/>
                  </a:lnTo>
                  <a:lnTo>
                    <a:pt x="186" y="125"/>
                  </a:lnTo>
                  <a:lnTo>
                    <a:pt x="181" y="135"/>
                  </a:lnTo>
                  <a:lnTo>
                    <a:pt x="177" y="144"/>
                  </a:lnTo>
                  <a:lnTo>
                    <a:pt x="173" y="155"/>
                  </a:lnTo>
                  <a:lnTo>
                    <a:pt x="171" y="166"/>
                  </a:lnTo>
                  <a:lnTo>
                    <a:pt x="169" y="177"/>
                  </a:lnTo>
                  <a:lnTo>
                    <a:pt x="168" y="188"/>
                  </a:lnTo>
                  <a:lnTo>
                    <a:pt x="169" y="200"/>
                  </a:lnTo>
                  <a:lnTo>
                    <a:pt x="171" y="210"/>
                  </a:lnTo>
                  <a:lnTo>
                    <a:pt x="173" y="220"/>
                  </a:lnTo>
                  <a:lnTo>
                    <a:pt x="177" y="231"/>
                  </a:lnTo>
                  <a:lnTo>
                    <a:pt x="181" y="240"/>
                  </a:lnTo>
                  <a:lnTo>
                    <a:pt x="186" y="250"/>
                  </a:lnTo>
                  <a:lnTo>
                    <a:pt x="193" y="258"/>
                  </a:lnTo>
                  <a:lnTo>
                    <a:pt x="201" y="267"/>
                  </a:lnTo>
                  <a:lnTo>
                    <a:pt x="209" y="274"/>
                  </a:lnTo>
                  <a:lnTo>
                    <a:pt x="219" y="281"/>
                  </a:lnTo>
                  <a:lnTo>
                    <a:pt x="228" y="287"/>
                  </a:lnTo>
                  <a:lnTo>
                    <a:pt x="238" y="292"/>
                  </a:lnTo>
                  <a:lnTo>
                    <a:pt x="247" y="296"/>
                  </a:lnTo>
                  <a:lnTo>
                    <a:pt x="258" y="298"/>
                  </a:lnTo>
                  <a:lnTo>
                    <a:pt x="269" y="299"/>
                  </a:lnTo>
                  <a:lnTo>
                    <a:pt x="280" y="300"/>
                  </a:lnTo>
                  <a:lnTo>
                    <a:pt x="292" y="299"/>
                  </a:lnTo>
                  <a:lnTo>
                    <a:pt x="303" y="298"/>
                  </a:lnTo>
                  <a:lnTo>
                    <a:pt x="313" y="296"/>
                  </a:lnTo>
                  <a:lnTo>
                    <a:pt x="324" y="292"/>
                  </a:lnTo>
                  <a:lnTo>
                    <a:pt x="334" y="287"/>
                  </a:lnTo>
                  <a:lnTo>
                    <a:pt x="342" y="281"/>
                  </a:lnTo>
                  <a:lnTo>
                    <a:pt x="352" y="274"/>
                  </a:lnTo>
                  <a:lnTo>
                    <a:pt x="360" y="267"/>
                  </a:lnTo>
                  <a:lnTo>
                    <a:pt x="367" y="258"/>
                  </a:lnTo>
                  <a:lnTo>
                    <a:pt x="375" y="250"/>
                  </a:lnTo>
                  <a:lnTo>
                    <a:pt x="381" y="240"/>
                  </a:lnTo>
                  <a:lnTo>
                    <a:pt x="385" y="231"/>
                  </a:lnTo>
                  <a:lnTo>
                    <a:pt x="389" y="220"/>
                  </a:lnTo>
                  <a:lnTo>
                    <a:pt x="391" y="210"/>
                  </a:lnTo>
                  <a:lnTo>
                    <a:pt x="393" y="200"/>
                  </a:lnTo>
                  <a:lnTo>
                    <a:pt x="394" y="188"/>
                  </a:lnTo>
                  <a:lnTo>
                    <a:pt x="393" y="177"/>
                  </a:lnTo>
                  <a:lnTo>
                    <a:pt x="391" y="166"/>
                  </a:lnTo>
                  <a:lnTo>
                    <a:pt x="389" y="155"/>
                  </a:lnTo>
                  <a:lnTo>
                    <a:pt x="385" y="144"/>
                  </a:lnTo>
                  <a:lnTo>
                    <a:pt x="381" y="135"/>
                  </a:lnTo>
                  <a:lnTo>
                    <a:pt x="375" y="125"/>
                  </a:lnTo>
                  <a:lnTo>
                    <a:pt x="367" y="117"/>
                  </a:lnTo>
                  <a:lnTo>
                    <a:pt x="360" y="108"/>
                  </a:lnTo>
                  <a:lnTo>
                    <a:pt x="352" y="101"/>
                  </a:lnTo>
                  <a:lnTo>
                    <a:pt x="342" y="94"/>
                  </a:lnTo>
                  <a:lnTo>
                    <a:pt x="334" y="88"/>
                  </a:lnTo>
                  <a:lnTo>
                    <a:pt x="324" y="83"/>
                  </a:lnTo>
                  <a:lnTo>
                    <a:pt x="313" y="80"/>
                  </a:lnTo>
                  <a:lnTo>
                    <a:pt x="303" y="77"/>
                  </a:lnTo>
                  <a:lnTo>
                    <a:pt x="292" y="76"/>
                  </a:lnTo>
                  <a:lnTo>
                    <a:pt x="280" y="75"/>
                  </a:lnTo>
                  <a:close/>
                  <a:moveTo>
                    <a:pt x="526" y="150"/>
                  </a:moveTo>
                  <a:lnTo>
                    <a:pt x="521" y="152"/>
                  </a:lnTo>
                  <a:lnTo>
                    <a:pt x="511" y="156"/>
                  </a:lnTo>
                  <a:lnTo>
                    <a:pt x="499" y="162"/>
                  </a:lnTo>
                  <a:lnTo>
                    <a:pt x="484" y="170"/>
                  </a:lnTo>
                  <a:lnTo>
                    <a:pt x="466" y="173"/>
                  </a:lnTo>
                  <a:lnTo>
                    <a:pt x="449" y="174"/>
                  </a:lnTo>
                  <a:lnTo>
                    <a:pt x="439" y="174"/>
                  </a:lnTo>
                  <a:lnTo>
                    <a:pt x="430" y="173"/>
                  </a:lnTo>
                  <a:lnTo>
                    <a:pt x="419" y="171"/>
                  </a:lnTo>
                  <a:lnTo>
                    <a:pt x="411" y="168"/>
                  </a:lnTo>
                  <a:lnTo>
                    <a:pt x="411" y="179"/>
                  </a:lnTo>
                  <a:lnTo>
                    <a:pt x="412" y="188"/>
                  </a:lnTo>
                  <a:lnTo>
                    <a:pt x="411" y="198"/>
                  </a:lnTo>
                  <a:lnTo>
                    <a:pt x="409" y="208"/>
                  </a:lnTo>
                  <a:lnTo>
                    <a:pt x="408" y="218"/>
                  </a:lnTo>
                  <a:lnTo>
                    <a:pt x="406" y="227"/>
                  </a:lnTo>
                  <a:lnTo>
                    <a:pt x="402" y="236"/>
                  </a:lnTo>
                  <a:lnTo>
                    <a:pt x="397" y="245"/>
                  </a:lnTo>
                  <a:lnTo>
                    <a:pt x="394" y="254"/>
                  </a:lnTo>
                  <a:lnTo>
                    <a:pt x="388" y="262"/>
                  </a:lnTo>
                  <a:lnTo>
                    <a:pt x="399" y="263"/>
                  </a:lnTo>
                  <a:lnTo>
                    <a:pt x="411" y="264"/>
                  </a:lnTo>
                  <a:lnTo>
                    <a:pt x="420" y="268"/>
                  </a:lnTo>
                  <a:lnTo>
                    <a:pt x="431" y="273"/>
                  </a:lnTo>
                  <a:lnTo>
                    <a:pt x="439" y="278"/>
                  </a:lnTo>
                  <a:lnTo>
                    <a:pt x="449" y="284"/>
                  </a:lnTo>
                  <a:lnTo>
                    <a:pt x="457" y="292"/>
                  </a:lnTo>
                  <a:lnTo>
                    <a:pt x="465" y="300"/>
                  </a:lnTo>
                  <a:lnTo>
                    <a:pt x="504" y="300"/>
                  </a:lnTo>
                  <a:lnTo>
                    <a:pt x="516" y="299"/>
                  </a:lnTo>
                  <a:lnTo>
                    <a:pt x="527" y="297"/>
                  </a:lnTo>
                  <a:lnTo>
                    <a:pt x="537" y="293"/>
                  </a:lnTo>
                  <a:lnTo>
                    <a:pt x="545" y="287"/>
                  </a:lnTo>
                  <a:lnTo>
                    <a:pt x="549" y="285"/>
                  </a:lnTo>
                  <a:lnTo>
                    <a:pt x="552" y="281"/>
                  </a:lnTo>
                  <a:lnTo>
                    <a:pt x="555" y="278"/>
                  </a:lnTo>
                  <a:lnTo>
                    <a:pt x="557" y="273"/>
                  </a:lnTo>
                  <a:lnTo>
                    <a:pt x="561" y="264"/>
                  </a:lnTo>
                  <a:lnTo>
                    <a:pt x="562" y="254"/>
                  </a:lnTo>
                  <a:lnTo>
                    <a:pt x="561" y="230"/>
                  </a:lnTo>
                  <a:lnTo>
                    <a:pt x="559" y="208"/>
                  </a:lnTo>
                  <a:lnTo>
                    <a:pt x="556" y="190"/>
                  </a:lnTo>
                  <a:lnTo>
                    <a:pt x="552" y="176"/>
                  </a:lnTo>
                  <a:lnTo>
                    <a:pt x="550" y="170"/>
                  </a:lnTo>
                  <a:lnTo>
                    <a:pt x="547" y="165"/>
                  </a:lnTo>
                  <a:lnTo>
                    <a:pt x="544" y="160"/>
                  </a:lnTo>
                  <a:lnTo>
                    <a:pt x="541" y="156"/>
                  </a:lnTo>
                  <a:lnTo>
                    <a:pt x="538" y="154"/>
                  </a:lnTo>
                  <a:lnTo>
                    <a:pt x="534" y="152"/>
                  </a:lnTo>
                  <a:lnTo>
                    <a:pt x="529" y="150"/>
                  </a:lnTo>
                  <a:lnTo>
                    <a:pt x="526" y="150"/>
                  </a:lnTo>
                  <a:close/>
                  <a:moveTo>
                    <a:pt x="449" y="0"/>
                  </a:moveTo>
                  <a:lnTo>
                    <a:pt x="442" y="0"/>
                  </a:lnTo>
                  <a:lnTo>
                    <a:pt x="433" y="2"/>
                  </a:lnTo>
                  <a:lnTo>
                    <a:pt x="426" y="3"/>
                  </a:lnTo>
                  <a:lnTo>
                    <a:pt x="420" y="6"/>
                  </a:lnTo>
                  <a:lnTo>
                    <a:pt x="413" y="9"/>
                  </a:lnTo>
                  <a:lnTo>
                    <a:pt x="407" y="12"/>
                  </a:lnTo>
                  <a:lnTo>
                    <a:pt x="401" y="17"/>
                  </a:lnTo>
                  <a:lnTo>
                    <a:pt x="395" y="22"/>
                  </a:lnTo>
                  <a:lnTo>
                    <a:pt x="390" y="28"/>
                  </a:lnTo>
                  <a:lnTo>
                    <a:pt x="387" y="34"/>
                  </a:lnTo>
                  <a:lnTo>
                    <a:pt x="383" y="40"/>
                  </a:lnTo>
                  <a:lnTo>
                    <a:pt x="379" y="47"/>
                  </a:lnTo>
                  <a:lnTo>
                    <a:pt x="377" y="53"/>
                  </a:lnTo>
                  <a:lnTo>
                    <a:pt x="376" y="60"/>
                  </a:lnTo>
                  <a:lnTo>
                    <a:pt x="375" y="68"/>
                  </a:lnTo>
                  <a:lnTo>
                    <a:pt x="375" y="75"/>
                  </a:lnTo>
                  <a:lnTo>
                    <a:pt x="375" y="83"/>
                  </a:lnTo>
                  <a:lnTo>
                    <a:pt x="376" y="90"/>
                  </a:lnTo>
                  <a:lnTo>
                    <a:pt x="377" y="98"/>
                  </a:lnTo>
                  <a:lnTo>
                    <a:pt x="379" y="104"/>
                  </a:lnTo>
                  <a:lnTo>
                    <a:pt x="383" y="111"/>
                  </a:lnTo>
                  <a:lnTo>
                    <a:pt x="387" y="117"/>
                  </a:lnTo>
                  <a:lnTo>
                    <a:pt x="390" y="123"/>
                  </a:lnTo>
                  <a:lnTo>
                    <a:pt x="395" y="129"/>
                  </a:lnTo>
                  <a:lnTo>
                    <a:pt x="401" y="134"/>
                  </a:lnTo>
                  <a:lnTo>
                    <a:pt x="407" y="138"/>
                  </a:lnTo>
                  <a:lnTo>
                    <a:pt x="413" y="142"/>
                  </a:lnTo>
                  <a:lnTo>
                    <a:pt x="420" y="144"/>
                  </a:lnTo>
                  <a:lnTo>
                    <a:pt x="426" y="147"/>
                  </a:lnTo>
                  <a:lnTo>
                    <a:pt x="433" y="149"/>
                  </a:lnTo>
                  <a:lnTo>
                    <a:pt x="442" y="149"/>
                  </a:lnTo>
                  <a:lnTo>
                    <a:pt x="449" y="150"/>
                  </a:lnTo>
                  <a:lnTo>
                    <a:pt x="456" y="149"/>
                  </a:lnTo>
                  <a:lnTo>
                    <a:pt x="463" y="149"/>
                  </a:lnTo>
                  <a:lnTo>
                    <a:pt x="471" y="147"/>
                  </a:lnTo>
                  <a:lnTo>
                    <a:pt x="478" y="144"/>
                  </a:lnTo>
                  <a:lnTo>
                    <a:pt x="484" y="142"/>
                  </a:lnTo>
                  <a:lnTo>
                    <a:pt x="490" y="138"/>
                  </a:lnTo>
                  <a:lnTo>
                    <a:pt x="496" y="134"/>
                  </a:lnTo>
                  <a:lnTo>
                    <a:pt x="502" y="129"/>
                  </a:lnTo>
                  <a:lnTo>
                    <a:pt x="507" y="123"/>
                  </a:lnTo>
                  <a:lnTo>
                    <a:pt x="511" y="117"/>
                  </a:lnTo>
                  <a:lnTo>
                    <a:pt x="515" y="111"/>
                  </a:lnTo>
                  <a:lnTo>
                    <a:pt x="519" y="104"/>
                  </a:lnTo>
                  <a:lnTo>
                    <a:pt x="521" y="98"/>
                  </a:lnTo>
                  <a:lnTo>
                    <a:pt x="523" y="90"/>
                  </a:lnTo>
                  <a:lnTo>
                    <a:pt x="523" y="83"/>
                  </a:lnTo>
                  <a:lnTo>
                    <a:pt x="525" y="75"/>
                  </a:lnTo>
                  <a:lnTo>
                    <a:pt x="523" y="68"/>
                  </a:lnTo>
                  <a:lnTo>
                    <a:pt x="523" y="60"/>
                  </a:lnTo>
                  <a:lnTo>
                    <a:pt x="521" y="53"/>
                  </a:lnTo>
                  <a:lnTo>
                    <a:pt x="519" y="47"/>
                  </a:lnTo>
                  <a:lnTo>
                    <a:pt x="515" y="40"/>
                  </a:lnTo>
                  <a:lnTo>
                    <a:pt x="511" y="34"/>
                  </a:lnTo>
                  <a:lnTo>
                    <a:pt x="507" y="28"/>
                  </a:lnTo>
                  <a:lnTo>
                    <a:pt x="502" y="22"/>
                  </a:lnTo>
                  <a:lnTo>
                    <a:pt x="496" y="17"/>
                  </a:lnTo>
                  <a:lnTo>
                    <a:pt x="490" y="12"/>
                  </a:lnTo>
                  <a:lnTo>
                    <a:pt x="484" y="9"/>
                  </a:lnTo>
                  <a:lnTo>
                    <a:pt x="478" y="6"/>
                  </a:lnTo>
                  <a:lnTo>
                    <a:pt x="471" y="3"/>
                  </a:lnTo>
                  <a:lnTo>
                    <a:pt x="463" y="2"/>
                  </a:lnTo>
                  <a:lnTo>
                    <a:pt x="456" y="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8488" y="2056722"/>
              <a:ext cx="735011" cy="30167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just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25%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8488" y="1857435"/>
              <a:ext cx="1230312" cy="157365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just" defTabSz="1219170"/>
              <a:r>
                <a:rPr lang="en-US" sz="1200" dirty="0">
                  <a:solidFill>
                    <a:srgbClr val="237DB9"/>
                  </a:solidFill>
                  <a:cs typeface="+mn-ea"/>
                  <a:sym typeface="+mn-lt"/>
                </a:rPr>
                <a:t>Social Networking</a:t>
              </a:r>
              <a:endParaRPr lang="ar-SA" sz="1200" dirty="0">
                <a:solidFill>
                  <a:srgbClr val="237DB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9005" y="2476581"/>
            <a:ext cx="1640416" cy="1630457"/>
            <a:chOff x="2279254" y="1857435"/>
            <a:chExt cx="1230312" cy="1222843"/>
          </a:xfrm>
        </p:grpSpPr>
        <p:sp>
          <p:nvSpPr>
            <p:cNvPr id="7" name="TextBox 6"/>
            <p:cNvSpPr txBox="1"/>
            <p:nvPr/>
          </p:nvSpPr>
          <p:spPr>
            <a:xfrm>
              <a:off x="2279254" y="2056722"/>
              <a:ext cx="735011" cy="30167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just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33%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51"/>
            <p:cNvSpPr>
              <a:spLocks noEditPoints="1"/>
            </p:cNvSpPr>
            <p:nvPr/>
          </p:nvSpPr>
          <p:spPr bwMode="auto">
            <a:xfrm>
              <a:off x="2317750" y="2585711"/>
              <a:ext cx="457200" cy="494567"/>
            </a:xfrm>
            <a:custGeom>
              <a:avLst/>
              <a:gdLst/>
              <a:ahLst/>
              <a:cxnLst>
                <a:cxn ang="0">
                  <a:pos x="0" y="271"/>
                </a:cxn>
                <a:cxn ang="0">
                  <a:pos x="78" y="271"/>
                </a:cxn>
                <a:cxn ang="0">
                  <a:pos x="78" y="450"/>
                </a:cxn>
                <a:cxn ang="0">
                  <a:pos x="0" y="450"/>
                </a:cxn>
                <a:cxn ang="0">
                  <a:pos x="0" y="271"/>
                </a:cxn>
                <a:cxn ang="0">
                  <a:pos x="112" y="450"/>
                </a:cxn>
                <a:cxn ang="0">
                  <a:pos x="112" y="114"/>
                </a:cxn>
                <a:cxn ang="0">
                  <a:pos x="192" y="114"/>
                </a:cxn>
                <a:cxn ang="0">
                  <a:pos x="192" y="450"/>
                </a:cxn>
                <a:cxn ang="0">
                  <a:pos x="112" y="450"/>
                </a:cxn>
                <a:cxn ang="0">
                  <a:pos x="224" y="450"/>
                </a:cxn>
                <a:cxn ang="0">
                  <a:pos x="224" y="0"/>
                </a:cxn>
                <a:cxn ang="0">
                  <a:pos x="304" y="0"/>
                </a:cxn>
                <a:cxn ang="0">
                  <a:pos x="304" y="450"/>
                </a:cxn>
                <a:cxn ang="0">
                  <a:pos x="224" y="450"/>
                </a:cxn>
                <a:cxn ang="0">
                  <a:pos x="338" y="450"/>
                </a:cxn>
                <a:cxn ang="0">
                  <a:pos x="338" y="181"/>
                </a:cxn>
                <a:cxn ang="0">
                  <a:pos x="416" y="181"/>
                </a:cxn>
                <a:cxn ang="0">
                  <a:pos x="416" y="450"/>
                </a:cxn>
                <a:cxn ang="0">
                  <a:pos x="338" y="450"/>
                </a:cxn>
              </a:cxnLst>
              <a:rect l="0" t="0" r="r" b="b"/>
              <a:pathLst>
                <a:path w="416" h="450">
                  <a:moveTo>
                    <a:pt x="0" y="271"/>
                  </a:moveTo>
                  <a:lnTo>
                    <a:pt x="78" y="271"/>
                  </a:lnTo>
                  <a:lnTo>
                    <a:pt x="78" y="450"/>
                  </a:lnTo>
                  <a:lnTo>
                    <a:pt x="0" y="450"/>
                  </a:lnTo>
                  <a:lnTo>
                    <a:pt x="0" y="271"/>
                  </a:lnTo>
                  <a:close/>
                  <a:moveTo>
                    <a:pt x="112" y="450"/>
                  </a:moveTo>
                  <a:lnTo>
                    <a:pt x="112" y="114"/>
                  </a:lnTo>
                  <a:lnTo>
                    <a:pt x="192" y="114"/>
                  </a:lnTo>
                  <a:lnTo>
                    <a:pt x="192" y="450"/>
                  </a:lnTo>
                  <a:lnTo>
                    <a:pt x="112" y="450"/>
                  </a:lnTo>
                  <a:close/>
                  <a:moveTo>
                    <a:pt x="224" y="450"/>
                  </a:moveTo>
                  <a:lnTo>
                    <a:pt x="224" y="0"/>
                  </a:lnTo>
                  <a:lnTo>
                    <a:pt x="304" y="0"/>
                  </a:lnTo>
                  <a:lnTo>
                    <a:pt x="304" y="450"/>
                  </a:lnTo>
                  <a:lnTo>
                    <a:pt x="224" y="450"/>
                  </a:lnTo>
                  <a:close/>
                  <a:moveTo>
                    <a:pt x="338" y="450"/>
                  </a:moveTo>
                  <a:lnTo>
                    <a:pt x="338" y="181"/>
                  </a:lnTo>
                  <a:lnTo>
                    <a:pt x="416" y="181"/>
                  </a:lnTo>
                  <a:lnTo>
                    <a:pt x="416" y="450"/>
                  </a:lnTo>
                  <a:lnTo>
                    <a:pt x="338" y="45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79254" y="1857435"/>
              <a:ext cx="1230312" cy="157365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just" defTabSz="1219170"/>
              <a:r>
                <a:rPr lang="en-US" sz="1200" dirty="0">
                  <a:solidFill>
                    <a:srgbClr val="14AA96"/>
                  </a:solidFill>
                  <a:cs typeface="+mn-ea"/>
                  <a:sym typeface="+mn-lt"/>
                </a:rPr>
                <a:t>Finance Activities</a:t>
              </a:r>
              <a:endParaRPr lang="ar-SA" sz="1200" dirty="0">
                <a:solidFill>
                  <a:srgbClr val="14AA9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80027" y="2476580"/>
            <a:ext cx="1640416" cy="1652669"/>
            <a:chOff x="3960020" y="1857435"/>
            <a:chExt cx="1230312" cy="1239502"/>
          </a:xfrm>
        </p:grpSpPr>
        <p:sp>
          <p:nvSpPr>
            <p:cNvPr id="9" name="TextBox 8"/>
            <p:cNvSpPr txBox="1"/>
            <p:nvPr/>
          </p:nvSpPr>
          <p:spPr>
            <a:xfrm>
              <a:off x="3960020" y="2056722"/>
              <a:ext cx="735011" cy="30167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just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17%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33"/>
            <p:cNvSpPr>
              <a:spLocks noEditPoints="1"/>
            </p:cNvSpPr>
            <p:nvPr/>
          </p:nvSpPr>
          <p:spPr bwMode="auto">
            <a:xfrm>
              <a:off x="3960020" y="2569052"/>
              <a:ext cx="527888" cy="527885"/>
            </a:xfrm>
            <a:custGeom>
              <a:avLst/>
              <a:gdLst/>
              <a:ahLst/>
              <a:cxnLst>
                <a:cxn ang="0">
                  <a:pos x="168" y="112"/>
                </a:cxn>
                <a:cxn ang="0">
                  <a:pos x="153" y="122"/>
                </a:cxn>
                <a:cxn ang="0">
                  <a:pos x="150" y="323"/>
                </a:cxn>
                <a:cxn ang="0">
                  <a:pos x="165" y="336"/>
                </a:cxn>
                <a:cxn ang="0">
                  <a:pos x="338" y="240"/>
                </a:cxn>
                <a:cxn ang="0">
                  <a:pos x="346" y="224"/>
                </a:cxn>
                <a:cxn ang="0">
                  <a:pos x="338" y="208"/>
                </a:cxn>
                <a:cxn ang="0">
                  <a:pos x="276" y="375"/>
                </a:cxn>
                <a:cxn ang="0">
                  <a:pos x="236" y="383"/>
                </a:cxn>
                <a:cxn ang="0">
                  <a:pos x="194" y="381"/>
                </a:cxn>
                <a:cxn ang="0">
                  <a:pos x="154" y="366"/>
                </a:cxn>
                <a:cxn ang="0">
                  <a:pos x="119" y="344"/>
                </a:cxn>
                <a:cxn ang="0">
                  <a:pos x="93" y="314"/>
                </a:cxn>
                <a:cxn ang="0">
                  <a:pos x="74" y="276"/>
                </a:cxn>
                <a:cxn ang="0">
                  <a:pos x="65" y="234"/>
                </a:cxn>
                <a:cxn ang="0">
                  <a:pos x="69" y="192"/>
                </a:cxn>
                <a:cxn ang="0">
                  <a:pos x="82" y="154"/>
                </a:cxn>
                <a:cxn ang="0">
                  <a:pos x="105" y="119"/>
                </a:cxn>
                <a:cxn ang="0">
                  <a:pos x="136" y="92"/>
                </a:cxn>
                <a:cxn ang="0">
                  <a:pos x="173" y="74"/>
                </a:cxn>
                <a:cxn ang="0">
                  <a:pos x="214" y="65"/>
                </a:cxn>
                <a:cxn ang="0">
                  <a:pos x="256" y="68"/>
                </a:cxn>
                <a:cxn ang="0">
                  <a:pos x="296" y="82"/>
                </a:cxn>
                <a:cxn ang="0">
                  <a:pos x="345" y="119"/>
                </a:cxn>
                <a:cxn ang="0">
                  <a:pos x="368" y="154"/>
                </a:cxn>
                <a:cxn ang="0">
                  <a:pos x="381" y="192"/>
                </a:cxn>
                <a:cxn ang="0">
                  <a:pos x="384" y="234"/>
                </a:cxn>
                <a:cxn ang="0">
                  <a:pos x="376" y="276"/>
                </a:cxn>
                <a:cxn ang="0">
                  <a:pos x="357" y="314"/>
                </a:cxn>
                <a:cxn ang="0">
                  <a:pos x="330" y="344"/>
                </a:cxn>
                <a:cxn ang="0">
                  <a:pos x="338" y="30"/>
                </a:cxn>
                <a:cxn ang="0">
                  <a:pos x="284" y="8"/>
                </a:cxn>
                <a:cxn ang="0">
                  <a:pos x="225" y="0"/>
                </a:cxn>
                <a:cxn ang="0">
                  <a:pos x="166" y="8"/>
                </a:cxn>
                <a:cxn ang="0">
                  <a:pos x="112" y="30"/>
                </a:cxn>
                <a:cxn ang="0">
                  <a:pos x="66" y="65"/>
                </a:cxn>
                <a:cxn ang="0">
                  <a:pos x="30" y="112"/>
                </a:cxn>
                <a:cxn ang="0">
                  <a:pos x="8" y="166"/>
                </a:cxn>
                <a:cxn ang="0">
                  <a:pos x="0" y="224"/>
                </a:cxn>
                <a:cxn ang="0">
                  <a:pos x="8" y="282"/>
                </a:cxn>
                <a:cxn ang="0">
                  <a:pos x="30" y="336"/>
                </a:cxn>
                <a:cxn ang="0">
                  <a:pos x="66" y="383"/>
                </a:cxn>
                <a:cxn ang="0">
                  <a:pos x="112" y="419"/>
                </a:cxn>
                <a:cxn ang="0">
                  <a:pos x="166" y="441"/>
                </a:cxn>
                <a:cxn ang="0">
                  <a:pos x="225" y="449"/>
                </a:cxn>
                <a:cxn ang="0">
                  <a:pos x="284" y="441"/>
                </a:cxn>
                <a:cxn ang="0">
                  <a:pos x="338" y="419"/>
                </a:cxn>
                <a:cxn ang="0">
                  <a:pos x="383" y="383"/>
                </a:cxn>
                <a:cxn ang="0">
                  <a:pos x="419" y="336"/>
                </a:cxn>
                <a:cxn ang="0">
                  <a:pos x="442" y="282"/>
                </a:cxn>
                <a:cxn ang="0">
                  <a:pos x="449" y="224"/>
                </a:cxn>
                <a:cxn ang="0">
                  <a:pos x="442" y="166"/>
                </a:cxn>
                <a:cxn ang="0">
                  <a:pos x="419" y="112"/>
                </a:cxn>
                <a:cxn ang="0">
                  <a:pos x="383" y="65"/>
                </a:cxn>
                <a:cxn ang="0">
                  <a:pos x="338" y="30"/>
                </a:cxn>
              </a:cxnLst>
              <a:rect l="0" t="0" r="r" b="b"/>
              <a:pathLst>
                <a:path w="449" h="449">
                  <a:moveTo>
                    <a:pt x="338" y="208"/>
                  </a:moveTo>
                  <a:lnTo>
                    <a:pt x="178" y="116"/>
                  </a:lnTo>
                  <a:lnTo>
                    <a:pt x="173" y="113"/>
                  </a:lnTo>
                  <a:lnTo>
                    <a:pt x="168" y="112"/>
                  </a:lnTo>
                  <a:lnTo>
                    <a:pt x="165" y="112"/>
                  </a:lnTo>
                  <a:lnTo>
                    <a:pt x="160" y="114"/>
                  </a:lnTo>
                  <a:lnTo>
                    <a:pt x="155" y="118"/>
                  </a:lnTo>
                  <a:lnTo>
                    <a:pt x="153" y="122"/>
                  </a:lnTo>
                  <a:lnTo>
                    <a:pt x="150" y="125"/>
                  </a:lnTo>
                  <a:lnTo>
                    <a:pt x="150" y="131"/>
                  </a:lnTo>
                  <a:lnTo>
                    <a:pt x="150" y="318"/>
                  </a:lnTo>
                  <a:lnTo>
                    <a:pt x="150" y="323"/>
                  </a:lnTo>
                  <a:lnTo>
                    <a:pt x="153" y="327"/>
                  </a:lnTo>
                  <a:lnTo>
                    <a:pt x="155" y="332"/>
                  </a:lnTo>
                  <a:lnTo>
                    <a:pt x="160" y="335"/>
                  </a:lnTo>
                  <a:lnTo>
                    <a:pt x="165" y="336"/>
                  </a:lnTo>
                  <a:lnTo>
                    <a:pt x="168" y="336"/>
                  </a:lnTo>
                  <a:lnTo>
                    <a:pt x="173" y="336"/>
                  </a:lnTo>
                  <a:lnTo>
                    <a:pt x="178" y="334"/>
                  </a:lnTo>
                  <a:lnTo>
                    <a:pt x="338" y="240"/>
                  </a:lnTo>
                  <a:lnTo>
                    <a:pt x="341" y="238"/>
                  </a:lnTo>
                  <a:lnTo>
                    <a:pt x="344" y="234"/>
                  </a:lnTo>
                  <a:lnTo>
                    <a:pt x="346" y="230"/>
                  </a:lnTo>
                  <a:lnTo>
                    <a:pt x="346" y="224"/>
                  </a:lnTo>
                  <a:lnTo>
                    <a:pt x="346" y="219"/>
                  </a:lnTo>
                  <a:lnTo>
                    <a:pt x="344" y="215"/>
                  </a:lnTo>
                  <a:lnTo>
                    <a:pt x="341" y="212"/>
                  </a:lnTo>
                  <a:lnTo>
                    <a:pt x="338" y="208"/>
                  </a:lnTo>
                  <a:close/>
                  <a:moveTo>
                    <a:pt x="305" y="362"/>
                  </a:moveTo>
                  <a:lnTo>
                    <a:pt x="296" y="366"/>
                  </a:lnTo>
                  <a:lnTo>
                    <a:pt x="286" y="371"/>
                  </a:lnTo>
                  <a:lnTo>
                    <a:pt x="276" y="375"/>
                  </a:lnTo>
                  <a:lnTo>
                    <a:pt x="267" y="378"/>
                  </a:lnTo>
                  <a:lnTo>
                    <a:pt x="256" y="381"/>
                  </a:lnTo>
                  <a:lnTo>
                    <a:pt x="245" y="382"/>
                  </a:lnTo>
                  <a:lnTo>
                    <a:pt x="236" y="383"/>
                  </a:lnTo>
                  <a:lnTo>
                    <a:pt x="225" y="384"/>
                  </a:lnTo>
                  <a:lnTo>
                    <a:pt x="214" y="383"/>
                  </a:lnTo>
                  <a:lnTo>
                    <a:pt x="203" y="382"/>
                  </a:lnTo>
                  <a:lnTo>
                    <a:pt x="194" y="381"/>
                  </a:lnTo>
                  <a:lnTo>
                    <a:pt x="183" y="378"/>
                  </a:lnTo>
                  <a:lnTo>
                    <a:pt x="173" y="375"/>
                  </a:lnTo>
                  <a:lnTo>
                    <a:pt x="164" y="371"/>
                  </a:lnTo>
                  <a:lnTo>
                    <a:pt x="154" y="366"/>
                  </a:lnTo>
                  <a:lnTo>
                    <a:pt x="144" y="362"/>
                  </a:lnTo>
                  <a:lnTo>
                    <a:pt x="136" y="357"/>
                  </a:lnTo>
                  <a:lnTo>
                    <a:pt x="128" y="351"/>
                  </a:lnTo>
                  <a:lnTo>
                    <a:pt x="119" y="344"/>
                  </a:lnTo>
                  <a:lnTo>
                    <a:pt x="112" y="338"/>
                  </a:lnTo>
                  <a:lnTo>
                    <a:pt x="105" y="330"/>
                  </a:lnTo>
                  <a:lnTo>
                    <a:pt x="99" y="322"/>
                  </a:lnTo>
                  <a:lnTo>
                    <a:pt x="93" y="314"/>
                  </a:lnTo>
                  <a:lnTo>
                    <a:pt x="87" y="304"/>
                  </a:lnTo>
                  <a:lnTo>
                    <a:pt x="82" y="296"/>
                  </a:lnTo>
                  <a:lnTo>
                    <a:pt x="77" y="286"/>
                  </a:lnTo>
                  <a:lnTo>
                    <a:pt x="74" y="276"/>
                  </a:lnTo>
                  <a:lnTo>
                    <a:pt x="71" y="266"/>
                  </a:lnTo>
                  <a:lnTo>
                    <a:pt x="69" y="256"/>
                  </a:lnTo>
                  <a:lnTo>
                    <a:pt x="66" y="245"/>
                  </a:lnTo>
                  <a:lnTo>
                    <a:pt x="65" y="234"/>
                  </a:lnTo>
                  <a:lnTo>
                    <a:pt x="65" y="224"/>
                  </a:lnTo>
                  <a:lnTo>
                    <a:pt x="65" y="214"/>
                  </a:lnTo>
                  <a:lnTo>
                    <a:pt x="66" y="203"/>
                  </a:lnTo>
                  <a:lnTo>
                    <a:pt x="69" y="192"/>
                  </a:lnTo>
                  <a:lnTo>
                    <a:pt x="71" y="183"/>
                  </a:lnTo>
                  <a:lnTo>
                    <a:pt x="74" y="173"/>
                  </a:lnTo>
                  <a:lnTo>
                    <a:pt x="77" y="164"/>
                  </a:lnTo>
                  <a:lnTo>
                    <a:pt x="82" y="154"/>
                  </a:lnTo>
                  <a:lnTo>
                    <a:pt x="87" y="144"/>
                  </a:lnTo>
                  <a:lnTo>
                    <a:pt x="93" y="136"/>
                  </a:lnTo>
                  <a:lnTo>
                    <a:pt x="99" y="128"/>
                  </a:lnTo>
                  <a:lnTo>
                    <a:pt x="105" y="119"/>
                  </a:lnTo>
                  <a:lnTo>
                    <a:pt x="112" y="112"/>
                  </a:lnTo>
                  <a:lnTo>
                    <a:pt x="119" y="105"/>
                  </a:lnTo>
                  <a:lnTo>
                    <a:pt x="128" y="98"/>
                  </a:lnTo>
                  <a:lnTo>
                    <a:pt x="136" y="92"/>
                  </a:lnTo>
                  <a:lnTo>
                    <a:pt x="144" y="87"/>
                  </a:lnTo>
                  <a:lnTo>
                    <a:pt x="154" y="82"/>
                  </a:lnTo>
                  <a:lnTo>
                    <a:pt x="164" y="77"/>
                  </a:lnTo>
                  <a:lnTo>
                    <a:pt x="173" y="74"/>
                  </a:lnTo>
                  <a:lnTo>
                    <a:pt x="183" y="70"/>
                  </a:lnTo>
                  <a:lnTo>
                    <a:pt x="194" y="68"/>
                  </a:lnTo>
                  <a:lnTo>
                    <a:pt x="203" y="66"/>
                  </a:lnTo>
                  <a:lnTo>
                    <a:pt x="214" y="65"/>
                  </a:lnTo>
                  <a:lnTo>
                    <a:pt x="225" y="65"/>
                  </a:lnTo>
                  <a:lnTo>
                    <a:pt x="236" y="65"/>
                  </a:lnTo>
                  <a:lnTo>
                    <a:pt x="245" y="66"/>
                  </a:lnTo>
                  <a:lnTo>
                    <a:pt x="256" y="68"/>
                  </a:lnTo>
                  <a:lnTo>
                    <a:pt x="267" y="70"/>
                  </a:lnTo>
                  <a:lnTo>
                    <a:pt x="276" y="74"/>
                  </a:lnTo>
                  <a:lnTo>
                    <a:pt x="286" y="77"/>
                  </a:lnTo>
                  <a:lnTo>
                    <a:pt x="296" y="82"/>
                  </a:lnTo>
                  <a:lnTo>
                    <a:pt x="305" y="87"/>
                  </a:lnTo>
                  <a:lnTo>
                    <a:pt x="322" y="98"/>
                  </a:lnTo>
                  <a:lnTo>
                    <a:pt x="338" y="112"/>
                  </a:lnTo>
                  <a:lnTo>
                    <a:pt x="345" y="119"/>
                  </a:lnTo>
                  <a:lnTo>
                    <a:pt x="351" y="128"/>
                  </a:lnTo>
                  <a:lnTo>
                    <a:pt x="357" y="136"/>
                  </a:lnTo>
                  <a:lnTo>
                    <a:pt x="362" y="144"/>
                  </a:lnTo>
                  <a:lnTo>
                    <a:pt x="368" y="154"/>
                  </a:lnTo>
                  <a:lnTo>
                    <a:pt x="371" y="164"/>
                  </a:lnTo>
                  <a:lnTo>
                    <a:pt x="376" y="173"/>
                  </a:lnTo>
                  <a:lnTo>
                    <a:pt x="378" y="183"/>
                  </a:lnTo>
                  <a:lnTo>
                    <a:pt x="381" y="192"/>
                  </a:lnTo>
                  <a:lnTo>
                    <a:pt x="383" y="203"/>
                  </a:lnTo>
                  <a:lnTo>
                    <a:pt x="384" y="214"/>
                  </a:lnTo>
                  <a:lnTo>
                    <a:pt x="384" y="224"/>
                  </a:lnTo>
                  <a:lnTo>
                    <a:pt x="384" y="234"/>
                  </a:lnTo>
                  <a:lnTo>
                    <a:pt x="383" y="245"/>
                  </a:lnTo>
                  <a:lnTo>
                    <a:pt x="381" y="256"/>
                  </a:lnTo>
                  <a:lnTo>
                    <a:pt x="378" y="266"/>
                  </a:lnTo>
                  <a:lnTo>
                    <a:pt x="376" y="276"/>
                  </a:lnTo>
                  <a:lnTo>
                    <a:pt x="371" y="286"/>
                  </a:lnTo>
                  <a:lnTo>
                    <a:pt x="368" y="296"/>
                  </a:lnTo>
                  <a:lnTo>
                    <a:pt x="362" y="304"/>
                  </a:lnTo>
                  <a:lnTo>
                    <a:pt x="357" y="314"/>
                  </a:lnTo>
                  <a:lnTo>
                    <a:pt x="351" y="322"/>
                  </a:lnTo>
                  <a:lnTo>
                    <a:pt x="345" y="330"/>
                  </a:lnTo>
                  <a:lnTo>
                    <a:pt x="338" y="338"/>
                  </a:lnTo>
                  <a:lnTo>
                    <a:pt x="330" y="344"/>
                  </a:lnTo>
                  <a:lnTo>
                    <a:pt x="322" y="351"/>
                  </a:lnTo>
                  <a:lnTo>
                    <a:pt x="314" y="357"/>
                  </a:lnTo>
                  <a:lnTo>
                    <a:pt x="305" y="362"/>
                  </a:lnTo>
                  <a:close/>
                  <a:moveTo>
                    <a:pt x="338" y="30"/>
                  </a:moveTo>
                  <a:lnTo>
                    <a:pt x="324" y="23"/>
                  </a:lnTo>
                  <a:lnTo>
                    <a:pt x="311" y="17"/>
                  </a:lnTo>
                  <a:lnTo>
                    <a:pt x="297" y="12"/>
                  </a:lnTo>
                  <a:lnTo>
                    <a:pt x="284" y="8"/>
                  </a:lnTo>
                  <a:lnTo>
                    <a:pt x="269" y="4"/>
                  </a:lnTo>
                  <a:lnTo>
                    <a:pt x="255" y="2"/>
                  </a:lnTo>
                  <a:lnTo>
                    <a:pt x="239" y="0"/>
                  </a:lnTo>
                  <a:lnTo>
                    <a:pt x="225" y="0"/>
                  </a:lnTo>
                  <a:lnTo>
                    <a:pt x="209" y="0"/>
                  </a:lnTo>
                  <a:lnTo>
                    <a:pt x="195" y="2"/>
                  </a:lnTo>
                  <a:lnTo>
                    <a:pt x="180" y="4"/>
                  </a:lnTo>
                  <a:lnTo>
                    <a:pt x="166" y="8"/>
                  </a:lnTo>
                  <a:lnTo>
                    <a:pt x="152" y="12"/>
                  </a:lnTo>
                  <a:lnTo>
                    <a:pt x="138" y="17"/>
                  </a:lnTo>
                  <a:lnTo>
                    <a:pt x="125" y="23"/>
                  </a:lnTo>
                  <a:lnTo>
                    <a:pt x="112" y="30"/>
                  </a:lnTo>
                  <a:lnTo>
                    <a:pt x="100" y="38"/>
                  </a:lnTo>
                  <a:lnTo>
                    <a:pt x="88" y="47"/>
                  </a:lnTo>
                  <a:lnTo>
                    <a:pt x="77" y="56"/>
                  </a:lnTo>
                  <a:lnTo>
                    <a:pt x="66" y="65"/>
                  </a:lnTo>
                  <a:lnTo>
                    <a:pt x="57" y="76"/>
                  </a:lnTo>
                  <a:lnTo>
                    <a:pt x="47" y="88"/>
                  </a:lnTo>
                  <a:lnTo>
                    <a:pt x="39" y="99"/>
                  </a:lnTo>
                  <a:lnTo>
                    <a:pt x="30" y="112"/>
                  </a:lnTo>
                  <a:lnTo>
                    <a:pt x="23" y="125"/>
                  </a:lnTo>
                  <a:lnTo>
                    <a:pt x="17" y="138"/>
                  </a:lnTo>
                  <a:lnTo>
                    <a:pt x="12" y="152"/>
                  </a:lnTo>
                  <a:lnTo>
                    <a:pt x="8" y="166"/>
                  </a:lnTo>
                  <a:lnTo>
                    <a:pt x="5" y="180"/>
                  </a:lnTo>
                  <a:lnTo>
                    <a:pt x="3" y="195"/>
                  </a:lnTo>
                  <a:lnTo>
                    <a:pt x="0" y="209"/>
                  </a:lnTo>
                  <a:lnTo>
                    <a:pt x="0" y="224"/>
                  </a:lnTo>
                  <a:lnTo>
                    <a:pt x="0" y="239"/>
                  </a:lnTo>
                  <a:lnTo>
                    <a:pt x="3" y="254"/>
                  </a:lnTo>
                  <a:lnTo>
                    <a:pt x="5" y="269"/>
                  </a:lnTo>
                  <a:lnTo>
                    <a:pt x="8" y="282"/>
                  </a:lnTo>
                  <a:lnTo>
                    <a:pt x="12" y="297"/>
                  </a:lnTo>
                  <a:lnTo>
                    <a:pt x="17" y="310"/>
                  </a:lnTo>
                  <a:lnTo>
                    <a:pt x="23" y="324"/>
                  </a:lnTo>
                  <a:lnTo>
                    <a:pt x="30" y="336"/>
                  </a:lnTo>
                  <a:lnTo>
                    <a:pt x="39" y="350"/>
                  </a:lnTo>
                  <a:lnTo>
                    <a:pt x="47" y="362"/>
                  </a:lnTo>
                  <a:lnTo>
                    <a:pt x="57" y="372"/>
                  </a:lnTo>
                  <a:lnTo>
                    <a:pt x="66" y="383"/>
                  </a:lnTo>
                  <a:lnTo>
                    <a:pt x="77" y="393"/>
                  </a:lnTo>
                  <a:lnTo>
                    <a:pt x="88" y="402"/>
                  </a:lnTo>
                  <a:lnTo>
                    <a:pt x="100" y="411"/>
                  </a:lnTo>
                  <a:lnTo>
                    <a:pt x="112" y="419"/>
                  </a:lnTo>
                  <a:lnTo>
                    <a:pt x="125" y="425"/>
                  </a:lnTo>
                  <a:lnTo>
                    <a:pt x="138" y="432"/>
                  </a:lnTo>
                  <a:lnTo>
                    <a:pt x="152" y="437"/>
                  </a:lnTo>
                  <a:lnTo>
                    <a:pt x="166" y="441"/>
                  </a:lnTo>
                  <a:lnTo>
                    <a:pt x="180" y="444"/>
                  </a:lnTo>
                  <a:lnTo>
                    <a:pt x="195" y="447"/>
                  </a:lnTo>
                  <a:lnTo>
                    <a:pt x="209" y="448"/>
                  </a:lnTo>
                  <a:lnTo>
                    <a:pt x="225" y="449"/>
                  </a:lnTo>
                  <a:lnTo>
                    <a:pt x="239" y="448"/>
                  </a:lnTo>
                  <a:lnTo>
                    <a:pt x="255" y="447"/>
                  </a:lnTo>
                  <a:lnTo>
                    <a:pt x="269" y="444"/>
                  </a:lnTo>
                  <a:lnTo>
                    <a:pt x="284" y="441"/>
                  </a:lnTo>
                  <a:lnTo>
                    <a:pt x="297" y="437"/>
                  </a:lnTo>
                  <a:lnTo>
                    <a:pt x="311" y="432"/>
                  </a:lnTo>
                  <a:lnTo>
                    <a:pt x="324" y="425"/>
                  </a:lnTo>
                  <a:lnTo>
                    <a:pt x="338" y="419"/>
                  </a:lnTo>
                  <a:lnTo>
                    <a:pt x="350" y="411"/>
                  </a:lnTo>
                  <a:lnTo>
                    <a:pt x="362" y="402"/>
                  </a:lnTo>
                  <a:lnTo>
                    <a:pt x="374" y="393"/>
                  </a:lnTo>
                  <a:lnTo>
                    <a:pt x="383" y="383"/>
                  </a:lnTo>
                  <a:lnTo>
                    <a:pt x="394" y="372"/>
                  </a:lnTo>
                  <a:lnTo>
                    <a:pt x="402" y="362"/>
                  </a:lnTo>
                  <a:lnTo>
                    <a:pt x="411" y="350"/>
                  </a:lnTo>
                  <a:lnTo>
                    <a:pt x="419" y="336"/>
                  </a:lnTo>
                  <a:lnTo>
                    <a:pt x="426" y="324"/>
                  </a:lnTo>
                  <a:lnTo>
                    <a:pt x="432" y="310"/>
                  </a:lnTo>
                  <a:lnTo>
                    <a:pt x="437" y="297"/>
                  </a:lnTo>
                  <a:lnTo>
                    <a:pt x="442" y="282"/>
                  </a:lnTo>
                  <a:lnTo>
                    <a:pt x="446" y="269"/>
                  </a:lnTo>
                  <a:lnTo>
                    <a:pt x="448" y="254"/>
                  </a:lnTo>
                  <a:lnTo>
                    <a:pt x="449" y="239"/>
                  </a:lnTo>
                  <a:lnTo>
                    <a:pt x="449" y="224"/>
                  </a:lnTo>
                  <a:lnTo>
                    <a:pt x="449" y="209"/>
                  </a:lnTo>
                  <a:lnTo>
                    <a:pt x="448" y="195"/>
                  </a:lnTo>
                  <a:lnTo>
                    <a:pt x="446" y="180"/>
                  </a:lnTo>
                  <a:lnTo>
                    <a:pt x="442" y="166"/>
                  </a:lnTo>
                  <a:lnTo>
                    <a:pt x="437" y="152"/>
                  </a:lnTo>
                  <a:lnTo>
                    <a:pt x="432" y="138"/>
                  </a:lnTo>
                  <a:lnTo>
                    <a:pt x="426" y="125"/>
                  </a:lnTo>
                  <a:lnTo>
                    <a:pt x="419" y="112"/>
                  </a:lnTo>
                  <a:lnTo>
                    <a:pt x="411" y="99"/>
                  </a:lnTo>
                  <a:lnTo>
                    <a:pt x="402" y="88"/>
                  </a:lnTo>
                  <a:lnTo>
                    <a:pt x="394" y="76"/>
                  </a:lnTo>
                  <a:lnTo>
                    <a:pt x="383" y="65"/>
                  </a:lnTo>
                  <a:lnTo>
                    <a:pt x="374" y="56"/>
                  </a:lnTo>
                  <a:lnTo>
                    <a:pt x="362" y="47"/>
                  </a:lnTo>
                  <a:lnTo>
                    <a:pt x="350" y="38"/>
                  </a:lnTo>
                  <a:lnTo>
                    <a:pt x="338" y="3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0020" y="1857435"/>
              <a:ext cx="1230312" cy="157365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just" defTabSz="1219170"/>
              <a:r>
                <a:rPr lang="en-US" sz="1200" dirty="0">
                  <a:solidFill>
                    <a:srgbClr val="9BB955"/>
                  </a:solidFill>
                  <a:cs typeface="+mn-ea"/>
                  <a:sym typeface="+mn-lt"/>
                </a:rPr>
                <a:t>Online Video Watching</a:t>
              </a:r>
              <a:endParaRPr lang="ar-SA" sz="1200" dirty="0">
                <a:solidFill>
                  <a:srgbClr val="9BB95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21048" y="2476580"/>
            <a:ext cx="1640416" cy="1562155"/>
            <a:chOff x="5640786" y="1857435"/>
            <a:chExt cx="1230312" cy="1171616"/>
          </a:xfrm>
        </p:grpSpPr>
        <p:grpSp>
          <p:nvGrpSpPr>
            <p:cNvPr id="12" name="Group 11"/>
            <p:cNvGrpSpPr/>
            <p:nvPr/>
          </p:nvGrpSpPr>
          <p:grpSpPr>
            <a:xfrm>
              <a:off x="5640786" y="2056722"/>
              <a:ext cx="735011" cy="972329"/>
              <a:chOff x="5640786" y="2056722"/>
              <a:chExt cx="735011" cy="97232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640786" y="2056722"/>
                <a:ext cx="735011" cy="301671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just" defTabSz="1219170"/>
                <a:r>
                  <a:rPr lang="en-US" sz="2933" dirty="0">
                    <a:solidFill>
                      <a:srgbClr val="FFFFFF"/>
                    </a:solidFill>
                    <a:cs typeface="+mn-ea"/>
                    <a:sym typeface="+mn-lt"/>
                  </a:rPr>
                  <a:t>64%</a:t>
                </a:r>
                <a:endParaRPr lang="ar-SA" sz="2933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8"/>
              <p:cNvSpPr>
                <a:spLocks noEditPoints="1"/>
              </p:cNvSpPr>
              <p:nvPr/>
            </p:nvSpPr>
            <p:spPr bwMode="auto">
              <a:xfrm>
                <a:off x="5640786" y="2575672"/>
                <a:ext cx="455214" cy="453379"/>
              </a:xfrm>
              <a:custGeom>
                <a:avLst/>
                <a:gdLst/>
                <a:ahLst/>
                <a:cxnLst>
                  <a:cxn ang="0">
                    <a:pos x="11" y="465"/>
                  </a:cxn>
                  <a:cxn ang="0">
                    <a:pos x="0" y="428"/>
                  </a:cxn>
                  <a:cxn ang="0">
                    <a:pos x="5" y="402"/>
                  </a:cxn>
                  <a:cxn ang="0">
                    <a:pos x="19" y="380"/>
                  </a:cxn>
                  <a:cxn ang="0">
                    <a:pos x="53" y="360"/>
                  </a:cxn>
                  <a:cxn ang="0">
                    <a:pos x="80" y="360"/>
                  </a:cxn>
                  <a:cxn ang="0">
                    <a:pos x="115" y="380"/>
                  </a:cxn>
                  <a:cxn ang="0">
                    <a:pos x="129" y="402"/>
                  </a:cxn>
                  <a:cxn ang="0">
                    <a:pos x="134" y="428"/>
                  </a:cxn>
                  <a:cxn ang="0">
                    <a:pos x="123" y="465"/>
                  </a:cxn>
                  <a:cxn ang="0">
                    <a:pos x="104" y="484"/>
                  </a:cxn>
                  <a:cxn ang="0">
                    <a:pos x="67" y="495"/>
                  </a:cxn>
                  <a:cxn ang="0">
                    <a:pos x="41" y="490"/>
                  </a:cxn>
                  <a:cxn ang="0">
                    <a:pos x="19" y="476"/>
                  </a:cxn>
                  <a:cxn ang="0">
                    <a:pos x="67" y="0"/>
                  </a:cxn>
                  <a:cxn ang="0">
                    <a:pos x="134" y="10"/>
                  </a:cxn>
                  <a:cxn ang="0">
                    <a:pos x="177" y="21"/>
                  </a:cxn>
                  <a:cxn ang="0">
                    <a:pos x="219" y="36"/>
                  </a:cxn>
                  <a:cxn ang="0">
                    <a:pos x="277" y="64"/>
                  </a:cxn>
                  <a:cxn ang="0">
                    <a:pos x="313" y="90"/>
                  </a:cxn>
                  <a:cxn ang="0">
                    <a:pos x="361" y="132"/>
                  </a:cxn>
                  <a:cxn ang="0">
                    <a:pos x="390" y="164"/>
                  </a:cxn>
                  <a:cxn ang="0">
                    <a:pos x="417" y="199"/>
                  </a:cxn>
                  <a:cxn ang="0">
                    <a:pos x="449" y="255"/>
                  </a:cxn>
                  <a:cxn ang="0">
                    <a:pos x="467" y="295"/>
                  </a:cxn>
                  <a:cxn ang="0">
                    <a:pos x="485" y="359"/>
                  </a:cxn>
                  <a:cxn ang="0">
                    <a:pos x="491" y="404"/>
                  </a:cxn>
                  <a:cxn ang="0">
                    <a:pos x="405" y="450"/>
                  </a:cxn>
                  <a:cxn ang="0">
                    <a:pos x="401" y="400"/>
                  </a:cxn>
                  <a:cxn ang="0">
                    <a:pos x="392" y="354"/>
                  </a:cxn>
                  <a:cxn ang="0">
                    <a:pos x="366" y="288"/>
                  </a:cxn>
                  <a:cxn ang="0">
                    <a:pos x="342" y="248"/>
                  </a:cxn>
                  <a:cxn ang="0">
                    <a:pos x="299" y="196"/>
                  </a:cxn>
                  <a:cxn ang="0">
                    <a:pos x="264" y="165"/>
                  </a:cxn>
                  <a:cxn ang="0">
                    <a:pos x="225" y="138"/>
                  </a:cxn>
                  <a:cxn ang="0">
                    <a:pos x="163" y="109"/>
                  </a:cxn>
                  <a:cxn ang="0">
                    <a:pos x="117" y="96"/>
                  </a:cxn>
                  <a:cxn ang="0">
                    <a:pos x="45" y="90"/>
                  </a:cxn>
                  <a:cxn ang="0">
                    <a:pos x="45" y="180"/>
                  </a:cxn>
                  <a:cxn ang="0">
                    <a:pos x="123" y="192"/>
                  </a:cxn>
                  <a:cxn ang="0">
                    <a:pos x="173" y="213"/>
                  </a:cxn>
                  <a:cxn ang="0">
                    <a:pos x="235" y="260"/>
                  </a:cxn>
                  <a:cxn ang="0">
                    <a:pos x="267" y="298"/>
                  </a:cxn>
                  <a:cxn ang="0">
                    <a:pos x="293" y="344"/>
                  </a:cxn>
                  <a:cxn ang="0">
                    <a:pos x="312" y="423"/>
                  </a:cxn>
                  <a:cxn ang="0">
                    <a:pos x="224" y="450"/>
                  </a:cxn>
                  <a:cxn ang="0">
                    <a:pos x="216" y="397"/>
                  </a:cxn>
                  <a:cxn ang="0">
                    <a:pos x="201" y="364"/>
                  </a:cxn>
                  <a:cxn ang="0">
                    <a:pos x="171" y="322"/>
                  </a:cxn>
                  <a:cxn ang="0">
                    <a:pos x="145" y="301"/>
                  </a:cxn>
                  <a:cxn ang="0">
                    <a:pos x="113" y="284"/>
                  </a:cxn>
                  <a:cxn ang="0">
                    <a:pos x="62" y="271"/>
                  </a:cxn>
                </a:cxnLst>
                <a:rect l="0" t="0" r="r" b="b"/>
                <a:pathLst>
                  <a:path w="494" h="495">
                    <a:moveTo>
                      <a:pt x="19" y="476"/>
                    </a:moveTo>
                    <a:lnTo>
                      <a:pt x="19" y="476"/>
                    </a:lnTo>
                    <a:lnTo>
                      <a:pt x="11" y="465"/>
                    </a:lnTo>
                    <a:lnTo>
                      <a:pt x="5" y="453"/>
                    </a:lnTo>
                    <a:lnTo>
                      <a:pt x="0" y="440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0" y="413"/>
                    </a:lnTo>
                    <a:lnTo>
                      <a:pt x="5" y="402"/>
                    </a:lnTo>
                    <a:lnTo>
                      <a:pt x="11" y="389"/>
                    </a:lnTo>
                    <a:lnTo>
                      <a:pt x="19" y="380"/>
                    </a:lnTo>
                    <a:lnTo>
                      <a:pt x="19" y="380"/>
                    </a:lnTo>
                    <a:lnTo>
                      <a:pt x="29" y="370"/>
                    </a:lnTo>
                    <a:lnTo>
                      <a:pt x="41" y="365"/>
                    </a:lnTo>
                    <a:lnTo>
                      <a:pt x="53" y="360"/>
                    </a:lnTo>
                    <a:lnTo>
                      <a:pt x="67" y="360"/>
                    </a:lnTo>
                    <a:lnTo>
                      <a:pt x="67" y="360"/>
                    </a:lnTo>
                    <a:lnTo>
                      <a:pt x="80" y="360"/>
                    </a:lnTo>
                    <a:lnTo>
                      <a:pt x="93" y="365"/>
                    </a:lnTo>
                    <a:lnTo>
                      <a:pt x="104" y="370"/>
                    </a:lnTo>
                    <a:lnTo>
                      <a:pt x="115" y="380"/>
                    </a:lnTo>
                    <a:lnTo>
                      <a:pt x="115" y="380"/>
                    </a:lnTo>
                    <a:lnTo>
                      <a:pt x="123" y="389"/>
                    </a:lnTo>
                    <a:lnTo>
                      <a:pt x="129" y="402"/>
                    </a:lnTo>
                    <a:lnTo>
                      <a:pt x="133" y="413"/>
                    </a:lnTo>
                    <a:lnTo>
                      <a:pt x="134" y="428"/>
                    </a:lnTo>
                    <a:lnTo>
                      <a:pt x="134" y="428"/>
                    </a:lnTo>
                    <a:lnTo>
                      <a:pt x="133" y="440"/>
                    </a:lnTo>
                    <a:lnTo>
                      <a:pt x="129" y="453"/>
                    </a:lnTo>
                    <a:lnTo>
                      <a:pt x="123" y="465"/>
                    </a:lnTo>
                    <a:lnTo>
                      <a:pt x="115" y="476"/>
                    </a:lnTo>
                    <a:lnTo>
                      <a:pt x="115" y="476"/>
                    </a:lnTo>
                    <a:lnTo>
                      <a:pt x="104" y="484"/>
                    </a:lnTo>
                    <a:lnTo>
                      <a:pt x="93" y="490"/>
                    </a:lnTo>
                    <a:lnTo>
                      <a:pt x="80" y="493"/>
                    </a:lnTo>
                    <a:lnTo>
                      <a:pt x="67" y="495"/>
                    </a:lnTo>
                    <a:lnTo>
                      <a:pt x="67" y="495"/>
                    </a:lnTo>
                    <a:lnTo>
                      <a:pt x="53" y="493"/>
                    </a:lnTo>
                    <a:lnTo>
                      <a:pt x="41" y="490"/>
                    </a:lnTo>
                    <a:lnTo>
                      <a:pt x="29" y="484"/>
                    </a:lnTo>
                    <a:lnTo>
                      <a:pt x="19" y="476"/>
                    </a:lnTo>
                    <a:lnTo>
                      <a:pt x="19" y="476"/>
                    </a:lnTo>
                    <a:close/>
                    <a:moveTo>
                      <a:pt x="45" y="0"/>
                    </a:moveTo>
                    <a:lnTo>
                      <a:pt x="45" y="0"/>
                    </a:lnTo>
                    <a:lnTo>
                      <a:pt x="67" y="0"/>
                    </a:lnTo>
                    <a:lnTo>
                      <a:pt x="89" y="2"/>
                    </a:lnTo>
                    <a:lnTo>
                      <a:pt x="112" y="5"/>
                    </a:lnTo>
                    <a:lnTo>
                      <a:pt x="134" y="10"/>
                    </a:lnTo>
                    <a:lnTo>
                      <a:pt x="134" y="10"/>
                    </a:lnTo>
                    <a:lnTo>
                      <a:pt x="157" y="15"/>
                    </a:lnTo>
                    <a:lnTo>
                      <a:pt x="177" y="21"/>
                    </a:lnTo>
                    <a:lnTo>
                      <a:pt x="198" y="28"/>
                    </a:lnTo>
                    <a:lnTo>
                      <a:pt x="219" y="36"/>
                    </a:lnTo>
                    <a:lnTo>
                      <a:pt x="219" y="36"/>
                    </a:lnTo>
                    <a:lnTo>
                      <a:pt x="238" y="44"/>
                    </a:lnTo>
                    <a:lnTo>
                      <a:pt x="257" y="55"/>
                    </a:lnTo>
                    <a:lnTo>
                      <a:pt x="277" y="64"/>
                    </a:lnTo>
                    <a:lnTo>
                      <a:pt x="296" y="77"/>
                    </a:lnTo>
                    <a:lnTo>
                      <a:pt x="296" y="77"/>
                    </a:lnTo>
                    <a:lnTo>
                      <a:pt x="313" y="90"/>
                    </a:lnTo>
                    <a:lnTo>
                      <a:pt x="329" y="103"/>
                    </a:lnTo>
                    <a:lnTo>
                      <a:pt x="347" y="117"/>
                    </a:lnTo>
                    <a:lnTo>
                      <a:pt x="361" y="132"/>
                    </a:lnTo>
                    <a:lnTo>
                      <a:pt x="361" y="132"/>
                    </a:lnTo>
                    <a:lnTo>
                      <a:pt x="377" y="148"/>
                    </a:lnTo>
                    <a:lnTo>
                      <a:pt x="390" y="164"/>
                    </a:lnTo>
                    <a:lnTo>
                      <a:pt x="405" y="181"/>
                    </a:lnTo>
                    <a:lnTo>
                      <a:pt x="417" y="199"/>
                    </a:lnTo>
                    <a:lnTo>
                      <a:pt x="417" y="199"/>
                    </a:lnTo>
                    <a:lnTo>
                      <a:pt x="429" y="216"/>
                    </a:lnTo>
                    <a:lnTo>
                      <a:pt x="440" y="236"/>
                    </a:lnTo>
                    <a:lnTo>
                      <a:pt x="449" y="255"/>
                    </a:lnTo>
                    <a:lnTo>
                      <a:pt x="459" y="274"/>
                    </a:lnTo>
                    <a:lnTo>
                      <a:pt x="459" y="274"/>
                    </a:lnTo>
                    <a:lnTo>
                      <a:pt x="467" y="295"/>
                    </a:lnTo>
                    <a:lnTo>
                      <a:pt x="473" y="316"/>
                    </a:lnTo>
                    <a:lnTo>
                      <a:pt x="480" y="338"/>
                    </a:lnTo>
                    <a:lnTo>
                      <a:pt x="485" y="359"/>
                    </a:lnTo>
                    <a:lnTo>
                      <a:pt x="485" y="359"/>
                    </a:lnTo>
                    <a:lnTo>
                      <a:pt x="488" y="381"/>
                    </a:lnTo>
                    <a:lnTo>
                      <a:pt x="491" y="404"/>
                    </a:lnTo>
                    <a:lnTo>
                      <a:pt x="493" y="428"/>
                    </a:lnTo>
                    <a:lnTo>
                      <a:pt x="494" y="450"/>
                    </a:lnTo>
                    <a:lnTo>
                      <a:pt x="405" y="450"/>
                    </a:lnTo>
                    <a:lnTo>
                      <a:pt x="405" y="450"/>
                    </a:lnTo>
                    <a:lnTo>
                      <a:pt x="403" y="426"/>
                    </a:lnTo>
                    <a:lnTo>
                      <a:pt x="401" y="400"/>
                    </a:lnTo>
                    <a:lnTo>
                      <a:pt x="397" y="378"/>
                    </a:lnTo>
                    <a:lnTo>
                      <a:pt x="392" y="354"/>
                    </a:lnTo>
                    <a:lnTo>
                      <a:pt x="392" y="354"/>
                    </a:lnTo>
                    <a:lnTo>
                      <a:pt x="384" y="332"/>
                    </a:lnTo>
                    <a:lnTo>
                      <a:pt x="376" y="309"/>
                    </a:lnTo>
                    <a:lnTo>
                      <a:pt x="366" y="288"/>
                    </a:lnTo>
                    <a:lnTo>
                      <a:pt x="355" y="268"/>
                    </a:lnTo>
                    <a:lnTo>
                      <a:pt x="355" y="268"/>
                    </a:lnTo>
                    <a:lnTo>
                      <a:pt x="342" y="248"/>
                    </a:lnTo>
                    <a:lnTo>
                      <a:pt x="329" y="231"/>
                    </a:lnTo>
                    <a:lnTo>
                      <a:pt x="315" y="213"/>
                    </a:lnTo>
                    <a:lnTo>
                      <a:pt x="299" y="196"/>
                    </a:lnTo>
                    <a:lnTo>
                      <a:pt x="299" y="196"/>
                    </a:lnTo>
                    <a:lnTo>
                      <a:pt x="281" y="180"/>
                    </a:lnTo>
                    <a:lnTo>
                      <a:pt x="264" y="165"/>
                    </a:lnTo>
                    <a:lnTo>
                      <a:pt x="245" y="151"/>
                    </a:lnTo>
                    <a:lnTo>
                      <a:pt x="225" y="138"/>
                    </a:lnTo>
                    <a:lnTo>
                      <a:pt x="225" y="138"/>
                    </a:lnTo>
                    <a:lnTo>
                      <a:pt x="206" y="128"/>
                    </a:lnTo>
                    <a:lnTo>
                      <a:pt x="184" y="119"/>
                    </a:lnTo>
                    <a:lnTo>
                      <a:pt x="163" y="109"/>
                    </a:lnTo>
                    <a:lnTo>
                      <a:pt x="139" y="103"/>
                    </a:lnTo>
                    <a:lnTo>
                      <a:pt x="139" y="103"/>
                    </a:lnTo>
                    <a:lnTo>
                      <a:pt x="117" y="96"/>
                    </a:lnTo>
                    <a:lnTo>
                      <a:pt x="93" y="93"/>
                    </a:lnTo>
                    <a:lnTo>
                      <a:pt x="69" y="90"/>
                    </a:lnTo>
                    <a:lnTo>
                      <a:pt x="45" y="90"/>
                    </a:lnTo>
                    <a:lnTo>
                      <a:pt x="45" y="0"/>
                    </a:lnTo>
                    <a:close/>
                    <a:moveTo>
                      <a:pt x="45" y="180"/>
                    </a:moveTo>
                    <a:lnTo>
                      <a:pt x="45" y="180"/>
                    </a:lnTo>
                    <a:lnTo>
                      <a:pt x="72" y="181"/>
                    </a:lnTo>
                    <a:lnTo>
                      <a:pt x="97" y="186"/>
                    </a:lnTo>
                    <a:lnTo>
                      <a:pt x="123" y="192"/>
                    </a:lnTo>
                    <a:lnTo>
                      <a:pt x="149" y="202"/>
                    </a:lnTo>
                    <a:lnTo>
                      <a:pt x="149" y="202"/>
                    </a:lnTo>
                    <a:lnTo>
                      <a:pt x="173" y="213"/>
                    </a:lnTo>
                    <a:lnTo>
                      <a:pt x="195" y="226"/>
                    </a:lnTo>
                    <a:lnTo>
                      <a:pt x="216" y="242"/>
                    </a:lnTo>
                    <a:lnTo>
                      <a:pt x="235" y="260"/>
                    </a:lnTo>
                    <a:lnTo>
                      <a:pt x="235" y="260"/>
                    </a:lnTo>
                    <a:lnTo>
                      <a:pt x="253" y="277"/>
                    </a:lnTo>
                    <a:lnTo>
                      <a:pt x="267" y="298"/>
                    </a:lnTo>
                    <a:lnTo>
                      <a:pt x="281" y="320"/>
                    </a:lnTo>
                    <a:lnTo>
                      <a:pt x="293" y="344"/>
                    </a:lnTo>
                    <a:lnTo>
                      <a:pt x="293" y="344"/>
                    </a:lnTo>
                    <a:lnTo>
                      <a:pt x="302" y="370"/>
                    </a:lnTo>
                    <a:lnTo>
                      <a:pt x="309" y="396"/>
                    </a:lnTo>
                    <a:lnTo>
                      <a:pt x="312" y="423"/>
                    </a:lnTo>
                    <a:lnTo>
                      <a:pt x="313" y="450"/>
                    </a:lnTo>
                    <a:lnTo>
                      <a:pt x="224" y="450"/>
                    </a:lnTo>
                    <a:lnTo>
                      <a:pt x="224" y="450"/>
                    </a:lnTo>
                    <a:lnTo>
                      <a:pt x="222" y="432"/>
                    </a:lnTo>
                    <a:lnTo>
                      <a:pt x="221" y="415"/>
                    </a:lnTo>
                    <a:lnTo>
                      <a:pt x="216" y="397"/>
                    </a:lnTo>
                    <a:lnTo>
                      <a:pt x="209" y="380"/>
                    </a:lnTo>
                    <a:lnTo>
                      <a:pt x="209" y="380"/>
                    </a:lnTo>
                    <a:lnTo>
                      <a:pt x="201" y="364"/>
                    </a:lnTo>
                    <a:lnTo>
                      <a:pt x="193" y="349"/>
                    </a:lnTo>
                    <a:lnTo>
                      <a:pt x="182" y="335"/>
                    </a:lnTo>
                    <a:lnTo>
                      <a:pt x="171" y="322"/>
                    </a:lnTo>
                    <a:lnTo>
                      <a:pt x="171" y="322"/>
                    </a:lnTo>
                    <a:lnTo>
                      <a:pt x="158" y="311"/>
                    </a:lnTo>
                    <a:lnTo>
                      <a:pt x="145" y="301"/>
                    </a:lnTo>
                    <a:lnTo>
                      <a:pt x="129" y="292"/>
                    </a:lnTo>
                    <a:lnTo>
                      <a:pt x="113" y="284"/>
                    </a:lnTo>
                    <a:lnTo>
                      <a:pt x="113" y="284"/>
                    </a:lnTo>
                    <a:lnTo>
                      <a:pt x="97" y="279"/>
                    </a:lnTo>
                    <a:lnTo>
                      <a:pt x="80" y="274"/>
                    </a:lnTo>
                    <a:lnTo>
                      <a:pt x="62" y="271"/>
                    </a:lnTo>
                    <a:lnTo>
                      <a:pt x="45" y="271"/>
                    </a:lnTo>
                    <a:lnTo>
                      <a:pt x="45" y="18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640786" y="1857435"/>
              <a:ext cx="1230312" cy="157365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just" defTabSz="1219170"/>
              <a:r>
                <a:rPr lang="en-US" sz="1200" dirty="0">
                  <a:solidFill>
                    <a:srgbClr val="F09B14"/>
                  </a:solidFill>
                  <a:cs typeface="+mn-ea"/>
                  <a:sym typeface="+mn-lt"/>
                </a:rPr>
                <a:t>Communicating</a:t>
              </a:r>
              <a:endParaRPr lang="ar-SA" sz="1200" dirty="0">
                <a:solidFill>
                  <a:srgbClr val="F09B1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762068" y="2476581"/>
            <a:ext cx="1640416" cy="1588401"/>
            <a:chOff x="7321551" y="1857435"/>
            <a:chExt cx="1230312" cy="1191301"/>
          </a:xfrm>
        </p:grpSpPr>
        <p:sp>
          <p:nvSpPr>
            <p:cNvPr id="13" name="TextBox 12"/>
            <p:cNvSpPr txBox="1"/>
            <p:nvPr/>
          </p:nvSpPr>
          <p:spPr>
            <a:xfrm>
              <a:off x="7321551" y="2056722"/>
              <a:ext cx="735011" cy="30167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just"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69%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>
              <a:off x="7321551" y="2568737"/>
              <a:ext cx="450849" cy="479999"/>
            </a:xfrm>
            <a:custGeom>
              <a:avLst/>
              <a:gdLst/>
              <a:ahLst/>
              <a:cxnLst>
                <a:cxn ang="0">
                  <a:pos x="56" y="288"/>
                </a:cxn>
                <a:cxn ang="0">
                  <a:pos x="53" y="248"/>
                </a:cxn>
                <a:cxn ang="0">
                  <a:pos x="56" y="206"/>
                </a:cxn>
                <a:cxn ang="0">
                  <a:pos x="0" y="160"/>
                </a:cxn>
                <a:cxn ang="0">
                  <a:pos x="18" y="123"/>
                </a:cxn>
                <a:cxn ang="0">
                  <a:pos x="40" y="91"/>
                </a:cxn>
                <a:cxn ang="0">
                  <a:pos x="109" y="117"/>
                </a:cxn>
                <a:cxn ang="0">
                  <a:pos x="141" y="91"/>
                </a:cxn>
                <a:cxn ang="0">
                  <a:pos x="179" y="75"/>
                </a:cxn>
                <a:cxn ang="0">
                  <a:pos x="190" y="3"/>
                </a:cxn>
                <a:cxn ang="0">
                  <a:pos x="232" y="0"/>
                </a:cxn>
                <a:cxn ang="0">
                  <a:pos x="251" y="1"/>
                </a:cxn>
                <a:cxn ang="0">
                  <a:pos x="285" y="75"/>
                </a:cxn>
                <a:cxn ang="0">
                  <a:pos x="304" y="83"/>
                </a:cxn>
                <a:cxn ang="0">
                  <a:pos x="339" y="102"/>
                </a:cxn>
                <a:cxn ang="0">
                  <a:pos x="422" y="91"/>
                </a:cxn>
                <a:cxn ang="0">
                  <a:pos x="435" y="107"/>
                </a:cxn>
                <a:cxn ang="0">
                  <a:pos x="456" y="141"/>
                </a:cxn>
                <a:cxn ang="0">
                  <a:pos x="408" y="206"/>
                </a:cxn>
                <a:cxn ang="0">
                  <a:pos x="410" y="227"/>
                </a:cxn>
                <a:cxn ang="0">
                  <a:pos x="410" y="267"/>
                </a:cxn>
                <a:cxn ang="0">
                  <a:pos x="464" y="334"/>
                </a:cxn>
                <a:cxn ang="0">
                  <a:pos x="456" y="353"/>
                </a:cxn>
                <a:cxn ang="0">
                  <a:pos x="435" y="389"/>
                </a:cxn>
                <a:cxn ang="0">
                  <a:pos x="355" y="379"/>
                </a:cxn>
                <a:cxn ang="0">
                  <a:pos x="339" y="392"/>
                </a:cxn>
                <a:cxn ang="0">
                  <a:pos x="304" y="413"/>
                </a:cxn>
                <a:cxn ang="0">
                  <a:pos x="272" y="491"/>
                </a:cxn>
                <a:cxn ang="0">
                  <a:pos x="251" y="494"/>
                </a:cxn>
                <a:cxn ang="0">
                  <a:pos x="232" y="494"/>
                </a:cxn>
                <a:cxn ang="0">
                  <a:pos x="190" y="491"/>
                </a:cxn>
                <a:cxn ang="0">
                  <a:pos x="179" y="419"/>
                </a:cxn>
                <a:cxn ang="0">
                  <a:pos x="141" y="403"/>
                </a:cxn>
                <a:cxn ang="0">
                  <a:pos x="109" y="379"/>
                </a:cxn>
                <a:cxn ang="0">
                  <a:pos x="40" y="405"/>
                </a:cxn>
                <a:cxn ang="0">
                  <a:pos x="18" y="371"/>
                </a:cxn>
                <a:cxn ang="0">
                  <a:pos x="0" y="334"/>
                </a:cxn>
                <a:cxn ang="0">
                  <a:pos x="168" y="184"/>
                </a:cxn>
                <a:cxn ang="0">
                  <a:pos x="157" y="198"/>
                </a:cxn>
                <a:cxn ang="0">
                  <a:pos x="142" y="230"/>
                </a:cxn>
                <a:cxn ang="0">
                  <a:pos x="141" y="248"/>
                </a:cxn>
                <a:cxn ang="0">
                  <a:pos x="149" y="281"/>
                </a:cxn>
                <a:cxn ang="0">
                  <a:pos x="168" y="312"/>
                </a:cxn>
                <a:cxn ang="0">
                  <a:pos x="182" y="323"/>
                </a:cxn>
                <a:cxn ang="0">
                  <a:pos x="214" y="336"/>
                </a:cxn>
                <a:cxn ang="0">
                  <a:pos x="232" y="337"/>
                </a:cxn>
                <a:cxn ang="0">
                  <a:pos x="266" y="331"/>
                </a:cxn>
                <a:cxn ang="0">
                  <a:pos x="296" y="312"/>
                </a:cxn>
                <a:cxn ang="0">
                  <a:pos x="307" y="297"/>
                </a:cxn>
                <a:cxn ang="0">
                  <a:pos x="320" y="265"/>
                </a:cxn>
                <a:cxn ang="0">
                  <a:pos x="322" y="248"/>
                </a:cxn>
                <a:cxn ang="0">
                  <a:pos x="315" y="213"/>
                </a:cxn>
                <a:cxn ang="0">
                  <a:pos x="296" y="184"/>
                </a:cxn>
                <a:cxn ang="0">
                  <a:pos x="282" y="173"/>
                </a:cxn>
                <a:cxn ang="0">
                  <a:pos x="250" y="158"/>
                </a:cxn>
                <a:cxn ang="0">
                  <a:pos x="232" y="157"/>
                </a:cxn>
                <a:cxn ang="0">
                  <a:pos x="197" y="165"/>
                </a:cxn>
                <a:cxn ang="0">
                  <a:pos x="168" y="184"/>
                </a:cxn>
              </a:cxnLst>
              <a:rect l="0" t="0" r="r" b="b"/>
              <a:pathLst>
                <a:path w="464" h="494">
                  <a:moveTo>
                    <a:pt x="56" y="288"/>
                  </a:moveTo>
                  <a:lnTo>
                    <a:pt x="56" y="288"/>
                  </a:lnTo>
                  <a:lnTo>
                    <a:pt x="53" y="267"/>
                  </a:lnTo>
                  <a:lnTo>
                    <a:pt x="53" y="248"/>
                  </a:lnTo>
                  <a:lnTo>
                    <a:pt x="53" y="227"/>
                  </a:lnTo>
                  <a:lnTo>
                    <a:pt x="56" y="20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8" y="141"/>
                  </a:lnTo>
                  <a:lnTo>
                    <a:pt x="18" y="123"/>
                  </a:lnTo>
                  <a:lnTo>
                    <a:pt x="29" y="107"/>
                  </a:lnTo>
                  <a:lnTo>
                    <a:pt x="40" y="91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125" y="102"/>
                  </a:lnTo>
                  <a:lnTo>
                    <a:pt x="141" y="91"/>
                  </a:lnTo>
                  <a:lnTo>
                    <a:pt x="160" y="83"/>
                  </a:lnTo>
                  <a:lnTo>
                    <a:pt x="179" y="75"/>
                  </a:lnTo>
                  <a:lnTo>
                    <a:pt x="190" y="3"/>
                  </a:lnTo>
                  <a:lnTo>
                    <a:pt x="190" y="3"/>
                  </a:lnTo>
                  <a:lnTo>
                    <a:pt x="211" y="1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51" y="1"/>
                  </a:lnTo>
                  <a:lnTo>
                    <a:pt x="272" y="3"/>
                  </a:lnTo>
                  <a:lnTo>
                    <a:pt x="285" y="75"/>
                  </a:lnTo>
                  <a:lnTo>
                    <a:pt x="285" y="75"/>
                  </a:lnTo>
                  <a:lnTo>
                    <a:pt x="304" y="83"/>
                  </a:lnTo>
                  <a:lnTo>
                    <a:pt x="322" y="91"/>
                  </a:lnTo>
                  <a:lnTo>
                    <a:pt x="339" y="102"/>
                  </a:lnTo>
                  <a:lnTo>
                    <a:pt x="355" y="117"/>
                  </a:lnTo>
                  <a:lnTo>
                    <a:pt x="422" y="91"/>
                  </a:lnTo>
                  <a:lnTo>
                    <a:pt x="422" y="91"/>
                  </a:lnTo>
                  <a:lnTo>
                    <a:pt x="435" y="107"/>
                  </a:lnTo>
                  <a:lnTo>
                    <a:pt x="446" y="123"/>
                  </a:lnTo>
                  <a:lnTo>
                    <a:pt x="456" y="141"/>
                  </a:lnTo>
                  <a:lnTo>
                    <a:pt x="464" y="160"/>
                  </a:lnTo>
                  <a:lnTo>
                    <a:pt x="408" y="206"/>
                  </a:lnTo>
                  <a:lnTo>
                    <a:pt x="408" y="206"/>
                  </a:lnTo>
                  <a:lnTo>
                    <a:pt x="410" y="227"/>
                  </a:lnTo>
                  <a:lnTo>
                    <a:pt x="411" y="248"/>
                  </a:lnTo>
                  <a:lnTo>
                    <a:pt x="410" y="267"/>
                  </a:lnTo>
                  <a:lnTo>
                    <a:pt x="408" y="288"/>
                  </a:lnTo>
                  <a:lnTo>
                    <a:pt x="464" y="334"/>
                  </a:lnTo>
                  <a:lnTo>
                    <a:pt x="464" y="334"/>
                  </a:lnTo>
                  <a:lnTo>
                    <a:pt x="456" y="353"/>
                  </a:lnTo>
                  <a:lnTo>
                    <a:pt x="446" y="371"/>
                  </a:lnTo>
                  <a:lnTo>
                    <a:pt x="435" y="389"/>
                  </a:lnTo>
                  <a:lnTo>
                    <a:pt x="422" y="405"/>
                  </a:lnTo>
                  <a:lnTo>
                    <a:pt x="355" y="379"/>
                  </a:lnTo>
                  <a:lnTo>
                    <a:pt x="355" y="379"/>
                  </a:lnTo>
                  <a:lnTo>
                    <a:pt x="339" y="392"/>
                  </a:lnTo>
                  <a:lnTo>
                    <a:pt x="322" y="403"/>
                  </a:lnTo>
                  <a:lnTo>
                    <a:pt x="304" y="413"/>
                  </a:lnTo>
                  <a:lnTo>
                    <a:pt x="285" y="419"/>
                  </a:lnTo>
                  <a:lnTo>
                    <a:pt x="272" y="491"/>
                  </a:lnTo>
                  <a:lnTo>
                    <a:pt x="272" y="491"/>
                  </a:lnTo>
                  <a:lnTo>
                    <a:pt x="251" y="494"/>
                  </a:lnTo>
                  <a:lnTo>
                    <a:pt x="232" y="494"/>
                  </a:lnTo>
                  <a:lnTo>
                    <a:pt x="232" y="494"/>
                  </a:lnTo>
                  <a:lnTo>
                    <a:pt x="211" y="494"/>
                  </a:lnTo>
                  <a:lnTo>
                    <a:pt x="190" y="491"/>
                  </a:lnTo>
                  <a:lnTo>
                    <a:pt x="179" y="419"/>
                  </a:lnTo>
                  <a:lnTo>
                    <a:pt x="179" y="419"/>
                  </a:lnTo>
                  <a:lnTo>
                    <a:pt x="160" y="413"/>
                  </a:lnTo>
                  <a:lnTo>
                    <a:pt x="141" y="403"/>
                  </a:lnTo>
                  <a:lnTo>
                    <a:pt x="125" y="392"/>
                  </a:lnTo>
                  <a:lnTo>
                    <a:pt x="109" y="379"/>
                  </a:lnTo>
                  <a:lnTo>
                    <a:pt x="40" y="405"/>
                  </a:lnTo>
                  <a:lnTo>
                    <a:pt x="40" y="405"/>
                  </a:lnTo>
                  <a:lnTo>
                    <a:pt x="29" y="389"/>
                  </a:lnTo>
                  <a:lnTo>
                    <a:pt x="18" y="371"/>
                  </a:lnTo>
                  <a:lnTo>
                    <a:pt x="8" y="353"/>
                  </a:lnTo>
                  <a:lnTo>
                    <a:pt x="0" y="334"/>
                  </a:lnTo>
                  <a:lnTo>
                    <a:pt x="56" y="288"/>
                  </a:lnTo>
                  <a:close/>
                  <a:moveTo>
                    <a:pt x="168" y="184"/>
                  </a:moveTo>
                  <a:lnTo>
                    <a:pt x="168" y="184"/>
                  </a:lnTo>
                  <a:lnTo>
                    <a:pt x="157" y="198"/>
                  </a:lnTo>
                  <a:lnTo>
                    <a:pt x="149" y="213"/>
                  </a:lnTo>
                  <a:lnTo>
                    <a:pt x="142" y="230"/>
                  </a:lnTo>
                  <a:lnTo>
                    <a:pt x="141" y="248"/>
                  </a:lnTo>
                  <a:lnTo>
                    <a:pt x="141" y="248"/>
                  </a:lnTo>
                  <a:lnTo>
                    <a:pt x="142" y="265"/>
                  </a:lnTo>
                  <a:lnTo>
                    <a:pt x="149" y="281"/>
                  </a:lnTo>
                  <a:lnTo>
                    <a:pt x="157" y="297"/>
                  </a:lnTo>
                  <a:lnTo>
                    <a:pt x="168" y="312"/>
                  </a:lnTo>
                  <a:lnTo>
                    <a:pt x="168" y="312"/>
                  </a:lnTo>
                  <a:lnTo>
                    <a:pt x="182" y="323"/>
                  </a:lnTo>
                  <a:lnTo>
                    <a:pt x="197" y="331"/>
                  </a:lnTo>
                  <a:lnTo>
                    <a:pt x="214" y="336"/>
                  </a:lnTo>
                  <a:lnTo>
                    <a:pt x="232" y="337"/>
                  </a:lnTo>
                  <a:lnTo>
                    <a:pt x="232" y="337"/>
                  </a:lnTo>
                  <a:lnTo>
                    <a:pt x="250" y="336"/>
                  </a:lnTo>
                  <a:lnTo>
                    <a:pt x="266" y="331"/>
                  </a:lnTo>
                  <a:lnTo>
                    <a:pt x="282" y="323"/>
                  </a:lnTo>
                  <a:lnTo>
                    <a:pt x="296" y="312"/>
                  </a:lnTo>
                  <a:lnTo>
                    <a:pt x="296" y="312"/>
                  </a:lnTo>
                  <a:lnTo>
                    <a:pt x="307" y="297"/>
                  </a:lnTo>
                  <a:lnTo>
                    <a:pt x="315" y="281"/>
                  </a:lnTo>
                  <a:lnTo>
                    <a:pt x="320" y="265"/>
                  </a:lnTo>
                  <a:lnTo>
                    <a:pt x="322" y="248"/>
                  </a:lnTo>
                  <a:lnTo>
                    <a:pt x="322" y="248"/>
                  </a:lnTo>
                  <a:lnTo>
                    <a:pt x="320" y="230"/>
                  </a:lnTo>
                  <a:lnTo>
                    <a:pt x="315" y="213"/>
                  </a:lnTo>
                  <a:lnTo>
                    <a:pt x="307" y="198"/>
                  </a:lnTo>
                  <a:lnTo>
                    <a:pt x="296" y="184"/>
                  </a:lnTo>
                  <a:lnTo>
                    <a:pt x="296" y="184"/>
                  </a:lnTo>
                  <a:lnTo>
                    <a:pt x="282" y="173"/>
                  </a:lnTo>
                  <a:lnTo>
                    <a:pt x="266" y="165"/>
                  </a:lnTo>
                  <a:lnTo>
                    <a:pt x="250" y="158"/>
                  </a:lnTo>
                  <a:lnTo>
                    <a:pt x="232" y="157"/>
                  </a:lnTo>
                  <a:lnTo>
                    <a:pt x="232" y="157"/>
                  </a:lnTo>
                  <a:lnTo>
                    <a:pt x="214" y="158"/>
                  </a:lnTo>
                  <a:lnTo>
                    <a:pt x="197" y="165"/>
                  </a:lnTo>
                  <a:lnTo>
                    <a:pt x="182" y="173"/>
                  </a:lnTo>
                  <a:lnTo>
                    <a:pt x="168" y="184"/>
                  </a:lnTo>
                  <a:lnTo>
                    <a:pt x="168" y="184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21551" y="1857435"/>
              <a:ext cx="1230312" cy="157365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just" defTabSz="1219170"/>
              <a:r>
                <a:rPr lang="en-US" sz="1200" dirty="0">
                  <a:solidFill>
                    <a:srgbClr val="BE392B"/>
                  </a:solidFill>
                  <a:cs typeface="+mn-ea"/>
                  <a:sym typeface="+mn-lt"/>
                </a:rPr>
                <a:t>Web Coding</a:t>
              </a:r>
              <a:endParaRPr lang="ar-SA" sz="1200" dirty="0">
                <a:solidFill>
                  <a:srgbClr val="BE392B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41344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5408083" y="878841"/>
            <a:ext cx="1388533" cy="2871164"/>
            <a:chOff x="4056062" y="659130"/>
            <a:chExt cx="1041400" cy="2153373"/>
          </a:xfrm>
        </p:grpSpPr>
        <p:grpSp>
          <p:nvGrpSpPr>
            <p:cNvPr id="99" name="Group 98"/>
            <p:cNvGrpSpPr/>
            <p:nvPr/>
          </p:nvGrpSpPr>
          <p:grpSpPr>
            <a:xfrm>
              <a:off x="4298857" y="1787039"/>
              <a:ext cx="546286" cy="1025464"/>
              <a:chOff x="4499466" y="1718459"/>
              <a:chExt cx="546286" cy="1025464"/>
            </a:xfrm>
          </p:grpSpPr>
          <p:sp>
            <p:nvSpPr>
              <p:cNvPr id="2064" name="Freeform 16"/>
              <p:cNvSpPr>
                <a:spLocks/>
              </p:cNvSpPr>
              <p:nvPr/>
            </p:nvSpPr>
            <p:spPr bwMode="auto">
              <a:xfrm>
                <a:off x="4534068" y="2169328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5" name="Freeform 17"/>
              <p:cNvSpPr>
                <a:spLocks/>
              </p:cNvSpPr>
              <p:nvPr/>
            </p:nvSpPr>
            <p:spPr bwMode="auto">
              <a:xfrm>
                <a:off x="4904200" y="2135775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4839191" y="2228850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7" name="Freeform 19"/>
              <p:cNvSpPr>
                <a:spLocks/>
              </p:cNvSpPr>
              <p:nvPr/>
            </p:nvSpPr>
            <p:spPr bwMode="auto">
              <a:xfrm>
                <a:off x="4693445" y="2295151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8" name="Freeform 20"/>
              <p:cNvSpPr>
                <a:spLocks/>
              </p:cNvSpPr>
              <p:nvPr/>
            </p:nvSpPr>
            <p:spPr bwMode="auto">
              <a:xfrm>
                <a:off x="4591737" y="2228850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auto">
              <a:xfrm>
                <a:off x="4499466" y="1718459"/>
                <a:ext cx="546286" cy="762283"/>
              </a:xfrm>
              <a:custGeom>
                <a:avLst/>
                <a:gdLst/>
                <a:ahLst/>
                <a:cxnLst>
                  <a:cxn ang="0">
                    <a:pos x="349" y="71"/>
                  </a:cxn>
                  <a:cxn ang="0">
                    <a:pos x="253" y="217"/>
                  </a:cxn>
                  <a:cxn ang="0">
                    <a:pos x="185" y="329"/>
                  </a:cxn>
                  <a:cxn ang="0">
                    <a:pos x="124" y="445"/>
                  </a:cxn>
                  <a:cxn ang="0">
                    <a:pos x="74" y="564"/>
                  </a:cxn>
                  <a:cxn ang="0">
                    <a:pos x="36" y="688"/>
                  </a:cxn>
                  <a:cxn ang="0">
                    <a:pos x="11" y="816"/>
                  </a:cxn>
                  <a:cxn ang="0">
                    <a:pos x="0" y="950"/>
                  </a:cxn>
                  <a:cxn ang="0">
                    <a:pos x="10" y="1088"/>
                  </a:cxn>
                  <a:cxn ang="0">
                    <a:pos x="37" y="1234"/>
                  </a:cxn>
                  <a:cxn ang="0">
                    <a:pos x="255" y="1127"/>
                  </a:cxn>
                  <a:cxn ang="0">
                    <a:pos x="245" y="1251"/>
                  </a:cxn>
                  <a:cxn ang="0">
                    <a:pos x="250" y="1383"/>
                  </a:cxn>
                  <a:cxn ang="0">
                    <a:pos x="271" y="1523"/>
                  </a:cxn>
                  <a:cxn ang="0">
                    <a:pos x="308" y="1672"/>
                  </a:cxn>
                  <a:cxn ang="0">
                    <a:pos x="363" y="1829"/>
                  </a:cxn>
                  <a:cxn ang="0">
                    <a:pos x="436" y="1996"/>
                  </a:cxn>
                  <a:cxn ang="0">
                    <a:pos x="529" y="2173"/>
                  </a:cxn>
                  <a:cxn ang="0">
                    <a:pos x="641" y="2359"/>
                  </a:cxn>
                  <a:cxn ang="0">
                    <a:pos x="774" y="2557"/>
                  </a:cxn>
                  <a:cxn ang="0">
                    <a:pos x="929" y="2764"/>
                  </a:cxn>
                  <a:cxn ang="0">
                    <a:pos x="1103" y="2837"/>
                  </a:cxn>
                  <a:cxn ang="0">
                    <a:pos x="1265" y="2624"/>
                  </a:cxn>
                  <a:cxn ang="0">
                    <a:pos x="1405" y="2424"/>
                  </a:cxn>
                  <a:cxn ang="0">
                    <a:pos x="1524" y="2233"/>
                  </a:cxn>
                  <a:cxn ang="0">
                    <a:pos x="1623" y="2054"/>
                  </a:cxn>
                  <a:cxn ang="0">
                    <a:pos x="1702" y="1883"/>
                  </a:cxn>
                  <a:cxn ang="0">
                    <a:pos x="1763" y="1724"/>
                  </a:cxn>
                  <a:cxn ang="0">
                    <a:pos x="1807" y="1572"/>
                  </a:cxn>
                  <a:cxn ang="0">
                    <a:pos x="1833" y="1429"/>
                  </a:cxn>
                  <a:cxn ang="0">
                    <a:pos x="1842" y="1294"/>
                  </a:cxn>
                  <a:cxn ang="0">
                    <a:pos x="1838" y="1168"/>
                  </a:cxn>
                  <a:cxn ang="0">
                    <a:pos x="2037" y="1284"/>
                  </a:cxn>
                  <a:cxn ang="0">
                    <a:pos x="2072" y="1136"/>
                  </a:cxn>
                  <a:cxn ang="0">
                    <a:pos x="2087" y="995"/>
                  </a:cxn>
                  <a:cxn ang="0">
                    <a:pos x="2083" y="860"/>
                  </a:cxn>
                  <a:cxn ang="0">
                    <a:pos x="2063" y="730"/>
                  </a:cxn>
                  <a:cxn ang="0">
                    <a:pos x="2029" y="605"/>
                  </a:cxn>
                  <a:cxn ang="0">
                    <a:pos x="1981" y="485"/>
                  </a:cxn>
                  <a:cxn ang="0">
                    <a:pos x="1924" y="367"/>
                  </a:cxn>
                  <a:cxn ang="0">
                    <a:pos x="1860" y="254"/>
                  </a:cxn>
                  <a:cxn ang="0">
                    <a:pos x="1788" y="144"/>
                  </a:cxn>
                  <a:cxn ang="0">
                    <a:pos x="1044" y="0"/>
                  </a:cxn>
                </a:cxnLst>
                <a:rect l="0" t="0" r="r" b="b"/>
                <a:pathLst>
                  <a:path w="2087" h="2910">
                    <a:moveTo>
                      <a:pt x="1044" y="0"/>
                    </a:moveTo>
                    <a:lnTo>
                      <a:pt x="400" y="0"/>
                    </a:lnTo>
                    <a:lnTo>
                      <a:pt x="349" y="71"/>
                    </a:lnTo>
                    <a:lnTo>
                      <a:pt x="300" y="144"/>
                    </a:lnTo>
                    <a:lnTo>
                      <a:pt x="275" y="180"/>
                    </a:lnTo>
                    <a:lnTo>
                      <a:pt x="253" y="217"/>
                    </a:lnTo>
                    <a:lnTo>
                      <a:pt x="229" y="254"/>
                    </a:lnTo>
                    <a:lnTo>
                      <a:pt x="206" y="292"/>
                    </a:lnTo>
                    <a:lnTo>
                      <a:pt x="185" y="329"/>
                    </a:lnTo>
                    <a:lnTo>
                      <a:pt x="164" y="367"/>
                    </a:lnTo>
                    <a:lnTo>
                      <a:pt x="144" y="406"/>
                    </a:lnTo>
                    <a:lnTo>
                      <a:pt x="124" y="445"/>
                    </a:lnTo>
                    <a:lnTo>
                      <a:pt x="107" y="485"/>
                    </a:lnTo>
                    <a:lnTo>
                      <a:pt x="90" y="524"/>
                    </a:lnTo>
                    <a:lnTo>
                      <a:pt x="74" y="564"/>
                    </a:lnTo>
                    <a:lnTo>
                      <a:pt x="60" y="605"/>
                    </a:lnTo>
                    <a:lnTo>
                      <a:pt x="47" y="646"/>
                    </a:lnTo>
                    <a:lnTo>
                      <a:pt x="36" y="688"/>
                    </a:lnTo>
                    <a:lnTo>
                      <a:pt x="25" y="730"/>
                    </a:lnTo>
                    <a:lnTo>
                      <a:pt x="18" y="773"/>
                    </a:lnTo>
                    <a:lnTo>
                      <a:pt x="11" y="816"/>
                    </a:lnTo>
                    <a:lnTo>
                      <a:pt x="6" y="860"/>
                    </a:lnTo>
                    <a:lnTo>
                      <a:pt x="2" y="905"/>
                    </a:lnTo>
                    <a:lnTo>
                      <a:pt x="0" y="950"/>
                    </a:lnTo>
                    <a:lnTo>
                      <a:pt x="2" y="995"/>
                    </a:lnTo>
                    <a:lnTo>
                      <a:pt x="4" y="1041"/>
                    </a:lnTo>
                    <a:lnTo>
                      <a:pt x="10" y="1088"/>
                    </a:lnTo>
                    <a:lnTo>
                      <a:pt x="16" y="1136"/>
                    </a:lnTo>
                    <a:lnTo>
                      <a:pt x="25" y="1185"/>
                    </a:lnTo>
                    <a:lnTo>
                      <a:pt x="37" y="1234"/>
                    </a:lnTo>
                    <a:lnTo>
                      <a:pt x="52" y="1284"/>
                    </a:lnTo>
                    <a:lnTo>
                      <a:pt x="68" y="1334"/>
                    </a:lnTo>
                    <a:lnTo>
                      <a:pt x="255" y="1127"/>
                    </a:lnTo>
                    <a:lnTo>
                      <a:pt x="250" y="1168"/>
                    </a:lnTo>
                    <a:lnTo>
                      <a:pt x="246" y="1209"/>
                    </a:lnTo>
                    <a:lnTo>
                      <a:pt x="245" y="1251"/>
                    </a:lnTo>
                    <a:lnTo>
                      <a:pt x="245" y="1294"/>
                    </a:lnTo>
                    <a:lnTo>
                      <a:pt x="247" y="1338"/>
                    </a:lnTo>
                    <a:lnTo>
                      <a:pt x="250" y="1383"/>
                    </a:lnTo>
                    <a:lnTo>
                      <a:pt x="255" y="1429"/>
                    </a:lnTo>
                    <a:lnTo>
                      <a:pt x="262" y="1475"/>
                    </a:lnTo>
                    <a:lnTo>
                      <a:pt x="271" y="1523"/>
                    </a:lnTo>
                    <a:lnTo>
                      <a:pt x="282" y="1572"/>
                    </a:lnTo>
                    <a:lnTo>
                      <a:pt x="294" y="1622"/>
                    </a:lnTo>
                    <a:lnTo>
                      <a:pt x="308" y="1672"/>
                    </a:lnTo>
                    <a:lnTo>
                      <a:pt x="325" y="1724"/>
                    </a:lnTo>
                    <a:lnTo>
                      <a:pt x="344" y="1776"/>
                    </a:lnTo>
                    <a:lnTo>
                      <a:pt x="363" y="1829"/>
                    </a:lnTo>
                    <a:lnTo>
                      <a:pt x="386" y="1883"/>
                    </a:lnTo>
                    <a:lnTo>
                      <a:pt x="410" y="1939"/>
                    </a:lnTo>
                    <a:lnTo>
                      <a:pt x="436" y="1996"/>
                    </a:lnTo>
                    <a:lnTo>
                      <a:pt x="465" y="2054"/>
                    </a:lnTo>
                    <a:lnTo>
                      <a:pt x="496" y="2113"/>
                    </a:lnTo>
                    <a:lnTo>
                      <a:pt x="529" y="2173"/>
                    </a:lnTo>
                    <a:lnTo>
                      <a:pt x="564" y="2233"/>
                    </a:lnTo>
                    <a:lnTo>
                      <a:pt x="601" y="2295"/>
                    </a:lnTo>
                    <a:lnTo>
                      <a:pt x="641" y="2359"/>
                    </a:lnTo>
                    <a:lnTo>
                      <a:pt x="683" y="2424"/>
                    </a:lnTo>
                    <a:lnTo>
                      <a:pt x="727" y="2490"/>
                    </a:lnTo>
                    <a:lnTo>
                      <a:pt x="774" y="2557"/>
                    </a:lnTo>
                    <a:lnTo>
                      <a:pt x="823" y="2624"/>
                    </a:lnTo>
                    <a:lnTo>
                      <a:pt x="875" y="2694"/>
                    </a:lnTo>
                    <a:lnTo>
                      <a:pt x="929" y="2764"/>
                    </a:lnTo>
                    <a:lnTo>
                      <a:pt x="985" y="2837"/>
                    </a:lnTo>
                    <a:lnTo>
                      <a:pt x="1044" y="2910"/>
                    </a:lnTo>
                    <a:lnTo>
                      <a:pt x="1103" y="2837"/>
                    </a:lnTo>
                    <a:lnTo>
                      <a:pt x="1160" y="2764"/>
                    </a:lnTo>
                    <a:lnTo>
                      <a:pt x="1214" y="2694"/>
                    </a:lnTo>
                    <a:lnTo>
                      <a:pt x="1265" y="2624"/>
                    </a:lnTo>
                    <a:lnTo>
                      <a:pt x="1314" y="2557"/>
                    </a:lnTo>
                    <a:lnTo>
                      <a:pt x="1360" y="2490"/>
                    </a:lnTo>
                    <a:lnTo>
                      <a:pt x="1405" y="2424"/>
                    </a:lnTo>
                    <a:lnTo>
                      <a:pt x="1448" y="2359"/>
                    </a:lnTo>
                    <a:lnTo>
                      <a:pt x="1487" y="2295"/>
                    </a:lnTo>
                    <a:lnTo>
                      <a:pt x="1524" y="2233"/>
                    </a:lnTo>
                    <a:lnTo>
                      <a:pt x="1560" y="2173"/>
                    </a:lnTo>
                    <a:lnTo>
                      <a:pt x="1593" y="2113"/>
                    </a:lnTo>
                    <a:lnTo>
                      <a:pt x="1623" y="2054"/>
                    </a:lnTo>
                    <a:lnTo>
                      <a:pt x="1652" y="1996"/>
                    </a:lnTo>
                    <a:lnTo>
                      <a:pt x="1679" y="1939"/>
                    </a:lnTo>
                    <a:lnTo>
                      <a:pt x="1702" y="1883"/>
                    </a:lnTo>
                    <a:lnTo>
                      <a:pt x="1725" y="1829"/>
                    </a:lnTo>
                    <a:lnTo>
                      <a:pt x="1745" y="1776"/>
                    </a:lnTo>
                    <a:lnTo>
                      <a:pt x="1763" y="1724"/>
                    </a:lnTo>
                    <a:lnTo>
                      <a:pt x="1779" y="1672"/>
                    </a:lnTo>
                    <a:lnTo>
                      <a:pt x="1794" y="1622"/>
                    </a:lnTo>
                    <a:lnTo>
                      <a:pt x="1807" y="1572"/>
                    </a:lnTo>
                    <a:lnTo>
                      <a:pt x="1817" y="1523"/>
                    </a:lnTo>
                    <a:lnTo>
                      <a:pt x="1825" y="1475"/>
                    </a:lnTo>
                    <a:lnTo>
                      <a:pt x="1833" y="1429"/>
                    </a:lnTo>
                    <a:lnTo>
                      <a:pt x="1838" y="1383"/>
                    </a:lnTo>
                    <a:lnTo>
                      <a:pt x="1841" y="1338"/>
                    </a:lnTo>
                    <a:lnTo>
                      <a:pt x="1842" y="1294"/>
                    </a:lnTo>
                    <a:lnTo>
                      <a:pt x="1842" y="1251"/>
                    </a:lnTo>
                    <a:lnTo>
                      <a:pt x="1841" y="1209"/>
                    </a:lnTo>
                    <a:lnTo>
                      <a:pt x="1838" y="1168"/>
                    </a:lnTo>
                    <a:lnTo>
                      <a:pt x="1833" y="1127"/>
                    </a:lnTo>
                    <a:lnTo>
                      <a:pt x="2019" y="1334"/>
                    </a:lnTo>
                    <a:lnTo>
                      <a:pt x="2037" y="1284"/>
                    </a:lnTo>
                    <a:lnTo>
                      <a:pt x="2051" y="1234"/>
                    </a:lnTo>
                    <a:lnTo>
                      <a:pt x="2063" y="1185"/>
                    </a:lnTo>
                    <a:lnTo>
                      <a:pt x="2072" y="1136"/>
                    </a:lnTo>
                    <a:lnTo>
                      <a:pt x="2079" y="1088"/>
                    </a:lnTo>
                    <a:lnTo>
                      <a:pt x="2084" y="1041"/>
                    </a:lnTo>
                    <a:lnTo>
                      <a:pt x="2087" y="995"/>
                    </a:lnTo>
                    <a:lnTo>
                      <a:pt x="2087" y="950"/>
                    </a:lnTo>
                    <a:lnTo>
                      <a:pt x="2085" y="905"/>
                    </a:lnTo>
                    <a:lnTo>
                      <a:pt x="2083" y="860"/>
                    </a:lnTo>
                    <a:lnTo>
                      <a:pt x="2078" y="816"/>
                    </a:lnTo>
                    <a:lnTo>
                      <a:pt x="2071" y="773"/>
                    </a:lnTo>
                    <a:lnTo>
                      <a:pt x="2063" y="730"/>
                    </a:lnTo>
                    <a:lnTo>
                      <a:pt x="2052" y="688"/>
                    </a:lnTo>
                    <a:lnTo>
                      <a:pt x="2041" y="646"/>
                    </a:lnTo>
                    <a:lnTo>
                      <a:pt x="2029" y="605"/>
                    </a:lnTo>
                    <a:lnTo>
                      <a:pt x="2014" y="564"/>
                    </a:lnTo>
                    <a:lnTo>
                      <a:pt x="1998" y="524"/>
                    </a:lnTo>
                    <a:lnTo>
                      <a:pt x="1981" y="485"/>
                    </a:lnTo>
                    <a:lnTo>
                      <a:pt x="1964" y="445"/>
                    </a:lnTo>
                    <a:lnTo>
                      <a:pt x="1944" y="406"/>
                    </a:lnTo>
                    <a:lnTo>
                      <a:pt x="1924" y="367"/>
                    </a:lnTo>
                    <a:lnTo>
                      <a:pt x="1903" y="329"/>
                    </a:lnTo>
                    <a:lnTo>
                      <a:pt x="1882" y="292"/>
                    </a:lnTo>
                    <a:lnTo>
                      <a:pt x="1860" y="254"/>
                    </a:lnTo>
                    <a:lnTo>
                      <a:pt x="1836" y="217"/>
                    </a:lnTo>
                    <a:lnTo>
                      <a:pt x="1812" y="180"/>
                    </a:lnTo>
                    <a:lnTo>
                      <a:pt x="1788" y="144"/>
                    </a:lnTo>
                    <a:lnTo>
                      <a:pt x="1738" y="71"/>
                    </a:lnTo>
                    <a:lnTo>
                      <a:pt x="1688" y="0"/>
                    </a:lnTo>
                    <a:lnTo>
                      <a:pt x="1044" y="0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auto">
              <a:xfrm>
                <a:off x="4583349" y="1718459"/>
                <a:ext cx="378521" cy="523218"/>
              </a:xfrm>
              <a:custGeom>
                <a:avLst/>
                <a:gdLst/>
                <a:ahLst/>
                <a:cxnLst>
                  <a:cxn ang="0">
                    <a:pos x="278" y="0"/>
                  </a:cxn>
                  <a:cxn ang="0">
                    <a:pos x="208" y="103"/>
                  </a:cxn>
                  <a:cxn ang="0">
                    <a:pos x="175" y="159"/>
                  </a:cxn>
                  <a:cxn ang="0">
                    <a:pos x="143" y="217"/>
                  </a:cxn>
                  <a:cxn ang="0">
                    <a:pos x="112" y="277"/>
                  </a:cxn>
                  <a:cxn ang="0">
                    <a:pos x="86" y="339"/>
                  </a:cxn>
                  <a:cxn ang="0">
                    <a:pos x="62" y="403"/>
                  </a:cxn>
                  <a:cxn ang="0">
                    <a:pos x="41" y="469"/>
                  </a:cxn>
                  <a:cxn ang="0">
                    <a:pos x="24" y="536"/>
                  </a:cxn>
                  <a:cxn ang="0">
                    <a:pos x="12" y="604"/>
                  </a:cxn>
                  <a:cxn ang="0">
                    <a:pos x="3" y="674"/>
                  </a:cxn>
                  <a:cxn ang="0">
                    <a:pos x="0" y="742"/>
                  </a:cxn>
                  <a:cxn ang="0">
                    <a:pos x="3" y="812"/>
                  </a:cxn>
                  <a:cxn ang="0">
                    <a:pos x="11" y="882"/>
                  </a:cxn>
                  <a:cxn ang="0">
                    <a:pos x="25" y="954"/>
                  </a:cxn>
                  <a:cxn ang="0">
                    <a:pos x="46" y="1024"/>
                  </a:cxn>
                  <a:cxn ang="0">
                    <a:pos x="173" y="800"/>
                  </a:cxn>
                  <a:cxn ang="0">
                    <a:pos x="169" y="859"/>
                  </a:cxn>
                  <a:cxn ang="0">
                    <a:pos x="171" y="918"/>
                  </a:cxn>
                  <a:cxn ang="0">
                    <a:pos x="177" y="980"/>
                  </a:cxn>
                  <a:cxn ang="0">
                    <a:pos x="188" y="1045"/>
                  </a:cxn>
                  <a:cxn ang="0">
                    <a:pos x="204" y="1112"/>
                  </a:cxn>
                  <a:cxn ang="0">
                    <a:pos x="225" y="1182"/>
                  </a:cxn>
                  <a:cxn ang="0">
                    <a:pos x="251" y="1255"/>
                  </a:cxn>
                  <a:cxn ang="0">
                    <a:pos x="284" y="1330"/>
                  </a:cxn>
                  <a:cxn ang="0">
                    <a:pos x="322" y="1408"/>
                  </a:cxn>
                  <a:cxn ang="0">
                    <a:pos x="366" y="1490"/>
                  </a:cxn>
                  <a:cxn ang="0">
                    <a:pos x="416" y="1574"/>
                  </a:cxn>
                  <a:cxn ang="0">
                    <a:pos x="473" y="1662"/>
                  </a:cxn>
                  <a:cxn ang="0">
                    <a:pos x="536" y="1753"/>
                  </a:cxn>
                  <a:cxn ang="0">
                    <a:pos x="605" y="1848"/>
                  </a:cxn>
                  <a:cxn ang="0">
                    <a:pos x="682" y="1945"/>
                  </a:cxn>
                  <a:cxn ang="0">
                    <a:pos x="763" y="1945"/>
                  </a:cxn>
                  <a:cxn ang="0">
                    <a:pos x="840" y="1848"/>
                  </a:cxn>
                  <a:cxn ang="0">
                    <a:pos x="910" y="1753"/>
                  </a:cxn>
                  <a:cxn ang="0">
                    <a:pos x="973" y="1662"/>
                  </a:cxn>
                  <a:cxn ang="0">
                    <a:pos x="1030" y="1574"/>
                  </a:cxn>
                  <a:cxn ang="0">
                    <a:pos x="1080" y="1490"/>
                  </a:cxn>
                  <a:cxn ang="0">
                    <a:pos x="1124" y="1408"/>
                  </a:cxn>
                  <a:cxn ang="0">
                    <a:pos x="1162" y="1330"/>
                  </a:cxn>
                  <a:cxn ang="0">
                    <a:pos x="1195" y="1255"/>
                  </a:cxn>
                  <a:cxn ang="0">
                    <a:pos x="1222" y="1182"/>
                  </a:cxn>
                  <a:cxn ang="0">
                    <a:pos x="1243" y="1112"/>
                  </a:cxn>
                  <a:cxn ang="0">
                    <a:pos x="1259" y="1045"/>
                  </a:cxn>
                  <a:cxn ang="0">
                    <a:pos x="1269" y="980"/>
                  </a:cxn>
                  <a:cxn ang="0">
                    <a:pos x="1276" y="918"/>
                  </a:cxn>
                  <a:cxn ang="0">
                    <a:pos x="1277" y="859"/>
                  </a:cxn>
                  <a:cxn ang="0">
                    <a:pos x="1273" y="800"/>
                  </a:cxn>
                  <a:cxn ang="0">
                    <a:pos x="1399" y="1024"/>
                  </a:cxn>
                  <a:cxn ang="0">
                    <a:pos x="1421" y="954"/>
                  </a:cxn>
                  <a:cxn ang="0">
                    <a:pos x="1436" y="882"/>
                  </a:cxn>
                  <a:cxn ang="0">
                    <a:pos x="1444" y="812"/>
                  </a:cxn>
                  <a:cxn ang="0">
                    <a:pos x="1446" y="742"/>
                  </a:cxn>
                  <a:cxn ang="0">
                    <a:pos x="1442" y="674"/>
                  </a:cxn>
                  <a:cxn ang="0">
                    <a:pos x="1434" y="604"/>
                  </a:cxn>
                  <a:cxn ang="0">
                    <a:pos x="1422" y="536"/>
                  </a:cxn>
                  <a:cxn ang="0">
                    <a:pos x="1405" y="469"/>
                  </a:cxn>
                  <a:cxn ang="0">
                    <a:pos x="1384" y="403"/>
                  </a:cxn>
                  <a:cxn ang="0">
                    <a:pos x="1360" y="339"/>
                  </a:cxn>
                  <a:cxn ang="0">
                    <a:pos x="1333" y="277"/>
                  </a:cxn>
                  <a:cxn ang="0">
                    <a:pos x="1304" y="217"/>
                  </a:cxn>
                  <a:cxn ang="0">
                    <a:pos x="1239" y="103"/>
                  </a:cxn>
                  <a:cxn ang="0">
                    <a:pos x="1169" y="0"/>
                  </a:cxn>
                </a:cxnLst>
                <a:rect l="0" t="0" r="r" b="b"/>
                <a:pathLst>
                  <a:path w="1446" h="1996">
                    <a:moveTo>
                      <a:pt x="723" y="0"/>
                    </a:moveTo>
                    <a:lnTo>
                      <a:pt x="278" y="0"/>
                    </a:lnTo>
                    <a:lnTo>
                      <a:pt x="242" y="50"/>
                    </a:lnTo>
                    <a:lnTo>
                      <a:pt x="208" y="103"/>
                    </a:lnTo>
                    <a:lnTo>
                      <a:pt x="190" y="131"/>
                    </a:lnTo>
                    <a:lnTo>
                      <a:pt x="175" y="159"/>
                    </a:lnTo>
                    <a:lnTo>
                      <a:pt x="159" y="188"/>
                    </a:lnTo>
                    <a:lnTo>
                      <a:pt x="143" y="217"/>
                    </a:lnTo>
                    <a:lnTo>
                      <a:pt x="127" y="247"/>
                    </a:lnTo>
                    <a:lnTo>
                      <a:pt x="112" y="277"/>
                    </a:lnTo>
                    <a:lnTo>
                      <a:pt x="99" y="308"/>
                    </a:lnTo>
                    <a:lnTo>
                      <a:pt x="86" y="339"/>
                    </a:lnTo>
                    <a:lnTo>
                      <a:pt x="74" y="371"/>
                    </a:lnTo>
                    <a:lnTo>
                      <a:pt x="62" y="403"/>
                    </a:lnTo>
                    <a:lnTo>
                      <a:pt x="52" y="436"/>
                    </a:lnTo>
                    <a:lnTo>
                      <a:pt x="41" y="469"/>
                    </a:lnTo>
                    <a:lnTo>
                      <a:pt x="32" y="502"/>
                    </a:lnTo>
                    <a:lnTo>
                      <a:pt x="24" y="536"/>
                    </a:lnTo>
                    <a:lnTo>
                      <a:pt x="17" y="569"/>
                    </a:lnTo>
                    <a:lnTo>
                      <a:pt x="12" y="604"/>
                    </a:lnTo>
                    <a:lnTo>
                      <a:pt x="7" y="638"/>
                    </a:lnTo>
                    <a:lnTo>
                      <a:pt x="3" y="674"/>
                    </a:lnTo>
                    <a:lnTo>
                      <a:pt x="2" y="708"/>
                    </a:lnTo>
                    <a:lnTo>
                      <a:pt x="0" y="742"/>
                    </a:lnTo>
                    <a:lnTo>
                      <a:pt x="0" y="778"/>
                    </a:lnTo>
                    <a:lnTo>
                      <a:pt x="3" y="812"/>
                    </a:lnTo>
                    <a:lnTo>
                      <a:pt x="6" y="848"/>
                    </a:lnTo>
                    <a:lnTo>
                      <a:pt x="11" y="882"/>
                    </a:lnTo>
                    <a:lnTo>
                      <a:pt x="17" y="918"/>
                    </a:lnTo>
                    <a:lnTo>
                      <a:pt x="25" y="954"/>
                    </a:lnTo>
                    <a:lnTo>
                      <a:pt x="36" y="988"/>
                    </a:lnTo>
                    <a:lnTo>
                      <a:pt x="46" y="1024"/>
                    </a:lnTo>
                    <a:lnTo>
                      <a:pt x="176" y="773"/>
                    </a:lnTo>
                    <a:lnTo>
                      <a:pt x="173" y="800"/>
                    </a:lnTo>
                    <a:lnTo>
                      <a:pt x="171" y="829"/>
                    </a:lnTo>
                    <a:lnTo>
                      <a:pt x="169" y="859"/>
                    </a:lnTo>
                    <a:lnTo>
                      <a:pt x="169" y="888"/>
                    </a:lnTo>
                    <a:lnTo>
                      <a:pt x="171" y="918"/>
                    </a:lnTo>
                    <a:lnTo>
                      <a:pt x="173" y="948"/>
                    </a:lnTo>
                    <a:lnTo>
                      <a:pt x="177" y="980"/>
                    </a:lnTo>
                    <a:lnTo>
                      <a:pt x="181" y="1012"/>
                    </a:lnTo>
                    <a:lnTo>
                      <a:pt x="188" y="1045"/>
                    </a:lnTo>
                    <a:lnTo>
                      <a:pt x="194" y="1078"/>
                    </a:lnTo>
                    <a:lnTo>
                      <a:pt x="204" y="1112"/>
                    </a:lnTo>
                    <a:lnTo>
                      <a:pt x="213" y="1146"/>
                    </a:lnTo>
                    <a:lnTo>
                      <a:pt x="225" y="1182"/>
                    </a:lnTo>
                    <a:lnTo>
                      <a:pt x="238" y="1218"/>
                    </a:lnTo>
                    <a:lnTo>
                      <a:pt x="251" y="1255"/>
                    </a:lnTo>
                    <a:lnTo>
                      <a:pt x="267" y="1292"/>
                    </a:lnTo>
                    <a:lnTo>
                      <a:pt x="284" y="1330"/>
                    </a:lnTo>
                    <a:lnTo>
                      <a:pt x="303" y="1368"/>
                    </a:lnTo>
                    <a:lnTo>
                      <a:pt x="322" y="1408"/>
                    </a:lnTo>
                    <a:lnTo>
                      <a:pt x="344" y="1449"/>
                    </a:lnTo>
                    <a:lnTo>
                      <a:pt x="366" y="1490"/>
                    </a:lnTo>
                    <a:lnTo>
                      <a:pt x="390" y="1532"/>
                    </a:lnTo>
                    <a:lnTo>
                      <a:pt x="416" y="1574"/>
                    </a:lnTo>
                    <a:lnTo>
                      <a:pt x="444" y="1618"/>
                    </a:lnTo>
                    <a:lnTo>
                      <a:pt x="473" y="1662"/>
                    </a:lnTo>
                    <a:lnTo>
                      <a:pt x="503" y="1706"/>
                    </a:lnTo>
                    <a:lnTo>
                      <a:pt x="536" y="1753"/>
                    </a:lnTo>
                    <a:lnTo>
                      <a:pt x="569" y="1799"/>
                    </a:lnTo>
                    <a:lnTo>
                      <a:pt x="605" y="1848"/>
                    </a:lnTo>
                    <a:lnTo>
                      <a:pt x="643" y="1895"/>
                    </a:lnTo>
                    <a:lnTo>
                      <a:pt x="682" y="1945"/>
                    </a:lnTo>
                    <a:lnTo>
                      <a:pt x="723" y="1996"/>
                    </a:lnTo>
                    <a:lnTo>
                      <a:pt x="763" y="1945"/>
                    </a:lnTo>
                    <a:lnTo>
                      <a:pt x="803" y="1895"/>
                    </a:lnTo>
                    <a:lnTo>
                      <a:pt x="840" y="1848"/>
                    </a:lnTo>
                    <a:lnTo>
                      <a:pt x="876" y="1799"/>
                    </a:lnTo>
                    <a:lnTo>
                      <a:pt x="910" y="1753"/>
                    </a:lnTo>
                    <a:lnTo>
                      <a:pt x="943" y="1706"/>
                    </a:lnTo>
                    <a:lnTo>
                      <a:pt x="973" y="1662"/>
                    </a:lnTo>
                    <a:lnTo>
                      <a:pt x="1003" y="1618"/>
                    </a:lnTo>
                    <a:lnTo>
                      <a:pt x="1030" y="1574"/>
                    </a:lnTo>
                    <a:lnTo>
                      <a:pt x="1055" y="1532"/>
                    </a:lnTo>
                    <a:lnTo>
                      <a:pt x="1080" y="1490"/>
                    </a:lnTo>
                    <a:lnTo>
                      <a:pt x="1103" y="1449"/>
                    </a:lnTo>
                    <a:lnTo>
                      <a:pt x="1124" y="1408"/>
                    </a:lnTo>
                    <a:lnTo>
                      <a:pt x="1144" y="1368"/>
                    </a:lnTo>
                    <a:lnTo>
                      <a:pt x="1162" y="1330"/>
                    </a:lnTo>
                    <a:lnTo>
                      <a:pt x="1179" y="1292"/>
                    </a:lnTo>
                    <a:lnTo>
                      <a:pt x="1195" y="1255"/>
                    </a:lnTo>
                    <a:lnTo>
                      <a:pt x="1208" y="1218"/>
                    </a:lnTo>
                    <a:lnTo>
                      <a:pt x="1222" y="1182"/>
                    </a:lnTo>
                    <a:lnTo>
                      <a:pt x="1232" y="1146"/>
                    </a:lnTo>
                    <a:lnTo>
                      <a:pt x="1243" y="1112"/>
                    </a:lnTo>
                    <a:lnTo>
                      <a:pt x="1251" y="1078"/>
                    </a:lnTo>
                    <a:lnTo>
                      <a:pt x="1259" y="1045"/>
                    </a:lnTo>
                    <a:lnTo>
                      <a:pt x="1265" y="1012"/>
                    </a:lnTo>
                    <a:lnTo>
                      <a:pt x="1269" y="980"/>
                    </a:lnTo>
                    <a:lnTo>
                      <a:pt x="1273" y="948"/>
                    </a:lnTo>
                    <a:lnTo>
                      <a:pt x="1276" y="918"/>
                    </a:lnTo>
                    <a:lnTo>
                      <a:pt x="1277" y="888"/>
                    </a:lnTo>
                    <a:lnTo>
                      <a:pt x="1277" y="859"/>
                    </a:lnTo>
                    <a:lnTo>
                      <a:pt x="1276" y="829"/>
                    </a:lnTo>
                    <a:lnTo>
                      <a:pt x="1273" y="800"/>
                    </a:lnTo>
                    <a:lnTo>
                      <a:pt x="1271" y="773"/>
                    </a:lnTo>
                    <a:lnTo>
                      <a:pt x="1399" y="1024"/>
                    </a:lnTo>
                    <a:lnTo>
                      <a:pt x="1411" y="988"/>
                    </a:lnTo>
                    <a:lnTo>
                      <a:pt x="1421" y="954"/>
                    </a:lnTo>
                    <a:lnTo>
                      <a:pt x="1429" y="918"/>
                    </a:lnTo>
                    <a:lnTo>
                      <a:pt x="1436" y="882"/>
                    </a:lnTo>
                    <a:lnTo>
                      <a:pt x="1440" y="848"/>
                    </a:lnTo>
                    <a:lnTo>
                      <a:pt x="1444" y="812"/>
                    </a:lnTo>
                    <a:lnTo>
                      <a:pt x="1445" y="778"/>
                    </a:lnTo>
                    <a:lnTo>
                      <a:pt x="1446" y="742"/>
                    </a:lnTo>
                    <a:lnTo>
                      <a:pt x="1445" y="708"/>
                    </a:lnTo>
                    <a:lnTo>
                      <a:pt x="1442" y="674"/>
                    </a:lnTo>
                    <a:lnTo>
                      <a:pt x="1440" y="638"/>
                    </a:lnTo>
                    <a:lnTo>
                      <a:pt x="1434" y="604"/>
                    </a:lnTo>
                    <a:lnTo>
                      <a:pt x="1429" y="569"/>
                    </a:lnTo>
                    <a:lnTo>
                      <a:pt x="1422" y="536"/>
                    </a:lnTo>
                    <a:lnTo>
                      <a:pt x="1414" y="502"/>
                    </a:lnTo>
                    <a:lnTo>
                      <a:pt x="1405" y="469"/>
                    </a:lnTo>
                    <a:lnTo>
                      <a:pt x="1395" y="436"/>
                    </a:lnTo>
                    <a:lnTo>
                      <a:pt x="1384" y="403"/>
                    </a:lnTo>
                    <a:lnTo>
                      <a:pt x="1372" y="371"/>
                    </a:lnTo>
                    <a:lnTo>
                      <a:pt x="1360" y="339"/>
                    </a:lnTo>
                    <a:lnTo>
                      <a:pt x="1347" y="308"/>
                    </a:lnTo>
                    <a:lnTo>
                      <a:pt x="1333" y="277"/>
                    </a:lnTo>
                    <a:lnTo>
                      <a:pt x="1318" y="247"/>
                    </a:lnTo>
                    <a:lnTo>
                      <a:pt x="1304" y="217"/>
                    </a:lnTo>
                    <a:lnTo>
                      <a:pt x="1272" y="159"/>
                    </a:lnTo>
                    <a:lnTo>
                      <a:pt x="1239" y="103"/>
                    </a:lnTo>
                    <a:lnTo>
                      <a:pt x="1205" y="50"/>
                    </a:lnTo>
                    <a:lnTo>
                      <a:pt x="1169" y="0"/>
                    </a:lnTo>
                    <a:lnTo>
                      <a:pt x="723" y="0"/>
                    </a:lnTo>
                  </a:path>
                </a:pathLst>
              </a:custGeom>
              <a:solidFill>
                <a:schemeClr val="accent4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72" name="Freeform 24"/>
              <p:cNvSpPr>
                <a:spLocks/>
              </p:cNvSpPr>
              <p:nvPr/>
            </p:nvSpPr>
            <p:spPr bwMode="auto">
              <a:xfrm>
                <a:off x="4773133" y="1718459"/>
                <a:ext cx="272619" cy="762283"/>
              </a:xfrm>
              <a:custGeom>
                <a:avLst/>
                <a:gdLst/>
                <a:ahLst/>
                <a:cxnLst>
                  <a:cxn ang="0">
                    <a:pos x="58" y="2837"/>
                  </a:cxn>
                  <a:cxn ang="0">
                    <a:pos x="169" y="2694"/>
                  </a:cxn>
                  <a:cxn ang="0">
                    <a:pos x="269" y="2556"/>
                  </a:cxn>
                  <a:cxn ang="0">
                    <a:pos x="360" y="2424"/>
                  </a:cxn>
                  <a:cxn ang="0">
                    <a:pos x="442" y="2295"/>
                  </a:cxn>
                  <a:cxn ang="0">
                    <a:pos x="515" y="2173"/>
                  </a:cxn>
                  <a:cxn ang="0">
                    <a:pos x="578" y="2054"/>
                  </a:cxn>
                  <a:cxn ang="0">
                    <a:pos x="634" y="1939"/>
                  </a:cxn>
                  <a:cxn ang="0">
                    <a:pos x="680" y="1829"/>
                  </a:cxn>
                  <a:cxn ang="0">
                    <a:pos x="718" y="1724"/>
                  </a:cxn>
                  <a:cxn ang="0">
                    <a:pos x="749" y="1622"/>
                  </a:cxn>
                  <a:cxn ang="0">
                    <a:pos x="772" y="1523"/>
                  </a:cxn>
                  <a:cxn ang="0">
                    <a:pos x="788" y="1429"/>
                  </a:cxn>
                  <a:cxn ang="0">
                    <a:pos x="796" y="1338"/>
                  </a:cxn>
                  <a:cxn ang="0">
                    <a:pos x="797" y="1251"/>
                  </a:cxn>
                  <a:cxn ang="0">
                    <a:pos x="793" y="1168"/>
                  </a:cxn>
                  <a:cxn ang="0">
                    <a:pos x="974" y="1334"/>
                  </a:cxn>
                  <a:cxn ang="0">
                    <a:pos x="1006" y="1234"/>
                  </a:cxn>
                  <a:cxn ang="0">
                    <a:pos x="1027" y="1136"/>
                  </a:cxn>
                  <a:cxn ang="0">
                    <a:pos x="1039" y="1041"/>
                  </a:cxn>
                  <a:cxn ang="0">
                    <a:pos x="1042" y="950"/>
                  </a:cxn>
                  <a:cxn ang="0">
                    <a:pos x="1038" y="860"/>
                  </a:cxn>
                  <a:cxn ang="0">
                    <a:pos x="1026" y="773"/>
                  </a:cxn>
                  <a:cxn ang="0">
                    <a:pos x="1007" y="688"/>
                  </a:cxn>
                  <a:cxn ang="0">
                    <a:pos x="984" y="605"/>
                  </a:cxn>
                  <a:cxn ang="0">
                    <a:pos x="953" y="524"/>
                  </a:cxn>
                  <a:cxn ang="0">
                    <a:pos x="919" y="445"/>
                  </a:cxn>
                  <a:cxn ang="0">
                    <a:pos x="879" y="367"/>
                  </a:cxn>
                  <a:cxn ang="0">
                    <a:pos x="837" y="292"/>
                  </a:cxn>
                  <a:cxn ang="0">
                    <a:pos x="791" y="217"/>
                  </a:cxn>
                  <a:cxn ang="0">
                    <a:pos x="743" y="144"/>
                  </a:cxn>
                  <a:cxn ang="0">
                    <a:pos x="643" y="0"/>
                  </a:cxn>
                  <a:cxn ang="0">
                    <a:pos x="0" y="2910"/>
                  </a:cxn>
                </a:cxnLst>
                <a:rect l="0" t="0" r="r" b="b"/>
                <a:pathLst>
                  <a:path w="1042" h="2910">
                    <a:moveTo>
                      <a:pt x="0" y="2910"/>
                    </a:moveTo>
                    <a:lnTo>
                      <a:pt x="58" y="2837"/>
                    </a:lnTo>
                    <a:lnTo>
                      <a:pt x="115" y="2764"/>
                    </a:lnTo>
                    <a:lnTo>
                      <a:pt x="169" y="2694"/>
                    </a:lnTo>
                    <a:lnTo>
                      <a:pt x="220" y="2624"/>
                    </a:lnTo>
                    <a:lnTo>
                      <a:pt x="269" y="2556"/>
                    </a:lnTo>
                    <a:lnTo>
                      <a:pt x="317" y="2490"/>
                    </a:lnTo>
                    <a:lnTo>
                      <a:pt x="360" y="2424"/>
                    </a:lnTo>
                    <a:lnTo>
                      <a:pt x="403" y="2359"/>
                    </a:lnTo>
                    <a:lnTo>
                      <a:pt x="442" y="2295"/>
                    </a:lnTo>
                    <a:lnTo>
                      <a:pt x="479" y="2233"/>
                    </a:lnTo>
                    <a:lnTo>
                      <a:pt x="515" y="2173"/>
                    </a:lnTo>
                    <a:lnTo>
                      <a:pt x="548" y="2112"/>
                    </a:lnTo>
                    <a:lnTo>
                      <a:pt x="578" y="2054"/>
                    </a:lnTo>
                    <a:lnTo>
                      <a:pt x="607" y="1996"/>
                    </a:lnTo>
                    <a:lnTo>
                      <a:pt x="634" y="1939"/>
                    </a:lnTo>
                    <a:lnTo>
                      <a:pt x="657" y="1883"/>
                    </a:lnTo>
                    <a:lnTo>
                      <a:pt x="680" y="1829"/>
                    </a:lnTo>
                    <a:lnTo>
                      <a:pt x="700" y="1776"/>
                    </a:lnTo>
                    <a:lnTo>
                      <a:pt x="718" y="1724"/>
                    </a:lnTo>
                    <a:lnTo>
                      <a:pt x="734" y="1672"/>
                    </a:lnTo>
                    <a:lnTo>
                      <a:pt x="749" y="1622"/>
                    </a:lnTo>
                    <a:lnTo>
                      <a:pt x="762" y="1572"/>
                    </a:lnTo>
                    <a:lnTo>
                      <a:pt x="772" y="1523"/>
                    </a:lnTo>
                    <a:lnTo>
                      <a:pt x="780" y="1475"/>
                    </a:lnTo>
                    <a:lnTo>
                      <a:pt x="788" y="1429"/>
                    </a:lnTo>
                    <a:lnTo>
                      <a:pt x="793" y="1383"/>
                    </a:lnTo>
                    <a:lnTo>
                      <a:pt x="796" y="1338"/>
                    </a:lnTo>
                    <a:lnTo>
                      <a:pt x="797" y="1294"/>
                    </a:lnTo>
                    <a:lnTo>
                      <a:pt x="797" y="1251"/>
                    </a:lnTo>
                    <a:lnTo>
                      <a:pt x="796" y="1209"/>
                    </a:lnTo>
                    <a:lnTo>
                      <a:pt x="793" y="1168"/>
                    </a:lnTo>
                    <a:lnTo>
                      <a:pt x="788" y="1127"/>
                    </a:lnTo>
                    <a:lnTo>
                      <a:pt x="974" y="1334"/>
                    </a:lnTo>
                    <a:lnTo>
                      <a:pt x="992" y="1284"/>
                    </a:lnTo>
                    <a:lnTo>
                      <a:pt x="1006" y="1234"/>
                    </a:lnTo>
                    <a:lnTo>
                      <a:pt x="1018" y="1185"/>
                    </a:lnTo>
                    <a:lnTo>
                      <a:pt x="1027" y="1136"/>
                    </a:lnTo>
                    <a:lnTo>
                      <a:pt x="1034" y="1088"/>
                    </a:lnTo>
                    <a:lnTo>
                      <a:pt x="1039" y="1041"/>
                    </a:lnTo>
                    <a:lnTo>
                      <a:pt x="1042" y="995"/>
                    </a:lnTo>
                    <a:lnTo>
                      <a:pt x="1042" y="950"/>
                    </a:lnTo>
                    <a:lnTo>
                      <a:pt x="1040" y="905"/>
                    </a:lnTo>
                    <a:lnTo>
                      <a:pt x="1038" y="860"/>
                    </a:lnTo>
                    <a:lnTo>
                      <a:pt x="1033" y="816"/>
                    </a:lnTo>
                    <a:lnTo>
                      <a:pt x="1026" y="773"/>
                    </a:lnTo>
                    <a:lnTo>
                      <a:pt x="1018" y="730"/>
                    </a:lnTo>
                    <a:lnTo>
                      <a:pt x="1007" y="688"/>
                    </a:lnTo>
                    <a:lnTo>
                      <a:pt x="996" y="646"/>
                    </a:lnTo>
                    <a:lnTo>
                      <a:pt x="984" y="605"/>
                    </a:lnTo>
                    <a:lnTo>
                      <a:pt x="969" y="564"/>
                    </a:lnTo>
                    <a:lnTo>
                      <a:pt x="953" y="524"/>
                    </a:lnTo>
                    <a:lnTo>
                      <a:pt x="936" y="485"/>
                    </a:lnTo>
                    <a:lnTo>
                      <a:pt x="919" y="445"/>
                    </a:lnTo>
                    <a:lnTo>
                      <a:pt x="899" y="406"/>
                    </a:lnTo>
                    <a:lnTo>
                      <a:pt x="879" y="367"/>
                    </a:lnTo>
                    <a:lnTo>
                      <a:pt x="858" y="329"/>
                    </a:lnTo>
                    <a:lnTo>
                      <a:pt x="837" y="292"/>
                    </a:lnTo>
                    <a:lnTo>
                      <a:pt x="815" y="254"/>
                    </a:lnTo>
                    <a:lnTo>
                      <a:pt x="791" y="217"/>
                    </a:lnTo>
                    <a:lnTo>
                      <a:pt x="767" y="180"/>
                    </a:lnTo>
                    <a:lnTo>
                      <a:pt x="743" y="144"/>
                    </a:lnTo>
                    <a:lnTo>
                      <a:pt x="693" y="71"/>
                    </a:lnTo>
                    <a:lnTo>
                      <a:pt x="643" y="0"/>
                    </a:lnTo>
                    <a:lnTo>
                      <a:pt x="21" y="0"/>
                    </a:lnTo>
                    <a:lnTo>
                      <a:pt x="0" y="2910"/>
                    </a:ln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73" name="Freeform 25"/>
              <p:cNvSpPr>
                <a:spLocks/>
              </p:cNvSpPr>
              <p:nvPr/>
            </p:nvSpPr>
            <p:spPr bwMode="auto">
              <a:xfrm>
                <a:off x="4773133" y="1718459"/>
                <a:ext cx="188736" cy="522169"/>
              </a:xfrm>
              <a:custGeom>
                <a:avLst/>
                <a:gdLst/>
                <a:ahLst/>
                <a:cxnLst>
                  <a:cxn ang="0">
                    <a:pos x="41" y="1944"/>
                  </a:cxn>
                  <a:cxn ang="0">
                    <a:pos x="117" y="1846"/>
                  </a:cxn>
                  <a:cxn ang="0">
                    <a:pos x="186" y="1753"/>
                  </a:cxn>
                  <a:cxn ang="0">
                    <a:pos x="249" y="1662"/>
                  </a:cxn>
                  <a:cxn ang="0">
                    <a:pos x="306" y="1574"/>
                  </a:cxn>
                  <a:cxn ang="0">
                    <a:pos x="356" y="1490"/>
                  </a:cxn>
                  <a:cxn ang="0">
                    <a:pos x="400" y="1408"/>
                  </a:cxn>
                  <a:cxn ang="0">
                    <a:pos x="438" y="1330"/>
                  </a:cxn>
                  <a:cxn ang="0">
                    <a:pos x="471" y="1255"/>
                  </a:cxn>
                  <a:cxn ang="0">
                    <a:pos x="498" y="1182"/>
                  </a:cxn>
                  <a:cxn ang="0">
                    <a:pos x="519" y="1112"/>
                  </a:cxn>
                  <a:cxn ang="0">
                    <a:pos x="535" y="1045"/>
                  </a:cxn>
                  <a:cxn ang="0">
                    <a:pos x="545" y="980"/>
                  </a:cxn>
                  <a:cxn ang="0">
                    <a:pos x="552" y="918"/>
                  </a:cxn>
                  <a:cxn ang="0">
                    <a:pos x="553" y="859"/>
                  </a:cxn>
                  <a:cxn ang="0">
                    <a:pos x="549" y="800"/>
                  </a:cxn>
                  <a:cxn ang="0">
                    <a:pos x="675" y="1024"/>
                  </a:cxn>
                  <a:cxn ang="0">
                    <a:pos x="697" y="954"/>
                  </a:cxn>
                  <a:cxn ang="0">
                    <a:pos x="712" y="882"/>
                  </a:cxn>
                  <a:cxn ang="0">
                    <a:pos x="720" y="812"/>
                  </a:cxn>
                  <a:cxn ang="0">
                    <a:pos x="722" y="742"/>
                  </a:cxn>
                  <a:cxn ang="0">
                    <a:pos x="718" y="674"/>
                  </a:cxn>
                  <a:cxn ang="0">
                    <a:pos x="710" y="604"/>
                  </a:cxn>
                  <a:cxn ang="0">
                    <a:pos x="698" y="536"/>
                  </a:cxn>
                  <a:cxn ang="0">
                    <a:pos x="681" y="469"/>
                  </a:cxn>
                  <a:cxn ang="0">
                    <a:pos x="660" y="403"/>
                  </a:cxn>
                  <a:cxn ang="0">
                    <a:pos x="636" y="339"/>
                  </a:cxn>
                  <a:cxn ang="0">
                    <a:pos x="609" y="277"/>
                  </a:cxn>
                  <a:cxn ang="0">
                    <a:pos x="580" y="217"/>
                  </a:cxn>
                  <a:cxn ang="0">
                    <a:pos x="515" y="103"/>
                  </a:cxn>
                  <a:cxn ang="0">
                    <a:pos x="445" y="0"/>
                  </a:cxn>
                  <a:cxn ang="0">
                    <a:pos x="0" y="1994"/>
                  </a:cxn>
                </a:cxnLst>
                <a:rect l="0" t="0" r="r" b="b"/>
                <a:pathLst>
                  <a:path w="722" h="1994">
                    <a:moveTo>
                      <a:pt x="0" y="1994"/>
                    </a:moveTo>
                    <a:lnTo>
                      <a:pt x="41" y="1944"/>
                    </a:lnTo>
                    <a:lnTo>
                      <a:pt x="79" y="1895"/>
                    </a:lnTo>
                    <a:lnTo>
                      <a:pt x="117" y="1846"/>
                    </a:lnTo>
                    <a:lnTo>
                      <a:pt x="153" y="1799"/>
                    </a:lnTo>
                    <a:lnTo>
                      <a:pt x="186" y="1753"/>
                    </a:lnTo>
                    <a:lnTo>
                      <a:pt x="219" y="1706"/>
                    </a:lnTo>
                    <a:lnTo>
                      <a:pt x="249" y="1662"/>
                    </a:lnTo>
                    <a:lnTo>
                      <a:pt x="279" y="1618"/>
                    </a:lnTo>
                    <a:lnTo>
                      <a:pt x="306" y="1574"/>
                    </a:lnTo>
                    <a:lnTo>
                      <a:pt x="333" y="1531"/>
                    </a:lnTo>
                    <a:lnTo>
                      <a:pt x="356" y="1490"/>
                    </a:lnTo>
                    <a:lnTo>
                      <a:pt x="379" y="1449"/>
                    </a:lnTo>
                    <a:lnTo>
                      <a:pt x="400" y="1408"/>
                    </a:lnTo>
                    <a:lnTo>
                      <a:pt x="420" y="1368"/>
                    </a:lnTo>
                    <a:lnTo>
                      <a:pt x="438" y="1330"/>
                    </a:lnTo>
                    <a:lnTo>
                      <a:pt x="455" y="1292"/>
                    </a:lnTo>
                    <a:lnTo>
                      <a:pt x="471" y="1255"/>
                    </a:lnTo>
                    <a:lnTo>
                      <a:pt x="484" y="1218"/>
                    </a:lnTo>
                    <a:lnTo>
                      <a:pt x="498" y="1182"/>
                    </a:lnTo>
                    <a:lnTo>
                      <a:pt x="508" y="1146"/>
                    </a:lnTo>
                    <a:lnTo>
                      <a:pt x="519" y="1112"/>
                    </a:lnTo>
                    <a:lnTo>
                      <a:pt x="527" y="1078"/>
                    </a:lnTo>
                    <a:lnTo>
                      <a:pt x="535" y="1045"/>
                    </a:lnTo>
                    <a:lnTo>
                      <a:pt x="541" y="1012"/>
                    </a:lnTo>
                    <a:lnTo>
                      <a:pt x="545" y="980"/>
                    </a:lnTo>
                    <a:lnTo>
                      <a:pt x="549" y="948"/>
                    </a:lnTo>
                    <a:lnTo>
                      <a:pt x="552" y="918"/>
                    </a:lnTo>
                    <a:lnTo>
                      <a:pt x="553" y="888"/>
                    </a:lnTo>
                    <a:lnTo>
                      <a:pt x="553" y="859"/>
                    </a:lnTo>
                    <a:lnTo>
                      <a:pt x="552" y="829"/>
                    </a:lnTo>
                    <a:lnTo>
                      <a:pt x="549" y="800"/>
                    </a:lnTo>
                    <a:lnTo>
                      <a:pt x="547" y="773"/>
                    </a:lnTo>
                    <a:lnTo>
                      <a:pt x="675" y="1024"/>
                    </a:lnTo>
                    <a:lnTo>
                      <a:pt x="687" y="988"/>
                    </a:lnTo>
                    <a:lnTo>
                      <a:pt x="697" y="954"/>
                    </a:lnTo>
                    <a:lnTo>
                      <a:pt x="705" y="918"/>
                    </a:lnTo>
                    <a:lnTo>
                      <a:pt x="712" y="882"/>
                    </a:lnTo>
                    <a:lnTo>
                      <a:pt x="716" y="848"/>
                    </a:lnTo>
                    <a:lnTo>
                      <a:pt x="720" y="812"/>
                    </a:lnTo>
                    <a:lnTo>
                      <a:pt x="721" y="778"/>
                    </a:lnTo>
                    <a:lnTo>
                      <a:pt x="722" y="742"/>
                    </a:lnTo>
                    <a:lnTo>
                      <a:pt x="721" y="708"/>
                    </a:lnTo>
                    <a:lnTo>
                      <a:pt x="718" y="674"/>
                    </a:lnTo>
                    <a:lnTo>
                      <a:pt x="716" y="638"/>
                    </a:lnTo>
                    <a:lnTo>
                      <a:pt x="710" y="604"/>
                    </a:lnTo>
                    <a:lnTo>
                      <a:pt x="705" y="569"/>
                    </a:lnTo>
                    <a:lnTo>
                      <a:pt x="698" y="536"/>
                    </a:lnTo>
                    <a:lnTo>
                      <a:pt x="690" y="502"/>
                    </a:lnTo>
                    <a:lnTo>
                      <a:pt x="681" y="469"/>
                    </a:lnTo>
                    <a:lnTo>
                      <a:pt x="671" y="436"/>
                    </a:lnTo>
                    <a:lnTo>
                      <a:pt x="660" y="403"/>
                    </a:lnTo>
                    <a:lnTo>
                      <a:pt x="648" y="371"/>
                    </a:lnTo>
                    <a:lnTo>
                      <a:pt x="636" y="339"/>
                    </a:lnTo>
                    <a:lnTo>
                      <a:pt x="623" y="308"/>
                    </a:lnTo>
                    <a:lnTo>
                      <a:pt x="609" y="277"/>
                    </a:lnTo>
                    <a:lnTo>
                      <a:pt x="594" y="247"/>
                    </a:lnTo>
                    <a:lnTo>
                      <a:pt x="580" y="217"/>
                    </a:lnTo>
                    <a:lnTo>
                      <a:pt x="548" y="159"/>
                    </a:lnTo>
                    <a:lnTo>
                      <a:pt x="515" y="103"/>
                    </a:lnTo>
                    <a:lnTo>
                      <a:pt x="481" y="50"/>
                    </a:lnTo>
                    <a:lnTo>
                      <a:pt x="445" y="0"/>
                    </a:lnTo>
                    <a:lnTo>
                      <a:pt x="21" y="0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056062" y="659130"/>
              <a:ext cx="1041400" cy="1177749"/>
              <a:chOff x="4051300" y="590550"/>
              <a:chExt cx="1041400" cy="1177749"/>
            </a:xfrm>
          </p:grpSpPr>
          <p:sp>
            <p:nvSpPr>
              <p:cNvPr id="134" name="Freeform 10"/>
              <p:cNvSpPr>
                <a:spLocks/>
              </p:cNvSpPr>
              <p:nvPr/>
            </p:nvSpPr>
            <p:spPr bwMode="auto">
              <a:xfrm>
                <a:off x="4572000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282" y="238"/>
                  </a:cxn>
                  <a:cxn ang="0">
                    <a:pos x="831" y="758"/>
                  </a:cxn>
                  <a:cxn ang="0">
                    <a:pos x="1354" y="1337"/>
                  </a:cxn>
                  <a:cxn ang="0">
                    <a:pos x="1850" y="1978"/>
                  </a:cxn>
                  <a:cxn ang="0">
                    <a:pos x="2315" y="2677"/>
                  </a:cxn>
                  <a:cxn ang="0">
                    <a:pos x="2752" y="3437"/>
                  </a:cxn>
                  <a:cxn ang="0">
                    <a:pos x="3157" y="4257"/>
                  </a:cxn>
                  <a:cxn ang="0">
                    <a:pos x="3528" y="5137"/>
                  </a:cxn>
                  <a:cxn ang="0">
                    <a:pos x="3863" y="6075"/>
                  </a:cxn>
                  <a:cxn ang="0">
                    <a:pos x="4162" y="7074"/>
                  </a:cxn>
                  <a:cxn ang="0">
                    <a:pos x="4422" y="8132"/>
                  </a:cxn>
                  <a:cxn ang="0">
                    <a:pos x="4643" y="9251"/>
                  </a:cxn>
                  <a:cxn ang="0">
                    <a:pos x="4821" y="10428"/>
                  </a:cxn>
                  <a:cxn ang="0">
                    <a:pos x="4957" y="11665"/>
                  </a:cxn>
                  <a:cxn ang="0">
                    <a:pos x="5048" y="12961"/>
                  </a:cxn>
                  <a:cxn ang="0">
                    <a:pos x="5092" y="14318"/>
                  </a:cxn>
                  <a:cxn ang="0">
                    <a:pos x="5083" y="15116"/>
                  </a:cxn>
                  <a:cxn ang="0">
                    <a:pos x="4980" y="15293"/>
                  </a:cxn>
                  <a:cxn ang="0">
                    <a:pos x="4788" y="15451"/>
                  </a:cxn>
                  <a:cxn ang="0">
                    <a:pos x="4519" y="15588"/>
                  </a:cxn>
                  <a:cxn ang="0">
                    <a:pos x="4186" y="15707"/>
                  </a:cxn>
                  <a:cxn ang="0">
                    <a:pos x="3802" y="15809"/>
                  </a:cxn>
                  <a:cxn ang="0">
                    <a:pos x="3381" y="15895"/>
                  </a:cxn>
                  <a:cxn ang="0">
                    <a:pos x="2937" y="15965"/>
                  </a:cxn>
                  <a:cxn ang="0">
                    <a:pos x="2480" y="16022"/>
                  </a:cxn>
                  <a:cxn ang="0">
                    <a:pos x="2024" y="16068"/>
                  </a:cxn>
                  <a:cxn ang="0">
                    <a:pos x="1583" y="16102"/>
                  </a:cxn>
                  <a:cxn ang="0">
                    <a:pos x="1169" y="16128"/>
                  </a:cxn>
                  <a:cxn ang="0">
                    <a:pos x="796" y="16145"/>
                  </a:cxn>
                  <a:cxn ang="0">
                    <a:pos x="478" y="16155"/>
                  </a:cxn>
                  <a:cxn ang="0">
                    <a:pos x="224" y="16159"/>
                  </a:cxn>
                  <a:cxn ang="0">
                    <a:pos x="52" y="16159"/>
                  </a:cxn>
                  <a:cxn ang="0">
                    <a:pos x="0" y="0"/>
                  </a:cxn>
                </a:cxnLst>
                <a:rect l="0" t="0" r="r" b="b"/>
                <a:pathLst>
                  <a:path w="5096" h="16159">
                    <a:moveTo>
                      <a:pt x="0" y="0"/>
                    </a:moveTo>
                    <a:lnTo>
                      <a:pt x="282" y="238"/>
                    </a:lnTo>
                    <a:lnTo>
                      <a:pt x="559" y="490"/>
                    </a:lnTo>
                    <a:lnTo>
                      <a:pt x="831" y="758"/>
                    </a:lnTo>
                    <a:lnTo>
                      <a:pt x="1096" y="1040"/>
                    </a:lnTo>
                    <a:lnTo>
                      <a:pt x="1354" y="1337"/>
                    </a:lnTo>
                    <a:lnTo>
                      <a:pt x="1605" y="1650"/>
                    </a:lnTo>
                    <a:lnTo>
                      <a:pt x="1850" y="1978"/>
                    </a:lnTo>
                    <a:lnTo>
                      <a:pt x="2086" y="2320"/>
                    </a:lnTo>
                    <a:lnTo>
                      <a:pt x="2315" y="2677"/>
                    </a:lnTo>
                    <a:lnTo>
                      <a:pt x="2538" y="3050"/>
                    </a:lnTo>
                    <a:lnTo>
                      <a:pt x="2752" y="3437"/>
                    </a:lnTo>
                    <a:lnTo>
                      <a:pt x="2959" y="3839"/>
                    </a:lnTo>
                    <a:lnTo>
                      <a:pt x="3157" y="4257"/>
                    </a:lnTo>
                    <a:lnTo>
                      <a:pt x="3347" y="4690"/>
                    </a:lnTo>
                    <a:lnTo>
                      <a:pt x="3528" y="5137"/>
                    </a:lnTo>
                    <a:lnTo>
                      <a:pt x="3700" y="5598"/>
                    </a:lnTo>
                    <a:lnTo>
                      <a:pt x="3863" y="6075"/>
                    </a:lnTo>
                    <a:lnTo>
                      <a:pt x="4017" y="6567"/>
                    </a:lnTo>
                    <a:lnTo>
                      <a:pt x="4162" y="7074"/>
                    </a:lnTo>
                    <a:lnTo>
                      <a:pt x="4297" y="7596"/>
                    </a:lnTo>
                    <a:lnTo>
                      <a:pt x="4422" y="8132"/>
                    </a:lnTo>
                    <a:lnTo>
                      <a:pt x="4538" y="8684"/>
                    </a:lnTo>
                    <a:lnTo>
                      <a:pt x="4643" y="9251"/>
                    </a:lnTo>
                    <a:lnTo>
                      <a:pt x="4738" y="9832"/>
                    </a:lnTo>
                    <a:lnTo>
                      <a:pt x="4821" y="10428"/>
                    </a:lnTo>
                    <a:lnTo>
                      <a:pt x="4895" y="11040"/>
                    </a:lnTo>
                    <a:lnTo>
                      <a:pt x="4957" y="11665"/>
                    </a:lnTo>
                    <a:lnTo>
                      <a:pt x="5008" y="12306"/>
                    </a:lnTo>
                    <a:lnTo>
                      <a:pt x="5048" y="12961"/>
                    </a:lnTo>
                    <a:lnTo>
                      <a:pt x="5076" y="13632"/>
                    </a:lnTo>
                    <a:lnTo>
                      <a:pt x="5092" y="14318"/>
                    </a:lnTo>
                    <a:lnTo>
                      <a:pt x="5096" y="15019"/>
                    </a:lnTo>
                    <a:lnTo>
                      <a:pt x="5083" y="15116"/>
                    </a:lnTo>
                    <a:lnTo>
                      <a:pt x="5044" y="15207"/>
                    </a:lnTo>
                    <a:lnTo>
                      <a:pt x="4980" y="15293"/>
                    </a:lnTo>
                    <a:lnTo>
                      <a:pt x="4894" y="15375"/>
                    </a:lnTo>
                    <a:lnTo>
                      <a:pt x="4788" y="15451"/>
                    </a:lnTo>
                    <a:lnTo>
                      <a:pt x="4662" y="15523"/>
                    </a:lnTo>
                    <a:lnTo>
                      <a:pt x="4519" y="15588"/>
                    </a:lnTo>
                    <a:lnTo>
                      <a:pt x="4359" y="15650"/>
                    </a:lnTo>
                    <a:lnTo>
                      <a:pt x="4186" y="15707"/>
                    </a:lnTo>
                    <a:lnTo>
                      <a:pt x="4000" y="15759"/>
                    </a:lnTo>
                    <a:lnTo>
                      <a:pt x="3802" y="15809"/>
                    </a:lnTo>
                    <a:lnTo>
                      <a:pt x="3596" y="15853"/>
                    </a:lnTo>
                    <a:lnTo>
                      <a:pt x="3381" y="15895"/>
                    </a:lnTo>
                    <a:lnTo>
                      <a:pt x="3161" y="15931"/>
                    </a:lnTo>
                    <a:lnTo>
                      <a:pt x="2937" y="15965"/>
                    </a:lnTo>
                    <a:lnTo>
                      <a:pt x="2709" y="15995"/>
                    </a:lnTo>
                    <a:lnTo>
                      <a:pt x="2480" y="16022"/>
                    </a:lnTo>
                    <a:lnTo>
                      <a:pt x="2251" y="16047"/>
                    </a:lnTo>
                    <a:lnTo>
                      <a:pt x="2024" y="16068"/>
                    </a:lnTo>
                    <a:lnTo>
                      <a:pt x="1800" y="16087"/>
                    </a:lnTo>
                    <a:lnTo>
                      <a:pt x="1583" y="16102"/>
                    </a:lnTo>
                    <a:lnTo>
                      <a:pt x="1371" y="16116"/>
                    </a:lnTo>
                    <a:lnTo>
                      <a:pt x="1169" y="16128"/>
                    </a:lnTo>
                    <a:lnTo>
                      <a:pt x="977" y="16137"/>
                    </a:lnTo>
                    <a:lnTo>
                      <a:pt x="796" y="16145"/>
                    </a:lnTo>
                    <a:lnTo>
                      <a:pt x="630" y="16150"/>
                    </a:lnTo>
                    <a:lnTo>
                      <a:pt x="478" y="16155"/>
                    </a:lnTo>
                    <a:lnTo>
                      <a:pt x="341" y="16157"/>
                    </a:lnTo>
                    <a:lnTo>
                      <a:pt x="224" y="16159"/>
                    </a:lnTo>
                    <a:lnTo>
                      <a:pt x="127" y="16159"/>
                    </a:lnTo>
                    <a:lnTo>
                      <a:pt x="52" y="16159"/>
                    </a:lnTo>
                    <a:lnTo>
                      <a:pt x="0" y="1615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Freeform 11"/>
              <p:cNvSpPr>
                <a:spLocks/>
              </p:cNvSpPr>
              <p:nvPr/>
            </p:nvSpPr>
            <p:spPr bwMode="auto">
              <a:xfrm>
                <a:off x="4235348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4814" y="238"/>
                  </a:cxn>
                  <a:cxn ang="0">
                    <a:pos x="4265" y="758"/>
                  </a:cxn>
                  <a:cxn ang="0">
                    <a:pos x="3742" y="1337"/>
                  </a:cxn>
                  <a:cxn ang="0">
                    <a:pos x="3246" y="1978"/>
                  </a:cxn>
                  <a:cxn ang="0">
                    <a:pos x="2781" y="2677"/>
                  </a:cxn>
                  <a:cxn ang="0">
                    <a:pos x="2344" y="3437"/>
                  </a:cxn>
                  <a:cxn ang="0">
                    <a:pos x="1939" y="4257"/>
                  </a:cxn>
                  <a:cxn ang="0">
                    <a:pos x="1568" y="5137"/>
                  </a:cxn>
                  <a:cxn ang="0">
                    <a:pos x="1233" y="6075"/>
                  </a:cxn>
                  <a:cxn ang="0">
                    <a:pos x="934" y="7074"/>
                  </a:cxn>
                  <a:cxn ang="0">
                    <a:pos x="674" y="8132"/>
                  </a:cxn>
                  <a:cxn ang="0">
                    <a:pos x="453" y="9251"/>
                  </a:cxn>
                  <a:cxn ang="0">
                    <a:pos x="275" y="10428"/>
                  </a:cxn>
                  <a:cxn ang="0">
                    <a:pos x="139" y="11665"/>
                  </a:cxn>
                  <a:cxn ang="0">
                    <a:pos x="48" y="12961"/>
                  </a:cxn>
                  <a:cxn ang="0">
                    <a:pos x="4" y="14318"/>
                  </a:cxn>
                  <a:cxn ang="0">
                    <a:pos x="13" y="15116"/>
                  </a:cxn>
                  <a:cxn ang="0">
                    <a:pos x="116" y="15293"/>
                  </a:cxn>
                  <a:cxn ang="0">
                    <a:pos x="308" y="15451"/>
                  </a:cxn>
                  <a:cxn ang="0">
                    <a:pos x="577" y="15588"/>
                  </a:cxn>
                  <a:cxn ang="0">
                    <a:pos x="910" y="15707"/>
                  </a:cxn>
                  <a:cxn ang="0">
                    <a:pos x="1294" y="15809"/>
                  </a:cxn>
                  <a:cxn ang="0">
                    <a:pos x="1715" y="15895"/>
                  </a:cxn>
                  <a:cxn ang="0">
                    <a:pos x="2159" y="15965"/>
                  </a:cxn>
                  <a:cxn ang="0">
                    <a:pos x="2616" y="16022"/>
                  </a:cxn>
                  <a:cxn ang="0">
                    <a:pos x="3072" y="16068"/>
                  </a:cxn>
                  <a:cxn ang="0">
                    <a:pos x="3513" y="16102"/>
                  </a:cxn>
                  <a:cxn ang="0">
                    <a:pos x="3927" y="16128"/>
                  </a:cxn>
                  <a:cxn ang="0">
                    <a:pos x="4300" y="16145"/>
                  </a:cxn>
                  <a:cxn ang="0">
                    <a:pos x="4618" y="16155"/>
                  </a:cxn>
                  <a:cxn ang="0">
                    <a:pos x="4872" y="16159"/>
                  </a:cxn>
                  <a:cxn ang="0">
                    <a:pos x="5044" y="16159"/>
                  </a:cxn>
                  <a:cxn ang="0">
                    <a:pos x="5098" y="0"/>
                  </a:cxn>
                </a:cxnLst>
                <a:rect l="0" t="0" r="r" b="b"/>
                <a:pathLst>
                  <a:path w="5098" h="16159">
                    <a:moveTo>
                      <a:pt x="5098" y="0"/>
                    </a:moveTo>
                    <a:lnTo>
                      <a:pt x="4814" y="238"/>
                    </a:lnTo>
                    <a:lnTo>
                      <a:pt x="4537" y="490"/>
                    </a:lnTo>
                    <a:lnTo>
                      <a:pt x="4265" y="758"/>
                    </a:lnTo>
                    <a:lnTo>
                      <a:pt x="4000" y="1040"/>
                    </a:lnTo>
                    <a:lnTo>
                      <a:pt x="3742" y="1337"/>
                    </a:lnTo>
                    <a:lnTo>
                      <a:pt x="3491" y="1650"/>
                    </a:lnTo>
                    <a:lnTo>
                      <a:pt x="3246" y="1978"/>
                    </a:lnTo>
                    <a:lnTo>
                      <a:pt x="3010" y="2320"/>
                    </a:lnTo>
                    <a:lnTo>
                      <a:pt x="2781" y="2677"/>
                    </a:lnTo>
                    <a:lnTo>
                      <a:pt x="2558" y="3050"/>
                    </a:lnTo>
                    <a:lnTo>
                      <a:pt x="2344" y="3437"/>
                    </a:lnTo>
                    <a:lnTo>
                      <a:pt x="2137" y="3839"/>
                    </a:lnTo>
                    <a:lnTo>
                      <a:pt x="1939" y="4257"/>
                    </a:lnTo>
                    <a:lnTo>
                      <a:pt x="1749" y="4690"/>
                    </a:lnTo>
                    <a:lnTo>
                      <a:pt x="1568" y="5137"/>
                    </a:lnTo>
                    <a:lnTo>
                      <a:pt x="1396" y="5598"/>
                    </a:lnTo>
                    <a:lnTo>
                      <a:pt x="1233" y="6075"/>
                    </a:lnTo>
                    <a:lnTo>
                      <a:pt x="1079" y="6567"/>
                    </a:lnTo>
                    <a:lnTo>
                      <a:pt x="934" y="7074"/>
                    </a:lnTo>
                    <a:lnTo>
                      <a:pt x="799" y="7596"/>
                    </a:lnTo>
                    <a:lnTo>
                      <a:pt x="674" y="8132"/>
                    </a:lnTo>
                    <a:lnTo>
                      <a:pt x="558" y="8684"/>
                    </a:lnTo>
                    <a:lnTo>
                      <a:pt x="453" y="9251"/>
                    </a:lnTo>
                    <a:lnTo>
                      <a:pt x="358" y="9832"/>
                    </a:lnTo>
                    <a:lnTo>
                      <a:pt x="275" y="10428"/>
                    </a:lnTo>
                    <a:lnTo>
                      <a:pt x="201" y="11040"/>
                    </a:lnTo>
                    <a:lnTo>
                      <a:pt x="139" y="11665"/>
                    </a:lnTo>
                    <a:lnTo>
                      <a:pt x="88" y="12306"/>
                    </a:lnTo>
                    <a:lnTo>
                      <a:pt x="48" y="12961"/>
                    </a:lnTo>
                    <a:lnTo>
                      <a:pt x="20" y="13632"/>
                    </a:lnTo>
                    <a:lnTo>
                      <a:pt x="4" y="14318"/>
                    </a:lnTo>
                    <a:lnTo>
                      <a:pt x="0" y="15019"/>
                    </a:lnTo>
                    <a:lnTo>
                      <a:pt x="13" y="15116"/>
                    </a:lnTo>
                    <a:lnTo>
                      <a:pt x="52" y="15207"/>
                    </a:lnTo>
                    <a:lnTo>
                      <a:pt x="116" y="15293"/>
                    </a:lnTo>
                    <a:lnTo>
                      <a:pt x="202" y="15375"/>
                    </a:lnTo>
                    <a:lnTo>
                      <a:pt x="308" y="15451"/>
                    </a:lnTo>
                    <a:lnTo>
                      <a:pt x="434" y="15523"/>
                    </a:lnTo>
                    <a:lnTo>
                      <a:pt x="577" y="15588"/>
                    </a:lnTo>
                    <a:lnTo>
                      <a:pt x="737" y="15650"/>
                    </a:lnTo>
                    <a:lnTo>
                      <a:pt x="910" y="15707"/>
                    </a:lnTo>
                    <a:lnTo>
                      <a:pt x="1096" y="15759"/>
                    </a:lnTo>
                    <a:lnTo>
                      <a:pt x="1294" y="15809"/>
                    </a:lnTo>
                    <a:lnTo>
                      <a:pt x="1500" y="15853"/>
                    </a:lnTo>
                    <a:lnTo>
                      <a:pt x="1715" y="15895"/>
                    </a:lnTo>
                    <a:lnTo>
                      <a:pt x="1935" y="15931"/>
                    </a:lnTo>
                    <a:lnTo>
                      <a:pt x="2159" y="15965"/>
                    </a:lnTo>
                    <a:lnTo>
                      <a:pt x="2387" y="15995"/>
                    </a:lnTo>
                    <a:lnTo>
                      <a:pt x="2616" y="16022"/>
                    </a:lnTo>
                    <a:lnTo>
                      <a:pt x="2845" y="16047"/>
                    </a:lnTo>
                    <a:lnTo>
                      <a:pt x="3072" y="16068"/>
                    </a:lnTo>
                    <a:lnTo>
                      <a:pt x="3296" y="16087"/>
                    </a:lnTo>
                    <a:lnTo>
                      <a:pt x="3513" y="16102"/>
                    </a:lnTo>
                    <a:lnTo>
                      <a:pt x="3725" y="16116"/>
                    </a:lnTo>
                    <a:lnTo>
                      <a:pt x="3927" y="16128"/>
                    </a:lnTo>
                    <a:lnTo>
                      <a:pt x="4119" y="16137"/>
                    </a:lnTo>
                    <a:lnTo>
                      <a:pt x="4300" y="16145"/>
                    </a:lnTo>
                    <a:lnTo>
                      <a:pt x="4466" y="16150"/>
                    </a:lnTo>
                    <a:lnTo>
                      <a:pt x="4618" y="16155"/>
                    </a:lnTo>
                    <a:lnTo>
                      <a:pt x="4755" y="16157"/>
                    </a:lnTo>
                    <a:lnTo>
                      <a:pt x="4872" y="16159"/>
                    </a:lnTo>
                    <a:lnTo>
                      <a:pt x="4969" y="16159"/>
                    </a:lnTo>
                    <a:lnTo>
                      <a:pt x="5044" y="16159"/>
                    </a:lnTo>
                    <a:lnTo>
                      <a:pt x="5098" y="16158"/>
                    </a:lnTo>
                    <a:lnTo>
                      <a:pt x="5098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4383327" y="786159"/>
                <a:ext cx="377346" cy="78614"/>
              </a:xfrm>
              <a:custGeom>
                <a:avLst/>
                <a:gdLst/>
                <a:ahLst/>
                <a:cxnLst>
                  <a:cxn ang="0">
                    <a:pos x="5556" y="733"/>
                  </a:cxn>
                  <a:cxn ang="0">
                    <a:pos x="5313" y="816"/>
                  </a:cxn>
                  <a:cxn ang="0">
                    <a:pos x="5064" y="891"/>
                  </a:cxn>
                  <a:cxn ang="0">
                    <a:pos x="4807" y="959"/>
                  </a:cxn>
                  <a:cxn ang="0">
                    <a:pos x="4545" y="1018"/>
                  </a:cxn>
                  <a:cxn ang="0">
                    <a:pos x="4275" y="1068"/>
                  </a:cxn>
                  <a:cxn ang="0">
                    <a:pos x="4002" y="1111"/>
                  </a:cxn>
                  <a:cxn ang="0">
                    <a:pos x="3722" y="1144"/>
                  </a:cxn>
                  <a:cxn ang="0">
                    <a:pos x="3437" y="1168"/>
                  </a:cxn>
                  <a:cxn ang="0">
                    <a:pos x="3149" y="1183"/>
                  </a:cxn>
                  <a:cxn ang="0">
                    <a:pos x="2858" y="1188"/>
                  </a:cxn>
                  <a:cxn ang="0">
                    <a:pos x="2565" y="1183"/>
                  </a:cxn>
                  <a:cxn ang="0">
                    <a:pos x="2277" y="1168"/>
                  </a:cxn>
                  <a:cxn ang="0">
                    <a:pos x="1992" y="1144"/>
                  </a:cxn>
                  <a:cxn ang="0">
                    <a:pos x="1712" y="1111"/>
                  </a:cxn>
                  <a:cxn ang="0">
                    <a:pos x="1439" y="1068"/>
                  </a:cxn>
                  <a:cxn ang="0">
                    <a:pos x="1169" y="1018"/>
                  </a:cxn>
                  <a:cxn ang="0">
                    <a:pos x="907" y="959"/>
                  </a:cxn>
                  <a:cxn ang="0">
                    <a:pos x="650" y="891"/>
                  </a:cxn>
                  <a:cxn ang="0">
                    <a:pos x="401" y="816"/>
                  </a:cxn>
                  <a:cxn ang="0">
                    <a:pos x="158" y="733"/>
                  </a:cxn>
                  <a:cxn ang="0">
                    <a:pos x="46" y="587"/>
                  </a:cxn>
                  <a:cxn ang="0">
                    <a:pos x="182" y="331"/>
                  </a:cxn>
                  <a:cxn ang="0">
                    <a:pos x="322" y="82"/>
                  </a:cxn>
                  <a:cxn ang="0">
                    <a:pos x="510" y="45"/>
                  </a:cxn>
                  <a:cxn ang="0">
                    <a:pos x="726" y="106"/>
                  </a:cxn>
                  <a:cxn ang="0">
                    <a:pos x="947" y="163"/>
                  </a:cxn>
                  <a:cxn ang="0">
                    <a:pos x="1173" y="212"/>
                  </a:cxn>
                  <a:cxn ang="0">
                    <a:pos x="1402" y="257"/>
                  </a:cxn>
                  <a:cxn ang="0">
                    <a:pos x="1635" y="294"/>
                  </a:cxn>
                  <a:cxn ang="0">
                    <a:pos x="1873" y="325"/>
                  </a:cxn>
                  <a:cxn ang="0">
                    <a:pos x="2115" y="350"/>
                  </a:cxn>
                  <a:cxn ang="0">
                    <a:pos x="2359" y="368"/>
                  </a:cxn>
                  <a:cxn ang="0">
                    <a:pos x="2606" y="379"/>
                  </a:cxn>
                  <a:cxn ang="0">
                    <a:pos x="2858" y="382"/>
                  </a:cxn>
                  <a:cxn ang="0">
                    <a:pos x="3108" y="379"/>
                  </a:cxn>
                  <a:cxn ang="0">
                    <a:pos x="3355" y="368"/>
                  </a:cxn>
                  <a:cxn ang="0">
                    <a:pos x="3599" y="350"/>
                  </a:cxn>
                  <a:cxn ang="0">
                    <a:pos x="3841" y="325"/>
                  </a:cxn>
                  <a:cxn ang="0">
                    <a:pos x="4079" y="294"/>
                  </a:cxn>
                  <a:cxn ang="0">
                    <a:pos x="4312" y="257"/>
                  </a:cxn>
                  <a:cxn ang="0">
                    <a:pos x="4541" y="212"/>
                  </a:cxn>
                  <a:cxn ang="0">
                    <a:pos x="4767" y="162"/>
                  </a:cxn>
                  <a:cxn ang="0">
                    <a:pos x="4988" y="106"/>
                  </a:cxn>
                  <a:cxn ang="0">
                    <a:pos x="5204" y="45"/>
                  </a:cxn>
                  <a:cxn ang="0">
                    <a:pos x="5392" y="82"/>
                  </a:cxn>
                  <a:cxn ang="0">
                    <a:pos x="5532" y="331"/>
                  </a:cxn>
                  <a:cxn ang="0">
                    <a:pos x="5668" y="587"/>
                  </a:cxn>
                </a:cxnLst>
                <a:rect l="0" t="0" r="r" b="b"/>
                <a:pathLst>
                  <a:path w="5714" h="1188">
                    <a:moveTo>
                      <a:pt x="5714" y="673"/>
                    </a:moveTo>
                    <a:lnTo>
                      <a:pt x="5635" y="703"/>
                    </a:lnTo>
                    <a:lnTo>
                      <a:pt x="5556" y="733"/>
                    </a:lnTo>
                    <a:lnTo>
                      <a:pt x="5476" y="761"/>
                    </a:lnTo>
                    <a:lnTo>
                      <a:pt x="5395" y="789"/>
                    </a:lnTo>
                    <a:lnTo>
                      <a:pt x="5313" y="816"/>
                    </a:lnTo>
                    <a:lnTo>
                      <a:pt x="5230" y="841"/>
                    </a:lnTo>
                    <a:lnTo>
                      <a:pt x="5148" y="867"/>
                    </a:lnTo>
                    <a:lnTo>
                      <a:pt x="5064" y="891"/>
                    </a:lnTo>
                    <a:lnTo>
                      <a:pt x="4979" y="914"/>
                    </a:lnTo>
                    <a:lnTo>
                      <a:pt x="4893" y="936"/>
                    </a:lnTo>
                    <a:lnTo>
                      <a:pt x="4807" y="959"/>
                    </a:lnTo>
                    <a:lnTo>
                      <a:pt x="4720" y="979"/>
                    </a:lnTo>
                    <a:lnTo>
                      <a:pt x="4633" y="999"/>
                    </a:lnTo>
                    <a:lnTo>
                      <a:pt x="4545" y="1018"/>
                    </a:lnTo>
                    <a:lnTo>
                      <a:pt x="4455" y="1036"/>
                    </a:lnTo>
                    <a:lnTo>
                      <a:pt x="4366" y="1053"/>
                    </a:lnTo>
                    <a:lnTo>
                      <a:pt x="4275" y="1068"/>
                    </a:lnTo>
                    <a:lnTo>
                      <a:pt x="4185" y="1084"/>
                    </a:lnTo>
                    <a:lnTo>
                      <a:pt x="4093" y="1097"/>
                    </a:lnTo>
                    <a:lnTo>
                      <a:pt x="4002" y="1111"/>
                    </a:lnTo>
                    <a:lnTo>
                      <a:pt x="3909" y="1123"/>
                    </a:lnTo>
                    <a:lnTo>
                      <a:pt x="3816" y="1134"/>
                    </a:lnTo>
                    <a:lnTo>
                      <a:pt x="3722" y="1144"/>
                    </a:lnTo>
                    <a:lnTo>
                      <a:pt x="3627" y="1153"/>
                    </a:lnTo>
                    <a:lnTo>
                      <a:pt x="3533" y="1161"/>
                    </a:lnTo>
                    <a:lnTo>
                      <a:pt x="3437" y="1168"/>
                    </a:lnTo>
                    <a:lnTo>
                      <a:pt x="3342" y="1174"/>
                    </a:lnTo>
                    <a:lnTo>
                      <a:pt x="3246" y="1179"/>
                    </a:lnTo>
                    <a:lnTo>
                      <a:pt x="3149" y="1183"/>
                    </a:lnTo>
                    <a:lnTo>
                      <a:pt x="3052" y="1186"/>
                    </a:lnTo>
                    <a:lnTo>
                      <a:pt x="2955" y="1187"/>
                    </a:lnTo>
                    <a:lnTo>
                      <a:pt x="2858" y="1188"/>
                    </a:lnTo>
                    <a:lnTo>
                      <a:pt x="2759" y="1187"/>
                    </a:lnTo>
                    <a:lnTo>
                      <a:pt x="2662" y="1186"/>
                    </a:lnTo>
                    <a:lnTo>
                      <a:pt x="2565" y="1183"/>
                    </a:lnTo>
                    <a:lnTo>
                      <a:pt x="2468" y="1179"/>
                    </a:lnTo>
                    <a:lnTo>
                      <a:pt x="2372" y="1174"/>
                    </a:lnTo>
                    <a:lnTo>
                      <a:pt x="2277" y="1168"/>
                    </a:lnTo>
                    <a:lnTo>
                      <a:pt x="2181" y="1161"/>
                    </a:lnTo>
                    <a:lnTo>
                      <a:pt x="2087" y="1153"/>
                    </a:lnTo>
                    <a:lnTo>
                      <a:pt x="1992" y="1144"/>
                    </a:lnTo>
                    <a:lnTo>
                      <a:pt x="1898" y="1134"/>
                    </a:lnTo>
                    <a:lnTo>
                      <a:pt x="1805" y="1123"/>
                    </a:lnTo>
                    <a:lnTo>
                      <a:pt x="1712" y="1111"/>
                    </a:lnTo>
                    <a:lnTo>
                      <a:pt x="1621" y="1097"/>
                    </a:lnTo>
                    <a:lnTo>
                      <a:pt x="1529" y="1084"/>
                    </a:lnTo>
                    <a:lnTo>
                      <a:pt x="1439" y="1068"/>
                    </a:lnTo>
                    <a:lnTo>
                      <a:pt x="1348" y="1053"/>
                    </a:lnTo>
                    <a:lnTo>
                      <a:pt x="1259" y="1036"/>
                    </a:lnTo>
                    <a:lnTo>
                      <a:pt x="1169" y="1018"/>
                    </a:lnTo>
                    <a:lnTo>
                      <a:pt x="1081" y="999"/>
                    </a:lnTo>
                    <a:lnTo>
                      <a:pt x="994" y="979"/>
                    </a:lnTo>
                    <a:lnTo>
                      <a:pt x="907" y="959"/>
                    </a:lnTo>
                    <a:lnTo>
                      <a:pt x="821" y="936"/>
                    </a:lnTo>
                    <a:lnTo>
                      <a:pt x="735" y="914"/>
                    </a:lnTo>
                    <a:lnTo>
                      <a:pt x="650" y="891"/>
                    </a:lnTo>
                    <a:lnTo>
                      <a:pt x="566" y="867"/>
                    </a:lnTo>
                    <a:lnTo>
                      <a:pt x="484" y="841"/>
                    </a:lnTo>
                    <a:lnTo>
                      <a:pt x="401" y="816"/>
                    </a:lnTo>
                    <a:lnTo>
                      <a:pt x="319" y="789"/>
                    </a:lnTo>
                    <a:lnTo>
                      <a:pt x="238" y="761"/>
                    </a:lnTo>
                    <a:lnTo>
                      <a:pt x="158" y="733"/>
                    </a:lnTo>
                    <a:lnTo>
                      <a:pt x="79" y="703"/>
                    </a:lnTo>
                    <a:lnTo>
                      <a:pt x="0" y="673"/>
                    </a:lnTo>
                    <a:lnTo>
                      <a:pt x="46" y="587"/>
                    </a:lnTo>
                    <a:lnTo>
                      <a:pt x="90" y="501"/>
                    </a:lnTo>
                    <a:lnTo>
                      <a:pt x="136" y="416"/>
                    </a:lnTo>
                    <a:lnTo>
                      <a:pt x="182" y="331"/>
                    </a:lnTo>
                    <a:lnTo>
                      <a:pt x="228" y="247"/>
                    </a:lnTo>
                    <a:lnTo>
                      <a:pt x="275" y="164"/>
                    </a:lnTo>
                    <a:lnTo>
                      <a:pt x="322" y="82"/>
                    </a:lnTo>
                    <a:lnTo>
                      <a:pt x="370" y="0"/>
                    </a:lnTo>
                    <a:lnTo>
                      <a:pt x="440" y="22"/>
                    </a:lnTo>
                    <a:lnTo>
                      <a:pt x="510" y="45"/>
                    </a:lnTo>
                    <a:lnTo>
                      <a:pt x="582" y="66"/>
                    </a:lnTo>
                    <a:lnTo>
                      <a:pt x="654" y="86"/>
                    </a:lnTo>
                    <a:lnTo>
                      <a:pt x="726" y="106"/>
                    </a:lnTo>
                    <a:lnTo>
                      <a:pt x="800" y="126"/>
                    </a:lnTo>
                    <a:lnTo>
                      <a:pt x="873" y="144"/>
                    </a:lnTo>
                    <a:lnTo>
                      <a:pt x="947" y="163"/>
                    </a:lnTo>
                    <a:lnTo>
                      <a:pt x="1022" y="180"/>
                    </a:lnTo>
                    <a:lnTo>
                      <a:pt x="1097" y="197"/>
                    </a:lnTo>
                    <a:lnTo>
                      <a:pt x="1173" y="212"/>
                    </a:lnTo>
                    <a:lnTo>
                      <a:pt x="1249" y="228"/>
                    </a:lnTo>
                    <a:lnTo>
                      <a:pt x="1325" y="243"/>
                    </a:lnTo>
                    <a:lnTo>
                      <a:pt x="1402" y="257"/>
                    </a:lnTo>
                    <a:lnTo>
                      <a:pt x="1480" y="271"/>
                    </a:lnTo>
                    <a:lnTo>
                      <a:pt x="1557" y="283"/>
                    </a:lnTo>
                    <a:lnTo>
                      <a:pt x="1635" y="294"/>
                    </a:lnTo>
                    <a:lnTo>
                      <a:pt x="1715" y="305"/>
                    </a:lnTo>
                    <a:lnTo>
                      <a:pt x="1794" y="316"/>
                    </a:lnTo>
                    <a:lnTo>
                      <a:pt x="1873" y="325"/>
                    </a:lnTo>
                    <a:lnTo>
                      <a:pt x="1954" y="334"/>
                    </a:lnTo>
                    <a:lnTo>
                      <a:pt x="2034" y="343"/>
                    </a:lnTo>
                    <a:lnTo>
                      <a:pt x="2115" y="350"/>
                    </a:lnTo>
                    <a:lnTo>
                      <a:pt x="2195" y="357"/>
                    </a:lnTo>
                    <a:lnTo>
                      <a:pt x="2277" y="363"/>
                    </a:lnTo>
                    <a:lnTo>
                      <a:pt x="2359" y="368"/>
                    </a:lnTo>
                    <a:lnTo>
                      <a:pt x="2441" y="372"/>
                    </a:lnTo>
                    <a:lnTo>
                      <a:pt x="2524" y="376"/>
                    </a:lnTo>
                    <a:lnTo>
                      <a:pt x="2606" y="379"/>
                    </a:lnTo>
                    <a:lnTo>
                      <a:pt x="2690" y="380"/>
                    </a:lnTo>
                    <a:lnTo>
                      <a:pt x="2774" y="382"/>
                    </a:lnTo>
                    <a:lnTo>
                      <a:pt x="2858" y="382"/>
                    </a:lnTo>
                    <a:lnTo>
                      <a:pt x="2940" y="382"/>
                    </a:lnTo>
                    <a:lnTo>
                      <a:pt x="3024" y="380"/>
                    </a:lnTo>
                    <a:lnTo>
                      <a:pt x="3108" y="379"/>
                    </a:lnTo>
                    <a:lnTo>
                      <a:pt x="3190" y="376"/>
                    </a:lnTo>
                    <a:lnTo>
                      <a:pt x="3273" y="372"/>
                    </a:lnTo>
                    <a:lnTo>
                      <a:pt x="3355" y="368"/>
                    </a:lnTo>
                    <a:lnTo>
                      <a:pt x="3437" y="363"/>
                    </a:lnTo>
                    <a:lnTo>
                      <a:pt x="3518" y="357"/>
                    </a:lnTo>
                    <a:lnTo>
                      <a:pt x="3599" y="350"/>
                    </a:lnTo>
                    <a:lnTo>
                      <a:pt x="3680" y="343"/>
                    </a:lnTo>
                    <a:lnTo>
                      <a:pt x="3760" y="334"/>
                    </a:lnTo>
                    <a:lnTo>
                      <a:pt x="3841" y="325"/>
                    </a:lnTo>
                    <a:lnTo>
                      <a:pt x="3920" y="316"/>
                    </a:lnTo>
                    <a:lnTo>
                      <a:pt x="3999" y="305"/>
                    </a:lnTo>
                    <a:lnTo>
                      <a:pt x="4079" y="294"/>
                    </a:lnTo>
                    <a:lnTo>
                      <a:pt x="4157" y="283"/>
                    </a:lnTo>
                    <a:lnTo>
                      <a:pt x="4234" y="271"/>
                    </a:lnTo>
                    <a:lnTo>
                      <a:pt x="4312" y="257"/>
                    </a:lnTo>
                    <a:lnTo>
                      <a:pt x="4389" y="243"/>
                    </a:lnTo>
                    <a:lnTo>
                      <a:pt x="4465" y="228"/>
                    </a:lnTo>
                    <a:lnTo>
                      <a:pt x="4541" y="212"/>
                    </a:lnTo>
                    <a:lnTo>
                      <a:pt x="4617" y="197"/>
                    </a:lnTo>
                    <a:lnTo>
                      <a:pt x="4692" y="180"/>
                    </a:lnTo>
                    <a:lnTo>
                      <a:pt x="4767" y="162"/>
                    </a:lnTo>
                    <a:lnTo>
                      <a:pt x="4841" y="144"/>
                    </a:lnTo>
                    <a:lnTo>
                      <a:pt x="4914" y="126"/>
                    </a:lnTo>
                    <a:lnTo>
                      <a:pt x="4988" y="106"/>
                    </a:lnTo>
                    <a:lnTo>
                      <a:pt x="5060" y="86"/>
                    </a:lnTo>
                    <a:lnTo>
                      <a:pt x="5132" y="66"/>
                    </a:lnTo>
                    <a:lnTo>
                      <a:pt x="5204" y="45"/>
                    </a:lnTo>
                    <a:lnTo>
                      <a:pt x="5274" y="22"/>
                    </a:lnTo>
                    <a:lnTo>
                      <a:pt x="5344" y="0"/>
                    </a:lnTo>
                    <a:lnTo>
                      <a:pt x="5392" y="82"/>
                    </a:lnTo>
                    <a:lnTo>
                      <a:pt x="5439" y="164"/>
                    </a:lnTo>
                    <a:lnTo>
                      <a:pt x="5486" y="247"/>
                    </a:lnTo>
                    <a:lnTo>
                      <a:pt x="5532" y="331"/>
                    </a:lnTo>
                    <a:lnTo>
                      <a:pt x="5578" y="416"/>
                    </a:lnTo>
                    <a:lnTo>
                      <a:pt x="5624" y="501"/>
                    </a:lnTo>
                    <a:lnTo>
                      <a:pt x="5668" y="587"/>
                    </a:lnTo>
                    <a:lnTo>
                      <a:pt x="5714" y="673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4572000" y="786159"/>
                <a:ext cx="188673" cy="78614"/>
              </a:xfrm>
              <a:custGeom>
                <a:avLst/>
                <a:gdLst/>
                <a:ahLst/>
                <a:cxnLst>
                  <a:cxn ang="0">
                    <a:pos x="0" y="1188"/>
                  </a:cxn>
                  <a:cxn ang="0">
                    <a:pos x="97" y="1187"/>
                  </a:cxn>
                  <a:cxn ang="0">
                    <a:pos x="291" y="1183"/>
                  </a:cxn>
                  <a:cxn ang="0">
                    <a:pos x="484" y="1174"/>
                  </a:cxn>
                  <a:cxn ang="0">
                    <a:pos x="675" y="1161"/>
                  </a:cxn>
                  <a:cxn ang="0">
                    <a:pos x="864" y="1144"/>
                  </a:cxn>
                  <a:cxn ang="0">
                    <a:pos x="1051" y="1123"/>
                  </a:cxn>
                  <a:cxn ang="0">
                    <a:pos x="1235" y="1097"/>
                  </a:cxn>
                  <a:cxn ang="0">
                    <a:pos x="1417" y="1068"/>
                  </a:cxn>
                  <a:cxn ang="0">
                    <a:pos x="1597" y="1036"/>
                  </a:cxn>
                  <a:cxn ang="0">
                    <a:pos x="1775" y="999"/>
                  </a:cxn>
                  <a:cxn ang="0">
                    <a:pos x="1949" y="959"/>
                  </a:cxn>
                  <a:cxn ang="0">
                    <a:pos x="2121" y="914"/>
                  </a:cxn>
                  <a:cxn ang="0">
                    <a:pos x="2290" y="867"/>
                  </a:cxn>
                  <a:cxn ang="0">
                    <a:pos x="2455" y="816"/>
                  </a:cxn>
                  <a:cxn ang="0">
                    <a:pos x="2618" y="761"/>
                  </a:cxn>
                  <a:cxn ang="0">
                    <a:pos x="2777" y="703"/>
                  </a:cxn>
                  <a:cxn ang="0">
                    <a:pos x="2810" y="587"/>
                  </a:cxn>
                  <a:cxn ang="0">
                    <a:pos x="2720" y="416"/>
                  </a:cxn>
                  <a:cxn ang="0">
                    <a:pos x="2628" y="247"/>
                  </a:cxn>
                  <a:cxn ang="0">
                    <a:pos x="2534" y="82"/>
                  </a:cxn>
                  <a:cxn ang="0">
                    <a:pos x="2416" y="22"/>
                  </a:cxn>
                  <a:cxn ang="0">
                    <a:pos x="2274" y="66"/>
                  </a:cxn>
                  <a:cxn ang="0">
                    <a:pos x="2130" y="106"/>
                  </a:cxn>
                  <a:cxn ang="0">
                    <a:pos x="1983" y="144"/>
                  </a:cxn>
                  <a:cxn ang="0">
                    <a:pos x="1834" y="180"/>
                  </a:cxn>
                  <a:cxn ang="0">
                    <a:pos x="1683" y="212"/>
                  </a:cxn>
                  <a:cxn ang="0">
                    <a:pos x="1531" y="243"/>
                  </a:cxn>
                  <a:cxn ang="0">
                    <a:pos x="1376" y="271"/>
                  </a:cxn>
                  <a:cxn ang="0">
                    <a:pos x="1221" y="294"/>
                  </a:cxn>
                  <a:cxn ang="0">
                    <a:pos x="1062" y="316"/>
                  </a:cxn>
                  <a:cxn ang="0">
                    <a:pos x="902" y="334"/>
                  </a:cxn>
                  <a:cxn ang="0">
                    <a:pos x="741" y="350"/>
                  </a:cxn>
                  <a:cxn ang="0">
                    <a:pos x="579" y="363"/>
                  </a:cxn>
                  <a:cxn ang="0">
                    <a:pos x="415" y="372"/>
                  </a:cxn>
                  <a:cxn ang="0">
                    <a:pos x="250" y="379"/>
                  </a:cxn>
                  <a:cxn ang="0">
                    <a:pos x="83" y="382"/>
                  </a:cxn>
                  <a:cxn ang="0">
                    <a:pos x="0" y="382"/>
                  </a:cxn>
                  <a:cxn ang="0">
                    <a:pos x="0" y="1188"/>
                  </a:cxn>
                </a:cxnLst>
                <a:rect l="0" t="0" r="r" b="b"/>
                <a:pathLst>
                  <a:path w="2856" h="1188">
                    <a:moveTo>
                      <a:pt x="0" y="1188"/>
                    </a:moveTo>
                    <a:lnTo>
                      <a:pt x="0" y="1188"/>
                    </a:lnTo>
                    <a:lnTo>
                      <a:pt x="0" y="1188"/>
                    </a:lnTo>
                    <a:lnTo>
                      <a:pt x="97" y="1187"/>
                    </a:lnTo>
                    <a:lnTo>
                      <a:pt x="194" y="1186"/>
                    </a:lnTo>
                    <a:lnTo>
                      <a:pt x="291" y="1183"/>
                    </a:lnTo>
                    <a:lnTo>
                      <a:pt x="388" y="1179"/>
                    </a:lnTo>
                    <a:lnTo>
                      <a:pt x="484" y="1174"/>
                    </a:lnTo>
                    <a:lnTo>
                      <a:pt x="579" y="1168"/>
                    </a:lnTo>
                    <a:lnTo>
                      <a:pt x="675" y="1161"/>
                    </a:lnTo>
                    <a:lnTo>
                      <a:pt x="770" y="1153"/>
                    </a:lnTo>
                    <a:lnTo>
                      <a:pt x="864" y="1144"/>
                    </a:lnTo>
                    <a:lnTo>
                      <a:pt x="958" y="1134"/>
                    </a:lnTo>
                    <a:lnTo>
                      <a:pt x="1051" y="1123"/>
                    </a:lnTo>
                    <a:lnTo>
                      <a:pt x="1144" y="1111"/>
                    </a:lnTo>
                    <a:lnTo>
                      <a:pt x="1235" y="1097"/>
                    </a:lnTo>
                    <a:lnTo>
                      <a:pt x="1327" y="1084"/>
                    </a:lnTo>
                    <a:lnTo>
                      <a:pt x="1417" y="1068"/>
                    </a:lnTo>
                    <a:lnTo>
                      <a:pt x="1508" y="1053"/>
                    </a:lnTo>
                    <a:lnTo>
                      <a:pt x="1597" y="1036"/>
                    </a:lnTo>
                    <a:lnTo>
                      <a:pt x="1687" y="1018"/>
                    </a:lnTo>
                    <a:lnTo>
                      <a:pt x="1775" y="999"/>
                    </a:lnTo>
                    <a:lnTo>
                      <a:pt x="1862" y="979"/>
                    </a:lnTo>
                    <a:lnTo>
                      <a:pt x="1949" y="959"/>
                    </a:lnTo>
                    <a:lnTo>
                      <a:pt x="2035" y="936"/>
                    </a:lnTo>
                    <a:lnTo>
                      <a:pt x="2121" y="914"/>
                    </a:lnTo>
                    <a:lnTo>
                      <a:pt x="2206" y="891"/>
                    </a:lnTo>
                    <a:lnTo>
                      <a:pt x="2290" y="867"/>
                    </a:lnTo>
                    <a:lnTo>
                      <a:pt x="2372" y="841"/>
                    </a:lnTo>
                    <a:lnTo>
                      <a:pt x="2455" y="816"/>
                    </a:lnTo>
                    <a:lnTo>
                      <a:pt x="2537" y="789"/>
                    </a:lnTo>
                    <a:lnTo>
                      <a:pt x="2618" y="761"/>
                    </a:lnTo>
                    <a:lnTo>
                      <a:pt x="2699" y="733"/>
                    </a:lnTo>
                    <a:lnTo>
                      <a:pt x="2777" y="703"/>
                    </a:lnTo>
                    <a:lnTo>
                      <a:pt x="2856" y="673"/>
                    </a:lnTo>
                    <a:lnTo>
                      <a:pt x="2810" y="587"/>
                    </a:lnTo>
                    <a:lnTo>
                      <a:pt x="2766" y="501"/>
                    </a:lnTo>
                    <a:lnTo>
                      <a:pt x="2720" y="416"/>
                    </a:lnTo>
                    <a:lnTo>
                      <a:pt x="2674" y="331"/>
                    </a:lnTo>
                    <a:lnTo>
                      <a:pt x="2628" y="247"/>
                    </a:lnTo>
                    <a:lnTo>
                      <a:pt x="2581" y="164"/>
                    </a:lnTo>
                    <a:lnTo>
                      <a:pt x="2534" y="82"/>
                    </a:lnTo>
                    <a:lnTo>
                      <a:pt x="2486" y="0"/>
                    </a:lnTo>
                    <a:lnTo>
                      <a:pt x="2416" y="22"/>
                    </a:lnTo>
                    <a:lnTo>
                      <a:pt x="2346" y="45"/>
                    </a:lnTo>
                    <a:lnTo>
                      <a:pt x="2274" y="66"/>
                    </a:lnTo>
                    <a:lnTo>
                      <a:pt x="2203" y="86"/>
                    </a:lnTo>
                    <a:lnTo>
                      <a:pt x="2130" y="106"/>
                    </a:lnTo>
                    <a:lnTo>
                      <a:pt x="2056" y="126"/>
                    </a:lnTo>
                    <a:lnTo>
                      <a:pt x="1983" y="144"/>
                    </a:lnTo>
                    <a:lnTo>
                      <a:pt x="1909" y="163"/>
                    </a:lnTo>
                    <a:lnTo>
                      <a:pt x="1834" y="180"/>
                    </a:lnTo>
                    <a:lnTo>
                      <a:pt x="1759" y="197"/>
                    </a:lnTo>
                    <a:lnTo>
                      <a:pt x="1683" y="212"/>
                    </a:lnTo>
                    <a:lnTo>
                      <a:pt x="1607" y="228"/>
                    </a:lnTo>
                    <a:lnTo>
                      <a:pt x="1531" y="243"/>
                    </a:lnTo>
                    <a:lnTo>
                      <a:pt x="1454" y="257"/>
                    </a:lnTo>
                    <a:lnTo>
                      <a:pt x="1376" y="271"/>
                    </a:lnTo>
                    <a:lnTo>
                      <a:pt x="1299" y="283"/>
                    </a:lnTo>
                    <a:lnTo>
                      <a:pt x="1221" y="294"/>
                    </a:lnTo>
                    <a:lnTo>
                      <a:pt x="1141" y="305"/>
                    </a:lnTo>
                    <a:lnTo>
                      <a:pt x="1062" y="316"/>
                    </a:lnTo>
                    <a:lnTo>
                      <a:pt x="983" y="325"/>
                    </a:lnTo>
                    <a:lnTo>
                      <a:pt x="902" y="334"/>
                    </a:lnTo>
                    <a:lnTo>
                      <a:pt x="822" y="343"/>
                    </a:lnTo>
                    <a:lnTo>
                      <a:pt x="741" y="350"/>
                    </a:lnTo>
                    <a:lnTo>
                      <a:pt x="661" y="357"/>
                    </a:lnTo>
                    <a:lnTo>
                      <a:pt x="579" y="363"/>
                    </a:lnTo>
                    <a:lnTo>
                      <a:pt x="497" y="368"/>
                    </a:lnTo>
                    <a:lnTo>
                      <a:pt x="415" y="372"/>
                    </a:lnTo>
                    <a:lnTo>
                      <a:pt x="332" y="376"/>
                    </a:lnTo>
                    <a:lnTo>
                      <a:pt x="250" y="379"/>
                    </a:lnTo>
                    <a:lnTo>
                      <a:pt x="166" y="380"/>
                    </a:lnTo>
                    <a:lnTo>
                      <a:pt x="83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118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4051300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3021" y="0"/>
                  </a:cxn>
                  <a:cxn ang="0">
                    <a:pos x="0" y="1815"/>
                  </a:cxn>
                  <a:cxn ang="0">
                    <a:pos x="386" y="6345"/>
                  </a:cxn>
                  <a:cxn ang="0">
                    <a:pos x="1350" y="6762"/>
                  </a:cxn>
                  <a:cxn ang="0">
                    <a:pos x="1387" y="6675"/>
                  </a:cxn>
                  <a:cxn ang="0">
                    <a:pos x="1424" y="6589"/>
                  </a:cxn>
                  <a:cxn ang="0">
                    <a:pos x="1461" y="6503"/>
                  </a:cxn>
                  <a:cxn ang="0">
                    <a:pos x="1499" y="6418"/>
                  </a:cxn>
                  <a:cxn ang="0">
                    <a:pos x="1537" y="6333"/>
                  </a:cxn>
                  <a:cxn ang="0">
                    <a:pos x="1576" y="6249"/>
                  </a:cxn>
                  <a:cxn ang="0">
                    <a:pos x="1615" y="6166"/>
                  </a:cxn>
                  <a:cxn ang="0">
                    <a:pos x="1654" y="6083"/>
                  </a:cxn>
                  <a:cxn ang="0">
                    <a:pos x="1694" y="6000"/>
                  </a:cxn>
                  <a:cxn ang="0">
                    <a:pos x="1735" y="5919"/>
                  </a:cxn>
                  <a:cxn ang="0">
                    <a:pos x="1777" y="5838"/>
                  </a:cxn>
                  <a:cxn ang="0">
                    <a:pos x="1818" y="5759"/>
                  </a:cxn>
                  <a:cxn ang="0">
                    <a:pos x="1861" y="5680"/>
                  </a:cxn>
                  <a:cxn ang="0">
                    <a:pos x="1904" y="5601"/>
                  </a:cxn>
                  <a:cxn ang="0">
                    <a:pos x="1948" y="5523"/>
                  </a:cxn>
                  <a:cxn ang="0">
                    <a:pos x="1992" y="5447"/>
                  </a:cxn>
                  <a:cxn ang="0">
                    <a:pos x="2037" y="5371"/>
                  </a:cxn>
                  <a:cxn ang="0">
                    <a:pos x="2083" y="5295"/>
                  </a:cxn>
                  <a:cxn ang="0">
                    <a:pos x="2129" y="5221"/>
                  </a:cxn>
                  <a:cxn ang="0">
                    <a:pos x="2176" y="5148"/>
                  </a:cxn>
                  <a:cxn ang="0">
                    <a:pos x="2224" y="5076"/>
                  </a:cxn>
                  <a:cxn ang="0">
                    <a:pos x="2272" y="5005"/>
                  </a:cxn>
                  <a:cxn ang="0">
                    <a:pos x="2321" y="4934"/>
                  </a:cxn>
                  <a:cxn ang="0">
                    <a:pos x="2371" y="4864"/>
                  </a:cxn>
                  <a:cxn ang="0">
                    <a:pos x="2421" y="4796"/>
                  </a:cxn>
                  <a:cxn ang="0">
                    <a:pos x="2473" y="4729"/>
                  </a:cxn>
                  <a:cxn ang="0">
                    <a:pos x="2525" y="4662"/>
                  </a:cxn>
                  <a:cxn ang="0">
                    <a:pos x="2579" y="4596"/>
                  </a:cxn>
                  <a:cxn ang="0">
                    <a:pos x="2633" y="4532"/>
                  </a:cxn>
                  <a:cxn ang="0">
                    <a:pos x="2687" y="4468"/>
                  </a:cxn>
                  <a:cxn ang="0">
                    <a:pos x="2742" y="4406"/>
                  </a:cxn>
                  <a:cxn ang="0">
                    <a:pos x="2799" y="4345"/>
                  </a:cxn>
                  <a:cxn ang="0">
                    <a:pos x="2795" y="4324"/>
                  </a:cxn>
                  <a:cxn ang="0">
                    <a:pos x="2791" y="4304"/>
                  </a:cxn>
                  <a:cxn ang="0">
                    <a:pos x="2789" y="4283"/>
                  </a:cxn>
                  <a:cxn ang="0">
                    <a:pos x="2788" y="4262"/>
                  </a:cxn>
                  <a:cxn ang="0">
                    <a:pos x="2788" y="3977"/>
                  </a:cxn>
                  <a:cxn ang="0">
                    <a:pos x="2790" y="3695"/>
                  </a:cxn>
                  <a:cxn ang="0">
                    <a:pos x="2795" y="3415"/>
                  </a:cxn>
                  <a:cxn ang="0">
                    <a:pos x="2800" y="3137"/>
                  </a:cxn>
                  <a:cxn ang="0">
                    <a:pos x="2809" y="2863"/>
                  </a:cxn>
                  <a:cxn ang="0">
                    <a:pos x="2819" y="2591"/>
                  </a:cxn>
                  <a:cxn ang="0">
                    <a:pos x="2830" y="2321"/>
                  </a:cxn>
                  <a:cxn ang="0">
                    <a:pos x="2845" y="2054"/>
                  </a:cxn>
                  <a:cxn ang="0">
                    <a:pos x="2860" y="1788"/>
                  </a:cxn>
                  <a:cxn ang="0">
                    <a:pos x="2877" y="1525"/>
                  </a:cxn>
                  <a:cxn ang="0">
                    <a:pos x="2897" y="1265"/>
                  </a:cxn>
                  <a:cxn ang="0">
                    <a:pos x="2919" y="1008"/>
                  </a:cxn>
                  <a:cxn ang="0">
                    <a:pos x="2942" y="752"/>
                  </a:cxn>
                  <a:cxn ang="0">
                    <a:pos x="2967" y="499"/>
                  </a:cxn>
                  <a:cxn ang="0">
                    <a:pos x="2993" y="248"/>
                  </a:cxn>
                  <a:cxn ang="0">
                    <a:pos x="3021" y="0"/>
                  </a:cxn>
                </a:cxnLst>
                <a:rect l="0" t="0" r="r" b="b"/>
                <a:pathLst>
                  <a:path w="3021" h="6762">
                    <a:moveTo>
                      <a:pt x="3021" y="0"/>
                    </a:moveTo>
                    <a:lnTo>
                      <a:pt x="0" y="1815"/>
                    </a:lnTo>
                    <a:lnTo>
                      <a:pt x="386" y="6345"/>
                    </a:lnTo>
                    <a:lnTo>
                      <a:pt x="1350" y="6762"/>
                    </a:lnTo>
                    <a:lnTo>
                      <a:pt x="1387" y="6675"/>
                    </a:lnTo>
                    <a:lnTo>
                      <a:pt x="1424" y="6589"/>
                    </a:lnTo>
                    <a:lnTo>
                      <a:pt x="1461" y="6503"/>
                    </a:lnTo>
                    <a:lnTo>
                      <a:pt x="1499" y="6418"/>
                    </a:lnTo>
                    <a:lnTo>
                      <a:pt x="1537" y="6333"/>
                    </a:lnTo>
                    <a:lnTo>
                      <a:pt x="1576" y="6249"/>
                    </a:lnTo>
                    <a:lnTo>
                      <a:pt x="1615" y="6166"/>
                    </a:lnTo>
                    <a:lnTo>
                      <a:pt x="1654" y="6083"/>
                    </a:lnTo>
                    <a:lnTo>
                      <a:pt x="1694" y="6000"/>
                    </a:lnTo>
                    <a:lnTo>
                      <a:pt x="1735" y="5919"/>
                    </a:lnTo>
                    <a:lnTo>
                      <a:pt x="1777" y="5838"/>
                    </a:lnTo>
                    <a:lnTo>
                      <a:pt x="1818" y="5759"/>
                    </a:lnTo>
                    <a:lnTo>
                      <a:pt x="1861" y="5680"/>
                    </a:lnTo>
                    <a:lnTo>
                      <a:pt x="1904" y="5601"/>
                    </a:lnTo>
                    <a:lnTo>
                      <a:pt x="1948" y="5523"/>
                    </a:lnTo>
                    <a:lnTo>
                      <a:pt x="1992" y="5447"/>
                    </a:lnTo>
                    <a:lnTo>
                      <a:pt x="2037" y="5371"/>
                    </a:lnTo>
                    <a:lnTo>
                      <a:pt x="2083" y="5295"/>
                    </a:lnTo>
                    <a:lnTo>
                      <a:pt x="2129" y="5221"/>
                    </a:lnTo>
                    <a:lnTo>
                      <a:pt x="2176" y="5148"/>
                    </a:lnTo>
                    <a:lnTo>
                      <a:pt x="2224" y="5076"/>
                    </a:lnTo>
                    <a:lnTo>
                      <a:pt x="2272" y="5005"/>
                    </a:lnTo>
                    <a:lnTo>
                      <a:pt x="2321" y="4934"/>
                    </a:lnTo>
                    <a:lnTo>
                      <a:pt x="2371" y="4864"/>
                    </a:lnTo>
                    <a:lnTo>
                      <a:pt x="2421" y="4796"/>
                    </a:lnTo>
                    <a:lnTo>
                      <a:pt x="2473" y="4729"/>
                    </a:lnTo>
                    <a:lnTo>
                      <a:pt x="2525" y="4662"/>
                    </a:lnTo>
                    <a:lnTo>
                      <a:pt x="2579" y="4596"/>
                    </a:lnTo>
                    <a:lnTo>
                      <a:pt x="2633" y="4532"/>
                    </a:lnTo>
                    <a:lnTo>
                      <a:pt x="2687" y="4468"/>
                    </a:lnTo>
                    <a:lnTo>
                      <a:pt x="2742" y="4406"/>
                    </a:lnTo>
                    <a:lnTo>
                      <a:pt x="2799" y="4345"/>
                    </a:lnTo>
                    <a:lnTo>
                      <a:pt x="2795" y="4324"/>
                    </a:lnTo>
                    <a:lnTo>
                      <a:pt x="2791" y="4304"/>
                    </a:lnTo>
                    <a:lnTo>
                      <a:pt x="2789" y="4283"/>
                    </a:lnTo>
                    <a:lnTo>
                      <a:pt x="2788" y="4262"/>
                    </a:lnTo>
                    <a:lnTo>
                      <a:pt x="2788" y="3977"/>
                    </a:lnTo>
                    <a:lnTo>
                      <a:pt x="2790" y="3695"/>
                    </a:lnTo>
                    <a:lnTo>
                      <a:pt x="2795" y="3415"/>
                    </a:lnTo>
                    <a:lnTo>
                      <a:pt x="2800" y="3137"/>
                    </a:lnTo>
                    <a:lnTo>
                      <a:pt x="2809" y="2863"/>
                    </a:lnTo>
                    <a:lnTo>
                      <a:pt x="2819" y="2591"/>
                    </a:lnTo>
                    <a:lnTo>
                      <a:pt x="2830" y="2321"/>
                    </a:lnTo>
                    <a:lnTo>
                      <a:pt x="2845" y="2054"/>
                    </a:lnTo>
                    <a:lnTo>
                      <a:pt x="2860" y="1788"/>
                    </a:lnTo>
                    <a:lnTo>
                      <a:pt x="2877" y="1525"/>
                    </a:lnTo>
                    <a:lnTo>
                      <a:pt x="2897" y="1265"/>
                    </a:lnTo>
                    <a:lnTo>
                      <a:pt x="2919" y="1008"/>
                    </a:lnTo>
                    <a:lnTo>
                      <a:pt x="2942" y="752"/>
                    </a:lnTo>
                    <a:lnTo>
                      <a:pt x="2967" y="499"/>
                    </a:lnTo>
                    <a:lnTo>
                      <a:pt x="2993" y="24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4893391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1" y="1815"/>
                  </a:cxn>
                  <a:cxn ang="0">
                    <a:pos x="2635" y="6345"/>
                  </a:cxn>
                  <a:cxn ang="0">
                    <a:pos x="1671" y="6762"/>
                  </a:cxn>
                  <a:cxn ang="0">
                    <a:pos x="1634" y="6675"/>
                  </a:cxn>
                  <a:cxn ang="0">
                    <a:pos x="1597" y="6589"/>
                  </a:cxn>
                  <a:cxn ang="0">
                    <a:pos x="1560" y="6503"/>
                  </a:cxn>
                  <a:cxn ang="0">
                    <a:pos x="1522" y="6418"/>
                  </a:cxn>
                  <a:cxn ang="0">
                    <a:pos x="1484" y="6333"/>
                  </a:cxn>
                  <a:cxn ang="0">
                    <a:pos x="1445" y="6248"/>
                  </a:cxn>
                  <a:cxn ang="0">
                    <a:pos x="1406" y="6166"/>
                  </a:cxn>
                  <a:cxn ang="0">
                    <a:pos x="1367" y="6083"/>
                  </a:cxn>
                  <a:cxn ang="0">
                    <a:pos x="1327" y="6000"/>
                  </a:cxn>
                  <a:cxn ang="0">
                    <a:pos x="1286" y="5919"/>
                  </a:cxn>
                  <a:cxn ang="0">
                    <a:pos x="1244" y="5838"/>
                  </a:cxn>
                  <a:cxn ang="0">
                    <a:pos x="1203" y="5759"/>
                  </a:cxn>
                  <a:cxn ang="0">
                    <a:pos x="1160" y="5680"/>
                  </a:cxn>
                  <a:cxn ang="0">
                    <a:pos x="1117" y="5601"/>
                  </a:cxn>
                  <a:cxn ang="0">
                    <a:pos x="1073" y="5523"/>
                  </a:cxn>
                  <a:cxn ang="0">
                    <a:pos x="1029" y="5447"/>
                  </a:cxn>
                  <a:cxn ang="0">
                    <a:pos x="984" y="5371"/>
                  </a:cxn>
                  <a:cxn ang="0">
                    <a:pos x="938" y="5295"/>
                  </a:cxn>
                  <a:cxn ang="0">
                    <a:pos x="892" y="5221"/>
                  </a:cxn>
                  <a:cxn ang="0">
                    <a:pos x="845" y="5148"/>
                  </a:cxn>
                  <a:cxn ang="0">
                    <a:pos x="797" y="5076"/>
                  </a:cxn>
                  <a:cxn ang="0">
                    <a:pos x="749" y="5005"/>
                  </a:cxn>
                  <a:cxn ang="0">
                    <a:pos x="700" y="4934"/>
                  </a:cxn>
                  <a:cxn ang="0">
                    <a:pos x="650" y="4864"/>
                  </a:cxn>
                  <a:cxn ang="0">
                    <a:pos x="600" y="4796"/>
                  </a:cxn>
                  <a:cxn ang="0">
                    <a:pos x="548" y="4729"/>
                  </a:cxn>
                  <a:cxn ang="0">
                    <a:pos x="496" y="4662"/>
                  </a:cxn>
                  <a:cxn ang="0">
                    <a:pos x="442" y="4596"/>
                  </a:cxn>
                  <a:cxn ang="0">
                    <a:pos x="388" y="4532"/>
                  </a:cxn>
                  <a:cxn ang="0">
                    <a:pos x="334" y="4468"/>
                  </a:cxn>
                  <a:cxn ang="0">
                    <a:pos x="279" y="4406"/>
                  </a:cxn>
                  <a:cxn ang="0">
                    <a:pos x="222" y="4345"/>
                  </a:cxn>
                  <a:cxn ang="0">
                    <a:pos x="226" y="4324"/>
                  </a:cxn>
                  <a:cxn ang="0">
                    <a:pos x="230" y="4304"/>
                  </a:cxn>
                  <a:cxn ang="0">
                    <a:pos x="232" y="4283"/>
                  </a:cxn>
                  <a:cxn ang="0">
                    <a:pos x="233" y="4262"/>
                  </a:cxn>
                  <a:cxn ang="0">
                    <a:pos x="233" y="3977"/>
                  </a:cxn>
                  <a:cxn ang="0">
                    <a:pos x="231" y="3695"/>
                  </a:cxn>
                  <a:cxn ang="0">
                    <a:pos x="226" y="3415"/>
                  </a:cxn>
                  <a:cxn ang="0">
                    <a:pos x="221" y="3137"/>
                  </a:cxn>
                  <a:cxn ang="0">
                    <a:pos x="212" y="2863"/>
                  </a:cxn>
                  <a:cxn ang="0">
                    <a:pos x="202" y="2591"/>
                  </a:cxn>
                  <a:cxn ang="0">
                    <a:pos x="191" y="2321"/>
                  </a:cxn>
                  <a:cxn ang="0">
                    <a:pos x="176" y="2054"/>
                  </a:cxn>
                  <a:cxn ang="0">
                    <a:pos x="161" y="1788"/>
                  </a:cxn>
                  <a:cxn ang="0">
                    <a:pos x="144" y="1525"/>
                  </a:cxn>
                  <a:cxn ang="0">
                    <a:pos x="124" y="1265"/>
                  </a:cxn>
                  <a:cxn ang="0">
                    <a:pos x="102" y="1007"/>
                  </a:cxn>
                  <a:cxn ang="0">
                    <a:pos x="79" y="752"/>
                  </a:cxn>
                  <a:cxn ang="0">
                    <a:pos x="54" y="498"/>
                  </a:cxn>
                  <a:cxn ang="0">
                    <a:pos x="28" y="248"/>
                  </a:cxn>
                  <a:cxn ang="0">
                    <a:pos x="0" y="0"/>
                  </a:cxn>
                </a:cxnLst>
                <a:rect l="0" t="0" r="r" b="b"/>
                <a:pathLst>
                  <a:path w="3021" h="6762">
                    <a:moveTo>
                      <a:pt x="0" y="0"/>
                    </a:moveTo>
                    <a:lnTo>
                      <a:pt x="3021" y="1815"/>
                    </a:lnTo>
                    <a:lnTo>
                      <a:pt x="2635" y="6345"/>
                    </a:lnTo>
                    <a:lnTo>
                      <a:pt x="1671" y="6762"/>
                    </a:lnTo>
                    <a:lnTo>
                      <a:pt x="1634" y="6675"/>
                    </a:lnTo>
                    <a:lnTo>
                      <a:pt x="1597" y="6589"/>
                    </a:lnTo>
                    <a:lnTo>
                      <a:pt x="1560" y="6503"/>
                    </a:lnTo>
                    <a:lnTo>
                      <a:pt x="1522" y="6418"/>
                    </a:lnTo>
                    <a:lnTo>
                      <a:pt x="1484" y="6333"/>
                    </a:lnTo>
                    <a:lnTo>
                      <a:pt x="1445" y="6248"/>
                    </a:lnTo>
                    <a:lnTo>
                      <a:pt x="1406" y="6166"/>
                    </a:lnTo>
                    <a:lnTo>
                      <a:pt x="1367" y="6083"/>
                    </a:lnTo>
                    <a:lnTo>
                      <a:pt x="1327" y="6000"/>
                    </a:lnTo>
                    <a:lnTo>
                      <a:pt x="1286" y="5919"/>
                    </a:lnTo>
                    <a:lnTo>
                      <a:pt x="1244" y="5838"/>
                    </a:lnTo>
                    <a:lnTo>
                      <a:pt x="1203" y="5759"/>
                    </a:lnTo>
                    <a:lnTo>
                      <a:pt x="1160" y="5680"/>
                    </a:lnTo>
                    <a:lnTo>
                      <a:pt x="1117" y="5601"/>
                    </a:lnTo>
                    <a:lnTo>
                      <a:pt x="1073" y="5523"/>
                    </a:lnTo>
                    <a:lnTo>
                      <a:pt x="1029" y="5447"/>
                    </a:lnTo>
                    <a:lnTo>
                      <a:pt x="984" y="5371"/>
                    </a:lnTo>
                    <a:lnTo>
                      <a:pt x="938" y="5295"/>
                    </a:lnTo>
                    <a:lnTo>
                      <a:pt x="892" y="5221"/>
                    </a:lnTo>
                    <a:lnTo>
                      <a:pt x="845" y="5148"/>
                    </a:lnTo>
                    <a:lnTo>
                      <a:pt x="797" y="5076"/>
                    </a:lnTo>
                    <a:lnTo>
                      <a:pt x="749" y="5005"/>
                    </a:lnTo>
                    <a:lnTo>
                      <a:pt x="700" y="4934"/>
                    </a:lnTo>
                    <a:lnTo>
                      <a:pt x="650" y="4864"/>
                    </a:lnTo>
                    <a:lnTo>
                      <a:pt x="600" y="4796"/>
                    </a:lnTo>
                    <a:lnTo>
                      <a:pt x="548" y="4729"/>
                    </a:lnTo>
                    <a:lnTo>
                      <a:pt x="496" y="4662"/>
                    </a:lnTo>
                    <a:lnTo>
                      <a:pt x="442" y="4596"/>
                    </a:lnTo>
                    <a:lnTo>
                      <a:pt x="388" y="4532"/>
                    </a:lnTo>
                    <a:lnTo>
                      <a:pt x="334" y="4468"/>
                    </a:lnTo>
                    <a:lnTo>
                      <a:pt x="279" y="4406"/>
                    </a:lnTo>
                    <a:lnTo>
                      <a:pt x="222" y="4345"/>
                    </a:lnTo>
                    <a:lnTo>
                      <a:pt x="226" y="4324"/>
                    </a:lnTo>
                    <a:lnTo>
                      <a:pt x="230" y="4304"/>
                    </a:lnTo>
                    <a:lnTo>
                      <a:pt x="232" y="4283"/>
                    </a:lnTo>
                    <a:lnTo>
                      <a:pt x="233" y="4262"/>
                    </a:lnTo>
                    <a:lnTo>
                      <a:pt x="233" y="3977"/>
                    </a:lnTo>
                    <a:lnTo>
                      <a:pt x="231" y="3695"/>
                    </a:lnTo>
                    <a:lnTo>
                      <a:pt x="226" y="3415"/>
                    </a:lnTo>
                    <a:lnTo>
                      <a:pt x="221" y="3137"/>
                    </a:lnTo>
                    <a:lnTo>
                      <a:pt x="212" y="2863"/>
                    </a:lnTo>
                    <a:lnTo>
                      <a:pt x="202" y="2591"/>
                    </a:lnTo>
                    <a:lnTo>
                      <a:pt x="191" y="2321"/>
                    </a:lnTo>
                    <a:lnTo>
                      <a:pt x="176" y="2054"/>
                    </a:lnTo>
                    <a:lnTo>
                      <a:pt x="161" y="1788"/>
                    </a:lnTo>
                    <a:lnTo>
                      <a:pt x="144" y="1525"/>
                    </a:lnTo>
                    <a:lnTo>
                      <a:pt x="124" y="1265"/>
                    </a:lnTo>
                    <a:lnTo>
                      <a:pt x="102" y="1007"/>
                    </a:lnTo>
                    <a:lnTo>
                      <a:pt x="79" y="752"/>
                    </a:lnTo>
                    <a:lnTo>
                      <a:pt x="54" y="498"/>
                    </a:lnTo>
                    <a:lnTo>
                      <a:pt x="28" y="24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9"/>
              <p:cNvSpPr>
                <a:spLocks/>
              </p:cNvSpPr>
              <p:nvPr/>
            </p:nvSpPr>
            <p:spPr bwMode="auto">
              <a:xfrm>
                <a:off x="4278817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21" y="119"/>
                  </a:cxn>
                  <a:cxn ang="0">
                    <a:pos x="90" y="343"/>
                  </a:cxn>
                  <a:cxn ang="0">
                    <a:pos x="191" y="546"/>
                  </a:cxn>
                  <a:cxn ang="0">
                    <a:pos x="325" y="729"/>
                  </a:cxn>
                  <a:cxn ang="0">
                    <a:pos x="489" y="894"/>
                  </a:cxn>
                  <a:cxn ang="0">
                    <a:pos x="685" y="1041"/>
                  </a:cxn>
                  <a:cxn ang="0">
                    <a:pos x="911" y="1171"/>
                  </a:cxn>
                  <a:cxn ang="0">
                    <a:pos x="1166" y="1282"/>
                  </a:cxn>
                  <a:cxn ang="0">
                    <a:pos x="1451" y="1380"/>
                  </a:cxn>
                  <a:cxn ang="0">
                    <a:pos x="1764" y="1461"/>
                  </a:cxn>
                  <a:cxn ang="0">
                    <a:pos x="2103" y="1528"/>
                  </a:cxn>
                  <a:cxn ang="0">
                    <a:pos x="2471" y="1582"/>
                  </a:cxn>
                  <a:cxn ang="0">
                    <a:pos x="2864" y="1622"/>
                  </a:cxn>
                  <a:cxn ang="0">
                    <a:pos x="3283" y="1651"/>
                  </a:cxn>
                  <a:cxn ang="0">
                    <a:pos x="3728" y="1668"/>
                  </a:cxn>
                  <a:cxn ang="0">
                    <a:pos x="4197" y="1674"/>
                  </a:cxn>
                  <a:cxn ang="0">
                    <a:pos x="4441" y="687"/>
                  </a:cxn>
                  <a:cxn ang="0">
                    <a:pos x="4025" y="681"/>
                  </a:cxn>
                  <a:cxn ang="0">
                    <a:pos x="3625" y="673"/>
                  </a:cxn>
                  <a:cxn ang="0">
                    <a:pos x="3243" y="661"/>
                  </a:cxn>
                  <a:cxn ang="0">
                    <a:pos x="2878" y="644"/>
                  </a:cxn>
                  <a:cxn ang="0">
                    <a:pos x="2529" y="624"/>
                  </a:cxn>
                  <a:cxn ang="0">
                    <a:pos x="2199" y="599"/>
                  </a:cxn>
                  <a:cxn ang="0">
                    <a:pos x="1889" y="567"/>
                  </a:cxn>
                  <a:cxn ang="0">
                    <a:pos x="1596" y="532"/>
                  </a:cxn>
                  <a:cxn ang="0">
                    <a:pos x="1324" y="489"/>
                  </a:cxn>
                  <a:cxn ang="0">
                    <a:pos x="1071" y="441"/>
                  </a:cxn>
                  <a:cxn ang="0">
                    <a:pos x="839" y="386"/>
                  </a:cxn>
                  <a:cxn ang="0">
                    <a:pos x="626" y="325"/>
                  </a:cxn>
                  <a:cxn ang="0">
                    <a:pos x="437" y="256"/>
                  </a:cxn>
                  <a:cxn ang="0">
                    <a:pos x="269" y="178"/>
                  </a:cxn>
                  <a:cxn ang="0">
                    <a:pos x="123" y="92"/>
                  </a:cxn>
                  <a:cxn ang="0">
                    <a:pos x="0" y="0"/>
                  </a:cxn>
                </a:cxnLst>
                <a:rect l="0" t="0" r="r" b="b"/>
                <a:pathLst>
                  <a:path w="4441" h="1674">
                    <a:moveTo>
                      <a:pt x="0" y="0"/>
                    </a:moveTo>
                    <a:lnTo>
                      <a:pt x="21" y="119"/>
                    </a:lnTo>
                    <a:lnTo>
                      <a:pt x="51" y="233"/>
                    </a:lnTo>
                    <a:lnTo>
                      <a:pt x="90" y="343"/>
                    </a:lnTo>
                    <a:lnTo>
                      <a:pt x="136" y="447"/>
                    </a:lnTo>
                    <a:lnTo>
                      <a:pt x="191" y="546"/>
                    </a:lnTo>
                    <a:lnTo>
                      <a:pt x="254" y="640"/>
                    </a:lnTo>
                    <a:lnTo>
                      <a:pt x="325" y="729"/>
                    </a:lnTo>
                    <a:lnTo>
                      <a:pt x="403" y="814"/>
                    </a:lnTo>
                    <a:lnTo>
                      <a:pt x="489" y="894"/>
                    </a:lnTo>
                    <a:lnTo>
                      <a:pt x="583" y="970"/>
                    </a:lnTo>
                    <a:lnTo>
                      <a:pt x="685" y="1041"/>
                    </a:lnTo>
                    <a:lnTo>
                      <a:pt x="794" y="1108"/>
                    </a:lnTo>
                    <a:lnTo>
                      <a:pt x="911" y="1171"/>
                    </a:lnTo>
                    <a:lnTo>
                      <a:pt x="1035" y="1229"/>
                    </a:lnTo>
                    <a:lnTo>
                      <a:pt x="1166" y="1282"/>
                    </a:lnTo>
                    <a:lnTo>
                      <a:pt x="1305" y="1333"/>
                    </a:lnTo>
                    <a:lnTo>
                      <a:pt x="1451" y="1380"/>
                    </a:lnTo>
                    <a:lnTo>
                      <a:pt x="1604" y="1422"/>
                    </a:lnTo>
                    <a:lnTo>
                      <a:pt x="1764" y="1461"/>
                    </a:lnTo>
                    <a:lnTo>
                      <a:pt x="1930" y="1497"/>
                    </a:lnTo>
                    <a:lnTo>
                      <a:pt x="2103" y="1528"/>
                    </a:lnTo>
                    <a:lnTo>
                      <a:pt x="2284" y="1557"/>
                    </a:lnTo>
                    <a:lnTo>
                      <a:pt x="2471" y="1582"/>
                    </a:lnTo>
                    <a:lnTo>
                      <a:pt x="2664" y="1604"/>
                    </a:lnTo>
                    <a:lnTo>
                      <a:pt x="2864" y="1622"/>
                    </a:lnTo>
                    <a:lnTo>
                      <a:pt x="3071" y="1638"/>
                    </a:lnTo>
                    <a:lnTo>
                      <a:pt x="3283" y="1651"/>
                    </a:lnTo>
                    <a:lnTo>
                      <a:pt x="3503" y="1660"/>
                    </a:lnTo>
                    <a:lnTo>
                      <a:pt x="3728" y="1668"/>
                    </a:lnTo>
                    <a:lnTo>
                      <a:pt x="3959" y="1671"/>
                    </a:lnTo>
                    <a:lnTo>
                      <a:pt x="4197" y="1674"/>
                    </a:lnTo>
                    <a:lnTo>
                      <a:pt x="4441" y="1672"/>
                    </a:lnTo>
                    <a:lnTo>
                      <a:pt x="4441" y="687"/>
                    </a:lnTo>
                    <a:lnTo>
                      <a:pt x="4231" y="685"/>
                    </a:lnTo>
                    <a:lnTo>
                      <a:pt x="4025" y="681"/>
                    </a:lnTo>
                    <a:lnTo>
                      <a:pt x="3823" y="678"/>
                    </a:lnTo>
                    <a:lnTo>
                      <a:pt x="3625" y="673"/>
                    </a:lnTo>
                    <a:lnTo>
                      <a:pt x="3432" y="668"/>
                    </a:lnTo>
                    <a:lnTo>
                      <a:pt x="3243" y="661"/>
                    </a:lnTo>
                    <a:lnTo>
                      <a:pt x="3057" y="653"/>
                    </a:lnTo>
                    <a:lnTo>
                      <a:pt x="2878" y="644"/>
                    </a:lnTo>
                    <a:lnTo>
                      <a:pt x="2701" y="634"/>
                    </a:lnTo>
                    <a:lnTo>
                      <a:pt x="2529" y="624"/>
                    </a:lnTo>
                    <a:lnTo>
                      <a:pt x="2363" y="612"/>
                    </a:lnTo>
                    <a:lnTo>
                      <a:pt x="2199" y="599"/>
                    </a:lnTo>
                    <a:lnTo>
                      <a:pt x="2042" y="584"/>
                    </a:lnTo>
                    <a:lnTo>
                      <a:pt x="1889" y="567"/>
                    </a:lnTo>
                    <a:lnTo>
                      <a:pt x="1740" y="551"/>
                    </a:lnTo>
                    <a:lnTo>
                      <a:pt x="1596" y="532"/>
                    </a:lnTo>
                    <a:lnTo>
                      <a:pt x="1458" y="511"/>
                    </a:lnTo>
                    <a:lnTo>
                      <a:pt x="1324" y="489"/>
                    </a:lnTo>
                    <a:lnTo>
                      <a:pt x="1194" y="467"/>
                    </a:lnTo>
                    <a:lnTo>
                      <a:pt x="1071" y="441"/>
                    </a:lnTo>
                    <a:lnTo>
                      <a:pt x="952" y="414"/>
                    </a:lnTo>
                    <a:lnTo>
                      <a:pt x="839" y="386"/>
                    </a:lnTo>
                    <a:lnTo>
                      <a:pt x="730" y="356"/>
                    </a:lnTo>
                    <a:lnTo>
                      <a:pt x="626" y="325"/>
                    </a:lnTo>
                    <a:lnTo>
                      <a:pt x="529" y="290"/>
                    </a:lnTo>
                    <a:lnTo>
                      <a:pt x="437" y="256"/>
                    </a:lnTo>
                    <a:lnTo>
                      <a:pt x="349" y="218"/>
                    </a:lnTo>
                    <a:lnTo>
                      <a:pt x="269" y="178"/>
                    </a:lnTo>
                    <a:lnTo>
                      <a:pt x="193" y="136"/>
                    </a:lnTo>
                    <a:lnTo>
                      <a:pt x="123" y="92"/>
                    </a:lnTo>
                    <a:lnTo>
                      <a:pt x="58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Line 12"/>
              <p:cNvSpPr>
                <a:spLocks noChangeShapeType="1"/>
              </p:cNvSpPr>
              <p:nvPr/>
            </p:nvSpPr>
            <p:spPr bwMode="auto">
              <a:xfrm>
                <a:off x="4572000" y="933213"/>
                <a:ext cx="463" cy="566481"/>
              </a:xfrm>
              <a:prstGeom prst="line">
                <a:avLst/>
              </a:prstGeom>
              <a:noFill/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13"/>
              <p:cNvSpPr>
                <a:spLocks/>
              </p:cNvSpPr>
              <p:nvPr/>
            </p:nvSpPr>
            <p:spPr bwMode="auto">
              <a:xfrm>
                <a:off x="4442056" y="1051596"/>
                <a:ext cx="259888" cy="260350"/>
              </a:xfrm>
              <a:custGeom>
                <a:avLst/>
                <a:gdLst/>
                <a:ahLst/>
                <a:cxnLst>
                  <a:cxn ang="0">
                    <a:pos x="2171" y="3931"/>
                  </a:cxn>
                  <a:cxn ang="0">
                    <a:pos x="2461" y="3879"/>
                  </a:cxn>
                  <a:cxn ang="0">
                    <a:pos x="2736" y="3785"/>
                  </a:cxn>
                  <a:cxn ang="0">
                    <a:pos x="2991" y="3655"/>
                  </a:cxn>
                  <a:cxn ang="0">
                    <a:pos x="3222" y="3490"/>
                  </a:cxn>
                  <a:cxn ang="0">
                    <a:pos x="3427" y="3295"/>
                  </a:cxn>
                  <a:cxn ang="0">
                    <a:pos x="3603" y="3071"/>
                  </a:cxn>
                  <a:cxn ang="0">
                    <a:pos x="3746" y="2823"/>
                  </a:cxn>
                  <a:cxn ang="0">
                    <a:pos x="3852" y="2555"/>
                  </a:cxn>
                  <a:cxn ang="0">
                    <a:pos x="3918" y="2270"/>
                  </a:cxn>
                  <a:cxn ang="0">
                    <a:pos x="3940" y="1971"/>
                  </a:cxn>
                  <a:cxn ang="0">
                    <a:pos x="3918" y="1671"/>
                  </a:cxn>
                  <a:cxn ang="0">
                    <a:pos x="3852" y="1385"/>
                  </a:cxn>
                  <a:cxn ang="0">
                    <a:pos x="3746" y="1117"/>
                  </a:cxn>
                  <a:cxn ang="0">
                    <a:pos x="3603" y="870"/>
                  </a:cxn>
                  <a:cxn ang="0">
                    <a:pos x="3427" y="647"/>
                  </a:cxn>
                  <a:cxn ang="0">
                    <a:pos x="3222" y="451"/>
                  </a:cxn>
                  <a:cxn ang="0">
                    <a:pos x="2991" y="286"/>
                  </a:cxn>
                  <a:cxn ang="0">
                    <a:pos x="2736" y="155"/>
                  </a:cxn>
                  <a:cxn ang="0">
                    <a:pos x="2461" y="62"/>
                  </a:cxn>
                  <a:cxn ang="0">
                    <a:pos x="2171" y="10"/>
                  </a:cxn>
                  <a:cxn ang="0">
                    <a:pos x="1869" y="2"/>
                  </a:cxn>
                  <a:cxn ang="0">
                    <a:pos x="1574" y="40"/>
                  </a:cxn>
                  <a:cxn ang="0">
                    <a:pos x="1294" y="120"/>
                  </a:cxn>
                  <a:cxn ang="0">
                    <a:pos x="1032" y="239"/>
                  </a:cxn>
                  <a:cxn ang="0">
                    <a:pos x="793" y="392"/>
                  </a:cxn>
                  <a:cxn ang="0">
                    <a:pos x="579" y="579"/>
                  </a:cxn>
                  <a:cxn ang="0">
                    <a:pos x="392" y="793"/>
                  </a:cxn>
                  <a:cxn ang="0">
                    <a:pos x="238" y="1032"/>
                  </a:cxn>
                  <a:cxn ang="0">
                    <a:pos x="119" y="1294"/>
                  </a:cxn>
                  <a:cxn ang="0">
                    <a:pos x="40" y="1574"/>
                  </a:cxn>
                  <a:cxn ang="0">
                    <a:pos x="2" y="1869"/>
                  </a:cxn>
                  <a:cxn ang="0">
                    <a:pos x="10" y="2172"/>
                  </a:cxn>
                  <a:cxn ang="0">
                    <a:pos x="62" y="2462"/>
                  </a:cxn>
                  <a:cxn ang="0">
                    <a:pos x="155" y="2736"/>
                  </a:cxn>
                  <a:cxn ang="0">
                    <a:pos x="286" y="2991"/>
                  </a:cxn>
                  <a:cxn ang="0">
                    <a:pos x="451" y="3222"/>
                  </a:cxn>
                  <a:cxn ang="0">
                    <a:pos x="647" y="3428"/>
                  </a:cxn>
                  <a:cxn ang="0">
                    <a:pos x="870" y="3603"/>
                  </a:cxn>
                  <a:cxn ang="0">
                    <a:pos x="1117" y="3746"/>
                  </a:cxn>
                  <a:cxn ang="0">
                    <a:pos x="1385" y="3852"/>
                  </a:cxn>
                  <a:cxn ang="0">
                    <a:pos x="1671" y="3918"/>
                  </a:cxn>
                  <a:cxn ang="0">
                    <a:pos x="1971" y="3941"/>
                  </a:cxn>
                </a:cxnLst>
                <a:rect l="0" t="0" r="r" b="b"/>
                <a:pathLst>
                  <a:path w="3940" h="3941">
                    <a:moveTo>
                      <a:pt x="1971" y="3941"/>
                    </a:moveTo>
                    <a:lnTo>
                      <a:pt x="2071" y="3938"/>
                    </a:lnTo>
                    <a:lnTo>
                      <a:pt x="2171" y="3931"/>
                    </a:lnTo>
                    <a:lnTo>
                      <a:pt x="2270" y="3918"/>
                    </a:lnTo>
                    <a:lnTo>
                      <a:pt x="2366" y="3900"/>
                    </a:lnTo>
                    <a:lnTo>
                      <a:pt x="2461" y="3879"/>
                    </a:lnTo>
                    <a:lnTo>
                      <a:pt x="2555" y="3852"/>
                    </a:lnTo>
                    <a:lnTo>
                      <a:pt x="2646" y="3821"/>
                    </a:lnTo>
                    <a:lnTo>
                      <a:pt x="2736" y="3785"/>
                    </a:lnTo>
                    <a:lnTo>
                      <a:pt x="2823" y="3746"/>
                    </a:lnTo>
                    <a:lnTo>
                      <a:pt x="2908" y="3703"/>
                    </a:lnTo>
                    <a:lnTo>
                      <a:pt x="2991" y="3655"/>
                    </a:lnTo>
                    <a:lnTo>
                      <a:pt x="3070" y="3603"/>
                    </a:lnTo>
                    <a:lnTo>
                      <a:pt x="3148" y="3548"/>
                    </a:lnTo>
                    <a:lnTo>
                      <a:pt x="3222" y="3490"/>
                    </a:lnTo>
                    <a:lnTo>
                      <a:pt x="3293" y="3428"/>
                    </a:lnTo>
                    <a:lnTo>
                      <a:pt x="3363" y="3363"/>
                    </a:lnTo>
                    <a:lnTo>
                      <a:pt x="3427" y="3295"/>
                    </a:lnTo>
                    <a:lnTo>
                      <a:pt x="3490" y="3222"/>
                    </a:lnTo>
                    <a:lnTo>
                      <a:pt x="3548" y="3148"/>
                    </a:lnTo>
                    <a:lnTo>
                      <a:pt x="3603" y="3071"/>
                    </a:lnTo>
                    <a:lnTo>
                      <a:pt x="3654" y="2991"/>
                    </a:lnTo>
                    <a:lnTo>
                      <a:pt x="3702" y="2908"/>
                    </a:lnTo>
                    <a:lnTo>
                      <a:pt x="3746" y="2823"/>
                    </a:lnTo>
                    <a:lnTo>
                      <a:pt x="3785" y="2736"/>
                    </a:lnTo>
                    <a:lnTo>
                      <a:pt x="3821" y="2647"/>
                    </a:lnTo>
                    <a:lnTo>
                      <a:pt x="3852" y="2555"/>
                    </a:lnTo>
                    <a:lnTo>
                      <a:pt x="3878" y="2462"/>
                    </a:lnTo>
                    <a:lnTo>
                      <a:pt x="3900" y="2366"/>
                    </a:lnTo>
                    <a:lnTo>
                      <a:pt x="3918" y="2270"/>
                    </a:lnTo>
                    <a:lnTo>
                      <a:pt x="3930" y="2172"/>
                    </a:lnTo>
                    <a:lnTo>
                      <a:pt x="3938" y="2071"/>
                    </a:lnTo>
                    <a:lnTo>
                      <a:pt x="3940" y="1971"/>
                    </a:lnTo>
                    <a:lnTo>
                      <a:pt x="3938" y="1869"/>
                    </a:lnTo>
                    <a:lnTo>
                      <a:pt x="3930" y="1770"/>
                    </a:lnTo>
                    <a:lnTo>
                      <a:pt x="3918" y="1671"/>
                    </a:lnTo>
                    <a:lnTo>
                      <a:pt x="3900" y="1574"/>
                    </a:lnTo>
                    <a:lnTo>
                      <a:pt x="3878" y="1479"/>
                    </a:lnTo>
                    <a:lnTo>
                      <a:pt x="3852" y="1385"/>
                    </a:lnTo>
                    <a:lnTo>
                      <a:pt x="3821" y="1294"/>
                    </a:lnTo>
                    <a:lnTo>
                      <a:pt x="3785" y="1204"/>
                    </a:lnTo>
                    <a:lnTo>
                      <a:pt x="3746" y="1117"/>
                    </a:lnTo>
                    <a:lnTo>
                      <a:pt x="3702" y="1032"/>
                    </a:lnTo>
                    <a:lnTo>
                      <a:pt x="3654" y="949"/>
                    </a:lnTo>
                    <a:lnTo>
                      <a:pt x="3603" y="870"/>
                    </a:lnTo>
                    <a:lnTo>
                      <a:pt x="3548" y="793"/>
                    </a:lnTo>
                    <a:lnTo>
                      <a:pt x="3490" y="718"/>
                    </a:lnTo>
                    <a:lnTo>
                      <a:pt x="3427" y="647"/>
                    </a:lnTo>
                    <a:lnTo>
                      <a:pt x="3363" y="579"/>
                    </a:lnTo>
                    <a:lnTo>
                      <a:pt x="3293" y="513"/>
                    </a:lnTo>
                    <a:lnTo>
                      <a:pt x="3222" y="451"/>
                    </a:lnTo>
                    <a:lnTo>
                      <a:pt x="3148" y="392"/>
                    </a:lnTo>
                    <a:lnTo>
                      <a:pt x="3070" y="337"/>
                    </a:lnTo>
                    <a:lnTo>
                      <a:pt x="2991" y="286"/>
                    </a:lnTo>
                    <a:lnTo>
                      <a:pt x="2908" y="239"/>
                    </a:lnTo>
                    <a:lnTo>
                      <a:pt x="2823" y="195"/>
                    </a:lnTo>
                    <a:lnTo>
                      <a:pt x="2736" y="155"/>
                    </a:lnTo>
                    <a:lnTo>
                      <a:pt x="2646" y="120"/>
                    </a:lnTo>
                    <a:lnTo>
                      <a:pt x="2555" y="89"/>
                    </a:lnTo>
                    <a:lnTo>
                      <a:pt x="2461" y="62"/>
                    </a:lnTo>
                    <a:lnTo>
                      <a:pt x="2366" y="40"/>
                    </a:lnTo>
                    <a:lnTo>
                      <a:pt x="2270" y="23"/>
                    </a:lnTo>
                    <a:lnTo>
                      <a:pt x="2171" y="10"/>
                    </a:lnTo>
                    <a:lnTo>
                      <a:pt x="2071" y="2"/>
                    </a:lnTo>
                    <a:lnTo>
                      <a:pt x="1971" y="0"/>
                    </a:lnTo>
                    <a:lnTo>
                      <a:pt x="1869" y="2"/>
                    </a:lnTo>
                    <a:lnTo>
                      <a:pt x="1769" y="10"/>
                    </a:lnTo>
                    <a:lnTo>
                      <a:pt x="1671" y="23"/>
                    </a:lnTo>
                    <a:lnTo>
                      <a:pt x="1574" y="40"/>
                    </a:lnTo>
                    <a:lnTo>
                      <a:pt x="1479" y="62"/>
                    </a:lnTo>
                    <a:lnTo>
                      <a:pt x="1385" y="89"/>
                    </a:lnTo>
                    <a:lnTo>
                      <a:pt x="1294" y="120"/>
                    </a:lnTo>
                    <a:lnTo>
                      <a:pt x="1204" y="155"/>
                    </a:lnTo>
                    <a:lnTo>
                      <a:pt x="1117" y="195"/>
                    </a:lnTo>
                    <a:lnTo>
                      <a:pt x="1032" y="239"/>
                    </a:lnTo>
                    <a:lnTo>
                      <a:pt x="949" y="286"/>
                    </a:lnTo>
                    <a:lnTo>
                      <a:pt x="870" y="337"/>
                    </a:lnTo>
                    <a:lnTo>
                      <a:pt x="793" y="392"/>
                    </a:lnTo>
                    <a:lnTo>
                      <a:pt x="718" y="451"/>
                    </a:lnTo>
                    <a:lnTo>
                      <a:pt x="647" y="513"/>
                    </a:lnTo>
                    <a:lnTo>
                      <a:pt x="579" y="579"/>
                    </a:lnTo>
                    <a:lnTo>
                      <a:pt x="513" y="647"/>
                    </a:lnTo>
                    <a:lnTo>
                      <a:pt x="451" y="718"/>
                    </a:lnTo>
                    <a:lnTo>
                      <a:pt x="392" y="793"/>
                    </a:lnTo>
                    <a:lnTo>
                      <a:pt x="337" y="870"/>
                    </a:lnTo>
                    <a:lnTo>
                      <a:pt x="286" y="949"/>
                    </a:lnTo>
                    <a:lnTo>
                      <a:pt x="238" y="1032"/>
                    </a:lnTo>
                    <a:lnTo>
                      <a:pt x="194" y="1117"/>
                    </a:lnTo>
                    <a:lnTo>
                      <a:pt x="155" y="1204"/>
                    </a:lnTo>
                    <a:lnTo>
                      <a:pt x="119" y="1294"/>
                    </a:lnTo>
                    <a:lnTo>
                      <a:pt x="89" y="1385"/>
                    </a:lnTo>
                    <a:lnTo>
                      <a:pt x="62" y="1479"/>
                    </a:lnTo>
                    <a:lnTo>
                      <a:pt x="40" y="1574"/>
                    </a:lnTo>
                    <a:lnTo>
                      <a:pt x="22" y="1671"/>
                    </a:lnTo>
                    <a:lnTo>
                      <a:pt x="10" y="1770"/>
                    </a:lnTo>
                    <a:lnTo>
                      <a:pt x="2" y="1869"/>
                    </a:lnTo>
                    <a:lnTo>
                      <a:pt x="0" y="1971"/>
                    </a:lnTo>
                    <a:lnTo>
                      <a:pt x="2" y="2071"/>
                    </a:lnTo>
                    <a:lnTo>
                      <a:pt x="10" y="2172"/>
                    </a:lnTo>
                    <a:lnTo>
                      <a:pt x="22" y="2270"/>
                    </a:lnTo>
                    <a:lnTo>
                      <a:pt x="40" y="2366"/>
                    </a:lnTo>
                    <a:lnTo>
                      <a:pt x="62" y="2462"/>
                    </a:lnTo>
                    <a:lnTo>
                      <a:pt x="89" y="2555"/>
                    </a:lnTo>
                    <a:lnTo>
                      <a:pt x="119" y="2647"/>
                    </a:lnTo>
                    <a:lnTo>
                      <a:pt x="155" y="2736"/>
                    </a:lnTo>
                    <a:lnTo>
                      <a:pt x="194" y="2823"/>
                    </a:lnTo>
                    <a:lnTo>
                      <a:pt x="238" y="2908"/>
                    </a:lnTo>
                    <a:lnTo>
                      <a:pt x="286" y="2991"/>
                    </a:lnTo>
                    <a:lnTo>
                      <a:pt x="337" y="3071"/>
                    </a:lnTo>
                    <a:lnTo>
                      <a:pt x="392" y="3148"/>
                    </a:lnTo>
                    <a:lnTo>
                      <a:pt x="451" y="3222"/>
                    </a:lnTo>
                    <a:lnTo>
                      <a:pt x="513" y="3295"/>
                    </a:lnTo>
                    <a:lnTo>
                      <a:pt x="579" y="3363"/>
                    </a:lnTo>
                    <a:lnTo>
                      <a:pt x="647" y="3428"/>
                    </a:lnTo>
                    <a:lnTo>
                      <a:pt x="718" y="3490"/>
                    </a:lnTo>
                    <a:lnTo>
                      <a:pt x="793" y="3548"/>
                    </a:lnTo>
                    <a:lnTo>
                      <a:pt x="870" y="3603"/>
                    </a:lnTo>
                    <a:lnTo>
                      <a:pt x="949" y="3655"/>
                    </a:lnTo>
                    <a:lnTo>
                      <a:pt x="1032" y="3703"/>
                    </a:lnTo>
                    <a:lnTo>
                      <a:pt x="1117" y="3746"/>
                    </a:lnTo>
                    <a:lnTo>
                      <a:pt x="1204" y="3785"/>
                    </a:lnTo>
                    <a:lnTo>
                      <a:pt x="1294" y="3821"/>
                    </a:lnTo>
                    <a:lnTo>
                      <a:pt x="1385" y="3852"/>
                    </a:lnTo>
                    <a:lnTo>
                      <a:pt x="1479" y="3879"/>
                    </a:lnTo>
                    <a:lnTo>
                      <a:pt x="1574" y="3900"/>
                    </a:lnTo>
                    <a:lnTo>
                      <a:pt x="1671" y="3918"/>
                    </a:lnTo>
                    <a:lnTo>
                      <a:pt x="1769" y="3931"/>
                    </a:lnTo>
                    <a:lnTo>
                      <a:pt x="1869" y="3938"/>
                    </a:lnTo>
                    <a:lnTo>
                      <a:pt x="1971" y="3941"/>
                    </a:ln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Freeform 16"/>
              <p:cNvSpPr>
                <a:spLocks/>
              </p:cNvSpPr>
              <p:nvPr/>
            </p:nvSpPr>
            <p:spPr bwMode="auto">
              <a:xfrm>
                <a:off x="4261245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2" y="77"/>
                  </a:cxn>
                  <a:cxn ang="0">
                    <a:pos x="0" y="127"/>
                  </a:cxn>
                  <a:cxn ang="0">
                    <a:pos x="1" y="176"/>
                  </a:cxn>
                  <a:cxn ang="0">
                    <a:pos x="5" y="225"/>
                  </a:cxn>
                  <a:cxn ang="0">
                    <a:pos x="12" y="272"/>
                  </a:cxn>
                  <a:cxn ang="0">
                    <a:pos x="23" y="318"/>
                  </a:cxn>
                  <a:cxn ang="0">
                    <a:pos x="36" y="364"/>
                  </a:cxn>
                  <a:cxn ang="0">
                    <a:pos x="52" y="409"/>
                  </a:cxn>
                  <a:cxn ang="0">
                    <a:pos x="72" y="451"/>
                  </a:cxn>
                  <a:cxn ang="0">
                    <a:pos x="93" y="494"/>
                  </a:cxn>
                  <a:cxn ang="0">
                    <a:pos x="119" y="535"/>
                  </a:cxn>
                  <a:cxn ang="0">
                    <a:pos x="147" y="576"/>
                  </a:cxn>
                  <a:cxn ang="0">
                    <a:pos x="177" y="615"/>
                  </a:cxn>
                  <a:cxn ang="0">
                    <a:pos x="211" y="655"/>
                  </a:cxn>
                  <a:cxn ang="0">
                    <a:pos x="247" y="691"/>
                  </a:cxn>
                  <a:cxn ang="0">
                    <a:pos x="265" y="697"/>
                  </a:cxn>
                  <a:cxn ang="0">
                    <a:pos x="321" y="732"/>
                  </a:cxn>
                  <a:cxn ang="0">
                    <a:pos x="456" y="821"/>
                  </a:cxn>
                  <a:cxn ang="0">
                    <a:pos x="612" y="903"/>
                  </a:cxn>
                  <a:cxn ang="0">
                    <a:pos x="792" y="975"/>
                  </a:cxn>
                  <a:cxn ang="0">
                    <a:pos x="993" y="1041"/>
                  </a:cxn>
                  <a:cxn ang="0">
                    <a:pos x="1215" y="1099"/>
                  </a:cxn>
                  <a:cxn ang="0">
                    <a:pos x="1457" y="1152"/>
                  </a:cxn>
                  <a:cxn ang="0">
                    <a:pos x="1721" y="1196"/>
                  </a:cxn>
                  <a:cxn ang="0">
                    <a:pos x="2003" y="1236"/>
                  </a:cxn>
                  <a:cxn ang="0">
                    <a:pos x="2305" y="1269"/>
                  </a:cxn>
                  <a:cxn ang="0">
                    <a:pos x="2626" y="1297"/>
                  </a:cxn>
                  <a:cxn ang="0">
                    <a:pos x="2964" y="1319"/>
                  </a:cxn>
                  <a:cxn ang="0">
                    <a:pos x="3320" y="1338"/>
                  </a:cxn>
                  <a:cxn ang="0">
                    <a:pos x="3695" y="1353"/>
                  </a:cxn>
                  <a:cxn ang="0">
                    <a:pos x="4086" y="1363"/>
                  </a:cxn>
                  <a:cxn ang="0">
                    <a:pos x="4494" y="1370"/>
                  </a:cxn>
                  <a:cxn ang="0">
                    <a:pos x="4704" y="652"/>
                  </a:cxn>
                  <a:cxn ang="0">
                    <a:pos x="4604" y="653"/>
                  </a:cxn>
                  <a:cxn ang="0">
                    <a:pos x="4447" y="652"/>
                  </a:cxn>
                  <a:cxn ang="0">
                    <a:pos x="4237" y="649"/>
                  </a:cxn>
                  <a:cxn ang="0">
                    <a:pos x="3982" y="641"/>
                  </a:cxn>
                  <a:cxn ang="0">
                    <a:pos x="3688" y="629"/>
                  </a:cxn>
                  <a:cxn ang="0">
                    <a:pos x="3364" y="612"/>
                  </a:cxn>
                  <a:cxn ang="0">
                    <a:pos x="3017" y="589"/>
                  </a:cxn>
                  <a:cxn ang="0">
                    <a:pos x="2652" y="560"/>
                  </a:cxn>
                  <a:cxn ang="0">
                    <a:pos x="2279" y="523"/>
                  </a:cxn>
                  <a:cxn ang="0">
                    <a:pos x="1904" y="478"/>
                  </a:cxn>
                  <a:cxn ang="0">
                    <a:pos x="1534" y="424"/>
                  </a:cxn>
                  <a:cxn ang="0">
                    <a:pos x="1177" y="361"/>
                  </a:cxn>
                  <a:cxn ang="0">
                    <a:pos x="838" y="288"/>
                  </a:cxn>
                  <a:cxn ang="0">
                    <a:pos x="526" y="203"/>
                  </a:cxn>
                  <a:cxn ang="0">
                    <a:pos x="248" y="108"/>
                  </a:cxn>
                  <a:cxn ang="0">
                    <a:pos x="10" y="0"/>
                  </a:cxn>
                </a:cxnLst>
                <a:rect l="0" t="0" r="r" b="b"/>
                <a:pathLst>
                  <a:path w="4704" h="1372">
                    <a:moveTo>
                      <a:pt x="10" y="0"/>
                    </a:moveTo>
                    <a:lnTo>
                      <a:pt x="7" y="27"/>
                    </a:lnTo>
                    <a:lnTo>
                      <a:pt x="4" y="52"/>
                    </a:lnTo>
                    <a:lnTo>
                      <a:pt x="2" y="77"/>
                    </a:lnTo>
                    <a:lnTo>
                      <a:pt x="0" y="103"/>
                    </a:lnTo>
                    <a:lnTo>
                      <a:pt x="0" y="127"/>
                    </a:lnTo>
                    <a:lnTo>
                      <a:pt x="0" y="152"/>
                    </a:lnTo>
                    <a:lnTo>
                      <a:pt x="1" y="176"/>
                    </a:lnTo>
                    <a:lnTo>
                      <a:pt x="2" y="201"/>
                    </a:lnTo>
                    <a:lnTo>
                      <a:pt x="5" y="225"/>
                    </a:lnTo>
                    <a:lnTo>
                      <a:pt x="8" y="249"/>
                    </a:lnTo>
                    <a:lnTo>
                      <a:pt x="12" y="272"/>
                    </a:lnTo>
                    <a:lnTo>
                      <a:pt x="17" y="296"/>
                    </a:lnTo>
                    <a:lnTo>
                      <a:pt x="23" y="318"/>
                    </a:lnTo>
                    <a:lnTo>
                      <a:pt x="29" y="342"/>
                    </a:lnTo>
                    <a:lnTo>
                      <a:pt x="36" y="364"/>
                    </a:lnTo>
                    <a:lnTo>
                      <a:pt x="44" y="386"/>
                    </a:lnTo>
                    <a:lnTo>
                      <a:pt x="52" y="409"/>
                    </a:lnTo>
                    <a:lnTo>
                      <a:pt x="62" y="430"/>
                    </a:lnTo>
                    <a:lnTo>
                      <a:pt x="72" y="451"/>
                    </a:lnTo>
                    <a:lnTo>
                      <a:pt x="82" y="472"/>
                    </a:lnTo>
                    <a:lnTo>
                      <a:pt x="93" y="494"/>
                    </a:lnTo>
                    <a:lnTo>
                      <a:pt x="105" y="515"/>
                    </a:lnTo>
                    <a:lnTo>
                      <a:pt x="119" y="535"/>
                    </a:lnTo>
                    <a:lnTo>
                      <a:pt x="132" y="556"/>
                    </a:lnTo>
                    <a:lnTo>
                      <a:pt x="147" y="576"/>
                    </a:lnTo>
                    <a:lnTo>
                      <a:pt x="161" y="596"/>
                    </a:lnTo>
                    <a:lnTo>
                      <a:pt x="177" y="615"/>
                    </a:lnTo>
                    <a:lnTo>
                      <a:pt x="193" y="636"/>
                    </a:lnTo>
                    <a:lnTo>
                      <a:pt x="211" y="655"/>
                    </a:lnTo>
                    <a:lnTo>
                      <a:pt x="229" y="674"/>
                    </a:lnTo>
                    <a:lnTo>
                      <a:pt x="247" y="691"/>
                    </a:lnTo>
                    <a:lnTo>
                      <a:pt x="267" y="710"/>
                    </a:lnTo>
                    <a:lnTo>
                      <a:pt x="265" y="697"/>
                    </a:lnTo>
                    <a:lnTo>
                      <a:pt x="263" y="685"/>
                    </a:lnTo>
                    <a:lnTo>
                      <a:pt x="321" y="732"/>
                    </a:lnTo>
                    <a:lnTo>
                      <a:pt x="386" y="777"/>
                    </a:lnTo>
                    <a:lnTo>
                      <a:pt x="456" y="821"/>
                    </a:lnTo>
                    <a:lnTo>
                      <a:pt x="532" y="863"/>
                    </a:lnTo>
                    <a:lnTo>
                      <a:pt x="612" y="903"/>
                    </a:lnTo>
                    <a:lnTo>
                      <a:pt x="700" y="941"/>
                    </a:lnTo>
                    <a:lnTo>
                      <a:pt x="792" y="975"/>
                    </a:lnTo>
                    <a:lnTo>
                      <a:pt x="889" y="1010"/>
                    </a:lnTo>
                    <a:lnTo>
                      <a:pt x="993" y="1041"/>
                    </a:lnTo>
                    <a:lnTo>
                      <a:pt x="1102" y="1071"/>
                    </a:lnTo>
                    <a:lnTo>
                      <a:pt x="1215" y="1099"/>
                    </a:lnTo>
                    <a:lnTo>
                      <a:pt x="1334" y="1126"/>
                    </a:lnTo>
                    <a:lnTo>
                      <a:pt x="1457" y="1152"/>
                    </a:lnTo>
                    <a:lnTo>
                      <a:pt x="1587" y="1174"/>
                    </a:lnTo>
                    <a:lnTo>
                      <a:pt x="1721" y="1196"/>
                    </a:lnTo>
                    <a:lnTo>
                      <a:pt x="1859" y="1217"/>
                    </a:lnTo>
                    <a:lnTo>
                      <a:pt x="2003" y="1236"/>
                    </a:lnTo>
                    <a:lnTo>
                      <a:pt x="2152" y="1252"/>
                    </a:lnTo>
                    <a:lnTo>
                      <a:pt x="2305" y="1269"/>
                    </a:lnTo>
                    <a:lnTo>
                      <a:pt x="2462" y="1284"/>
                    </a:lnTo>
                    <a:lnTo>
                      <a:pt x="2626" y="1297"/>
                    </a:lnTo>
                    <a:lnTo>
                      <a:pt x="2792" y="1309"/>
                    </a:lnTo>
                    <a:lnTo>
                      <a:pt x="2964" y="1319"/>
                    </a:lnTo>
                    <a:lnTo>
                      <a:pt x="3141" y="1329"/>
                    </a:lnTo>
                    <a:lnTo>
                      <a:pt x="3320" y="1338"/>
                    </a:lnTo>
                    <a:lnTo>
                      <a:pt x="3506" y="1346"/>
                    </a:lnTo>
                    <a:lnTo>
                      <a:pt x="3695" y="1353"/>
                    </a:lnTo>
                    <a:lnTo>
                      <a:pt x="3888" y="1358"/>
                    </a:lnTo>
                    <a:lnTo>
                      <a:pt x="4086" y="1363"/>
                    </a:lnTo>
                    <a:lnTo>
                      <a:pt x="4288" y="1366"/>
                    </a:lnTo>
                    <a:lnTo>
                      <a:pt x="4494" y="1370"/>
                    </a:lnTo>
                    <a:lnTo>
                      <a:pt x="4704" y="1372"/>
                    </a:lnTo>
                    <a:lnTo>
                      <a:pt x="4704" y="652"/>
                    </a:lnTo>
                    <a:lnTo>
                      <a:pt x="4661" y="653"/>
                    </a:lnTo>
                    <a:lnTo>
                      <a:pt x="4604" y="653"/>
                    </a:lnTo>
                    <a:lnTo>
                      <a:pt x="4533" y="653"/>
                    </a:lnTo>
                    <a:lnTo>
                      <a:pt x="4447" y="652"/>
                    </a:lnTo>
                    <a:lnTo>
                      <a:pt x="4347" y="651"/>
                    </a:lnTo>
                    <a:lnTo>
                      <a:pt x="4237" y="649"/>
                    </a:lnTo>
                    <a:lnTo>
                      <a:pt x="4114" y="646"/>
                    </a:lnTo>
                    <a:lnTo>
                      <a:pt x="3982" y="641"/>
                    </a:lnTo>
                    <a:lnTo>
                      <a:pt x="3839" y="636"/>
                    </a:lnTo>
                    <a:lnTo>
                      <a:pt x="3688" y="629"/>
                    </a:lnTo>
                    <a:lnTo>
                      <a:pt x="3529" y="621"/>
                    </a:lnTo>
                    <a:lnTo>
                      <a:pt x="3364" y="612"/>
                    </a:lnTo>
                    <a:lnTo>
                      <a:pt x="3193" y="601"/>
                    </a:lnTo>
                    <a:lnTo>
                      <a:pt x="3017" y="589"/>
                    </a:lnTo>
                    <a:lnTo>
                      <a:pt x="2837" y="575"/>
                    </a:lnTo>
                    <a:lnTo>
                      <a:pt x="2652" y="560"/>
                    </a:lnTo>
                    <a:lnTo>
                      <a:pt x="2467" y="542"/>
                    </a:lnTo>
                    <a:lnTo>
                      <a:pt x="2279" y="523"/>
                    </a:lnTo>
                    <a:lnTo>
                      <a:pt x="2092" y="501"/>
                    </a:lnTo>
                    <a:lnTo>
                      <a:pt x="1904" y="478"/>
                    </a:lnTo>
                    <a:lnTo>
                      <a:pt x="1718" y="452"/>
                    </a:lnTo>
                    <a:lnTo>
                      <a:pt x="1534" y="424"/>
                    </a:lnTo>
                    <a:lnTo>
                      <a:pt x="1353" y="394"/>
                    </a:lnTo>
                    <a:lnTo>
                      <a:pt x="1177" y="361"/>
                    </a:lnTo>
                    <a:lnTo>
                      <a:pt x="1005" y="326"/>
                    </a:lnTo>
                    <a:lnTo>
                      <a:pt x="838" y="288"/>
                    </a:lnTo>
                    <a:lnTo>
                      <a:pt x="678" y="247"/>
                    </a:lnTo>
                    <a:lnTo>
                      <a:pt x="526" y="203"/>
                    </a:lnTo>
                    <a:lnTo>
                      <a:pt x="382" y="157"/>
                    </a:lnTo>
                    <a:lnTo>
                      <a:pt x="248" y="108"/>
                    </a:lnTo>
                    <a:lnTo>
                      <a:pt x="124" y="5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17"/>
              <p:cNvSpPr>
                <a:spLocks/>
              </p:cNvSpPr>
              <p:nvPr/>
            </p:nvSpPr>
            <p:spPr bwMode="auto">
              <a:xfrm>
                <a:off x="4572000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4418" y="119"/>
                  </a:cxn>
                  <a:cxn ang="0">
                    <a:pos x="4349" y="343"/>
                  </a:cxn>
                  <a:cxn ang="0">
                    <a:pos x="4248" y="546"/>
                  </a:cxn>
                  <a:cxn ang="0">
                    <a:pos x="4114" y="729"/>
                  </a:cxn>
                  <a:cxn ang="0">
                    <a:pos x="3950" y="894"/>
                  </a:cxn>
                  <a:cxn ang="0">
                    <a:pos x="3754" y="1041"/>
                  </a:cxn>
                  <a:cxn ang="0">
                    <a:pos x="3528" y="1171"/>
                  </a:cxn>
                  <a:cxn ang="0">
                    <a:pos x="3273" y="1282"/>
                  </a:cxn>
                  <a:cxn ang="0">
                    <a:pos x="2988" y="1380"/>
                  </a:cxn>
                  <a:cxn ang="0">
                    <a:pos x="2675" y="1461"/>
                  </a:cxn>
                  <a:cxn ang="0">
                    <a:pos x="2336" y="1528"/>
                  </a:cxn>
                  <a:cxn ang="0">
                    <a:pos x="1968" y="1582"/>
                  </a:cxn>
                  <a:cxn ang="0">
                    <a:pos x="1575" y="1622"/>
                  </a:cxn>
                  <a:cxn ang="0">
                    <a:pos x="1156" y="1651"/>
                  </a:cxn>
                  <a:cxn ang="0">
                    <a:pos x="711" y="1668"/>
                  </a:cxn>
                  <a:cxn ang="0">
                    <a:pos x="242" y="1674"/>
                  </a:cxn>
                  <a:cxn ang="0">
                    <a:pos x="0" y="687"/>
                  </a:cxn>
                  <a:cxn ang="0">
                    <a:pos x="414" y="681"/>
                  </a:cxn>
                  <a:cxn ang="0">
                    <a:pos x="814" y="673"/>
                  </a:cxn>
                  <a:cxn ang="0">
                    <a:pos x="1196" y="661"/>
                  </a:cxn>
                  <a:cxn ang="0">
                    <a:pos x="1561" y="644"/>
                  </a:cxn>
                  <a:cxn ang="0">
                    <a:pos x="1910" y="624"/>
                  </a:cxn>
                  <a:cxn ang="0">
                    <a:pos x="2240" y="599"/>
                  </a:cxn>
                  <a:cxn ang="0">
                    <a:pos x="2550" y="567"/>
                  </a:cxn>
                  <a:cxn ang="0">
                    <a:pos x="2843" y="532"/>
                  </a:cxn>
                  <a:cxn ang="0">
                    <a:pos x="3115" y="489"/>
                  </a:cxn>
                  <a:cxn ang="0">
                    <a:pos x="3368" y="441"/>
                  </a:cxn>
                  <a:cxn ang="0">
                    <a:pos x="3600" y="386"/>
                  </a:cxn>
                  <a:cxn ang="0">
                    <a:pos x="3813" y="325"/>
                  </a:cxn>
                  <a:cxn ang="0">
                    <a:pos x="4002" y="256"/>
                  </a:cxn>
                  <a:cxn ang="0">
                    <a:pos x="4170" y="178"/>
                  </a:cxn>
                  <a:cxn ang="0">
                    <a:pos x="4316" y="92"/>
                  </a:cxn>
                  <a:cxn ang="0">
                    <a:pos x="4439" y="0"/>
                  </a:cxn>
                </a:cxnLst>
                <a:rect l="0" t="0" r="r" b="b"/>
                <a:pathLst>
                  <a:path w="4439" h="1674">
                    <a:moveTo>
                      <a:pt x="4439" y="0"/>
                    </a:moveTo>
                    <a:lnTo>
                      <a:pt x="4418" y="119"/>
                    </a:lnTo>
                    <a:lnTo>
                      <a:pt x="4388" y="233"/>
                    </a:lnTo>
                    <a:lnTo>
                      <a:pt x="4349" y="343"/>
                    </a:lnTo>
                    <a:lnTo>
                      <a:pt x="4303" y="447"/>
                    </a:lnTo>
                    <a:lnTo>
                      <a:pt x="4248" y="546"/>
                    </a:lnTo>
                    <a:lnTo>
                      <a:pt x="4186" y="640"/>
                    </a:lnTo>
                    <a:lnTo>
                      <a:pt x="4114" y="729"/>
                    </a:lnTo>
                    <a:lnTo>
                      <a:pt x="4036" y="814"/>
                    </a:lnTo>
                    <a:lnTo>
                      <a:pt x="3950" y="894"/>
                    </a:lnTo>
                    <a:lnTo>
                      <a:pt x="3856" y="970"/>
                    </a:lnTo>
                    <a:lnTo>
                      <a:pt x="3754" y="1041"/>
                    </a:lnTo>
                    <a:lnTo>
                      <a:pt x="3645" y="1108"/>
                    </a:lnTo>
                    <a:lnTo>
                      <a:pt x="3528" y="1171"/>
                    </a:lnTo>
                    <a:lnTo>
                      <a:pt x="3404" y="1229"/>
                    </a:lnTo>
                    <a:lnTo>
                      <a:pt x="3273" y="1282"/>
                    </a:lnTo>
                    <a:lnTo>
                      <a:pt x="3134" y="1333"/>
                    </a:lnTo>
                    <a:lnTo>
                      <a:pt x="2988" y="1380"/>
                    </a:lnTo>
                    <a:lnTo>
                      <a:pt x="2835" y="1422"/>
                    </a:lnTo>
                    <a:lnTo>
                      <a:pt x="2675" y="1461"/>
                    </a:lnTo>
                    <a:lnTo>
                      <a:pt x="2509" y="1497"/>
                    </a:lnTo>
                    <a:lnTo>
                      <a:pt x="2336" y="1528"/>
                    </a:lnTo>
                    <a:lnTo>
                      <a:pt x="2155" y="1557"/>
                    </a:lnTo>
                    <a:lnTo>
                      <a:pt x="1968" y="1582"/>
                    </a:lnTo>
                    <a:lnTo>
                      <a:pt x="1775" y="1604"/>
                    </a:lnTo>
                    <a:lnTo>
                      <a:pt x="1575" y="1622"/>
                    </a:lnTo>
                    <a:lnTo>
                      <a:pt x="1368" y="1638"/>
                    </a:lnTo>
                    <a:lnTo>
                      <a:pt x="1156" y="1651"/>
                    </a:lnTo>
                    <a:lnTo>
                      <a:pt x="937" y="1660"/>
                    </a:lnTo>
                    <a:lnTo>
                      <a:pt x="711" y="1668"/>
                    </a:lnTo>
                    <a:lnTo>
                      <a:pt x="480" y="1671"/>
                    </a:lnTo>
                    <a:lnTo>
                      <a:pt x="242" y="1674"/>
                    </a:lnTo>
                    <a:lnTo>
                      <a:pt x="0" y="1672"/>
                    </a:lnTo>
                    <a:lnTo>
                      <a:pt x="0" y="687"/>
                    </a:lnTo>
                    <a:lnTo>
                      <a:pt x="208" y="685"/>
                    </a:lnTo>
                    <a:lnTo>
                      <a:pt x="414" y="681"/>
                    </a:lnTo>
                    <a:lnTo>
                      <a:pt x="616" y="678"/>
                    </a:lnTo>
                    <a:lnTo>
                      <a:pt x="814" y="673"/>
                    </a:lnTo>
                    <a:lnTo>
                      <a:pt x="1007" y="668"/>
                    </a:lnTo>
                    <a:lnTo>
                      <a:pt x="1196" y="661"/>
                    </a:lnTo>
                    <a:lnTo>
                      <a:pt x="1382" y="653"/>
                    </a:lnTo>
                    <a:lnTo>
                      <a:pt x="1561" y="644"/>
                    </a:lnTo>
                    <a:lnTo>
                      <a:pt x="1738" y="634"/>
                    </a:lnTo>
                    <a:lnTo>
                      <a:pt x="1910" y="624"/>
                    </a:lnTo>
                    <a:lnTo>
                      <a:pt x="2076" y="612"/>
                    </a:lnTo>
                    <a:lnTo>
                      <a:pt x="2240" y="599"/>
                    </a:lnTo>
                    <a:lnTo>
                      <a:pt x="2397" y="584"/>
                    </a:lnTo>
                    <a:lnTo>
                      <a:pt x="2550" y="567"/>
                    </a:lnTo>
                    <a:lnTo>
                      <a:pt x="2699" y="551"/>
                    </a:lnTo>
                    <a:lnTo>
                      <a:pt x="2843" y="532"/>
                    </a:lnTo>
                    <a:lnTo>
                      <a:pt x="2981" y="511"/>
                    </a:lnTo>
                    <a:lnTo>
                      <a:pt x="3115" y="489"/>
                    </a:lnTo>
                    <a:lnTo>
                      <a:pt x="3245" y="467"/>
                    </a:lnTo>
                    <a:lnTo>
                      <a:pt x="3368" y="441"/>
                    </a:lnTo>
                    <a:lnTo>
                      <a:pt x="3487" y="414"/>
                    </a:lnTo>
                    <a:lnTo>
                      <a:pt x="3600" y="386"/>
                    </a:lnTo>
                    <a:lnTo>
                      <a:pt x="3709" y="356"/>
                    </a:lnTo>
                    <a:lnTo>
                      <a:pt x="3813" y="325"/>
                    </a:lnTo>
                    <a:lnTo>
                      <a:pt x="3910" y="290"/>
                    </a:lnTo>
                    <a:lnTo>
                      <a:pt x="4002" y="256"/>
                    </a:lnTo>
                    <a:lnTo>
                      <a:pt x="4090" y="218"/>
                    </a:lnTo>
                    <a:lnTo>
                      <a:pt x="4170" y="178"/>
                    </a:lnTo>
                    <a:lnTo>
                      <a:pt x="4246" y="136"/>
                    </a:lnTo>
                    <a:lnTo>
                      <a:pt x="4316" y="92"/>
                    </a:lnTo>
                    <a:lnTo>
                      <a:pt x="4381" y="47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5" name="Freeform 18"/>
              <p:cNvSpPr>
                <a:spLocks/>
              </p:cNvSpPr>
              <p:nvPr/>
            </p:nvSpPr>
            <p:spPr bwMode="auto">
              <a:xfrm>
                <a:off x="4572000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4695" y="27"/>
                  </a:cxn>
                  <a:cxn ang="0">
                    <a:pos x="4701" y="77"/>
                  </a:cxn>
                  <a:cxn ang="0">
                    <a:pos x="4702" y="127"/>
                  </a:cxn>
                  <a:cxn ang="0">
                    <a:pos x="4701" y="176"/>
                  </a:cxn>
                  <a:cxn ang="0">
                    <a:pos x="4697" y="225"/>
                  </a:cxn>
                  <a:cxn ang="0">
                    <a:pos x="4690" y="272"/>
                  </a:cxn>
                  <a:cxn ang="0">
                    <a:pos x="4679" y="318"/>
                  </a:cxn>
                  <a:cxn ang="0">
                    <a:pos x="4666" y="364"/>
                  </a:cxn>
                  <a:cxn ang="0">
                    <a:pos x="4650" y="409"/>
                  </a:cxn>
                  <a:cxn ang="0">
                    <a:pos x="4630" y="451"/>
                  </a:cxn>
                  <a:cxn ang="0">
                    <a:pos x="4609" y="494"/>
                  </a:cxn>
                  <a:cxn ang="0">
                    <a:pos x="4583" y="535"/>
                  </a:cxn>
                  <a:cxn ang="0">
                    <a:pos x="4555" y="576"/>
                  </a:cxn>
                  <a:cxn ang="0">
                    <a:pos x="4525" y="615"/>
                  </a:cxn>
                  <a:cxn ang="0">
                    <a:pos x="4491" y="655"/>
                  </a:cxn>
                  <a:cxn ang="0">
                    <a:pos x="4455" y="691"/>
                  </a:cxn>
                  <a:cxn ang="0">
                    <a:pos x="4437" y="697"/>
                  </a:cxn>
                  <a:cxn ang="0">
                    <a:pos x="4381" y="732"/>
                  </a:cxn>
                  <a:cxn ang="0">
                    <a:pos x="4246" y="821"/>
                  </a:cxn>
                  <a:cxn ang="0">
                    <a:pos x="4090" y="903"/>
                  </a:cxn>
                  <a:cxn ang="0">
                    <a:pos x="3910" y="975"/>
                  </a:cxn>
                  <a:cxn ang="0">
                    <a:pos x="3709" y="1041"/>
                  </a:cxn>
                  <a:cxn ang="0">
                    <a:pos x="3487" y="1099"/>
                  </a:cxn>
                  <a:cxn ang="0">
                    <a:pos x="3245" y="1152"/>
                  </a:cxn>
                  <a:cxn ang="0">
                    <a:pos x="2981" y="1196"/>
                  </a:cxn>
                  <a:cxn ang="0">
                    <a:pos x="2699" y="1236"/>
                  </a:cxn>
                  <a:cxn ang="0">
                    <a:pos x="2397" y="1269"/>
                  </a:cxn>
                  <a:cxn ang="0">
                    <a:pos x="2076" y="1297"/>
                  </a:cxn>
                  <a:cxn ang="0">
                    <a:pos x="1738" y="1319"/>
                  </a:cxn>
                  <a:cxn ang="0">
                    <a:pos x="1382" y="1338"/>
                  </a:cxn>
                  <a:cxn ang="0">
                    <a:pos x="1007" y="1353"/>
                  </a:cxn>
                  <a:cxn ang="0">
                    <a:pos x="616" y="1363"/>
                  </a:cxn>
                  <a:cxn ang="0">
                    <a:pos x="208" y="1370"/>
                  </a:cxn>
                  <a:cxn ang="0">
                    <a:pos x="0" y="652"/>
                  </a:cxn>
                  <a:cxn ang="0">
                    <a:pos x="98" y="653"/>
                  </a:cxn>
                  <a:cxn ang="0">
                    <a:pos x="255" y="652"/>
                  </a:cxn>
                  <a:cxn ang="0">
                    <a:pos x="465" y="649"/>
                  </a:cxn>
                  <a:cxn ang="0">
                    <a:pos x="721" y="641"/>
                  </a:cxn>
                  <a:cxn ang="0">
                    <a:pos x="1014" y="629"/>
                  </a:cxn>
                  <a:cxn ang="0">
                    <a:pos x="1338" y="612"/>
                  </a:cxn>
                  <a:cxn ang="0">
                    <a:pos x="1685" y="589"/>
                  </a:cxn>
                  <a:cxn ang="0">
                    <a:pos x="2050" y="560"/>
                  </a:cxn>
                  <a:cxn ang="0">
                    <a:pos x="2423" y="523"/>
                  </a:cxn>
                  <a:cxn ang="0">
                    <a:pos x="2798" y="478"/>
                  </a:cxn>
                  <a:cxn ang="0">
                    <a:pos x="3168" y="424"/>
                  </a:cxn>
                  <a:cxn ang="0">
                    <a:pos x="3525" y="361"/>
                  </a:cxn>
                  <a:cxn ang="0">
                    <a:pos x="3864" y="288"/>
                  </a:cxn>
                  <a:cxn ang="0">
                    <a:pos x="4176" y="203"/>
                  </a:cxn>
                  <a:cxn ang="0">
                    <a:pos x="4454" y="108"/>
                  </a:cxn>
                  <a:cxn ang="0">
                    <a:pos x="4692" y="0"/>
                  </a:cxn>
                </a:cxnLst>
                <a:rect l="0" t="0" r="r" b="b"/>
                <a:pathLst>
                  <a:path w="4702" h="1372">
                    <a:moveTo>
                      <a:pt x="4692" y="0"/>
                    </a:moveTo>
                    <a:lnTo>
                      <a:pt x="4695" y="27"/>
                    </a:lnTo>
                    <a:lnTo>
                      <a:pt x="4698" y="52"/>
                    </a:lnTo>
                    <a:lnTo>
                      <a:pt x="4701" y="77"/>
                    </a:lnTo>
                    <a:lnTo>
                      <a:pt x="4702" y="103"/>
                    </a:lnTo>
                    <a:lnTo>
                      <a:pt x="4702" y="127"/>
                    </a:lnTo>
                    <a:lnTo>
                      <a:pt x="4702" y="152"/>
                    </a:lnTo>
                    <a:lnTo>
                      <a:pt x="4701" y="176"/>
                    </a:lnTo>
                    <a:lnTo>
                      <a:pt x="4700" y="201"/>
                    </a:lnTo>
                    <a:lnTo>
                      <a:pt x="4697" y="225"/>
                    </a:lnTo>
                    <a:lnTo>
                      <a:pt x="4694" y="249"/>
                    </a:lnTo>
                    <a:lnTo>
                      <a:pt x="4690" y="272"/>
                    </a:lnTo>
                    <a:lnTo>
                      <a:pt x="4685" y="296"/>
                    </a:lnTo>
                    <a:lnTo>
                      <a:pt x="4679" y="318"/>
                    </a:lnTo>
                    <a:lnTo>
                      <a:pt x="4673" y="342"/>
                    </a:lnTo>
                    <a:lnTo>
                      <a:pt x="4666" y="364"/>
                    </a:lnTo>
                    <a:lnTo>
                      <a:pt x="4658" y="386"/>
                    </a:lnTo>
                    <a:lnTo>
                      <a:pt x="4650" y="409"/>
                    </a:lnTo>
                    <a:lnTo>
                      <a:pt x="4640" y="430"/>
                    </a:lnTo>
                    <a:lnTo>
                      <a:pt x="4630" y="451"/>
                    </a:lnTo>
                    <a:lnTo>
                      <a:pt x="4620" y="472"/>
                    </a:lnTo>
                    <a:lnTo>
                      <a:pt x="4609" y="494"/>
                    </a:lnTo>
                    <a:lnTo>
                      <a:pt x="4597" y="515"/>
                    </a:lnTo>
                    <a:lnTo>
                      <a:pt x="4583" y="535"/>
                    </a:lnTo>
                    <a:lnTo>
                      <a:pt x="4570" y="556"/>
                    </a:lnTo>
                    <a:lnTo>
                      <a:pt x="4555" y="576"/>
                    </a:lnTo>
                    <a:lnTo>
                      <a:pt x="4541" y="596"/>
                    </a:lnTo>
                    <a:lnTo>
                      <a:pt x="4525" y="615"/>
                    </a:lnTo>
                    <a:lnTo>
                      <a:pt x="4509" y="636"/>
                    </a:lnTo>
                    <a:lnTo>
                      <a:pt x="4491" y="655"/>
                    </a:lnTo>
                    <a:lnTo>
                      <a:pt x="4473" y="674"/>
                    </a:lnTo>
                    <a:lnTo>
                      <a:pt x="4455" y="691"/>
                    </a:lnTo>
                    <a:lnTo>
                      <a:pt x="4435" y="710"/>
                    </a:lnTo>
                    <a:lnTo>
                      <a:pt x="4437" y="697"/>
                    </a:lnTo>
                    <a:lnTo>
                      <a:pt x="4439" y="685"/>
                    </a:lnTo>
                    <a:lnTo>
                      <a:pt x="4381" y="732"/>
                    </a:lnTo>
                    <a:lnTo>
                      <a:pt x="4316" y="777"/>
                    </a:lnTo>
                    <a:lnTo>
                      <a:pt x="4246" y="821"/>
                    </a:lnTo>
                    <a:lnTo>
                      <a:pt x="4170" y="863"/>
                    </a:lnTo>
                    <a:lnTo>
                      <a:pt x="4090" y="903"/>
                    </a:lnTo>
                    <a:lnTo>
                      <a:pt x="4002" y="941"/>
                    </a:lnTo>
                    <a:lnTo>
                      <a:pt x="3910" y="975"/>
                    </a:lnTo>
                    <a:lnTo>
                      <a:pt x="3813" y="1010"/>
                    </a:lnTo>
                    <a:lnTo>
                      <a:pt x="3709" y="1041"/>
                    </a:lnTo>
                    <a:lnTo>
                      <a:pt x="3600" y="1071"/>
                    </a:lnTo>
                    <a:lnTo>
                      <a:pt x="3487" y="1099"/>
                    </a:lnTo>
                    <a:lnTo>
                      <a:pt x="3368" y="1126"/>
                    </a:lnTo>
                    <a:lnTo>
                      <a:pt x="3245" y="1152"/>
                    </a:lnTo>
                    <a:lnTo>
                      <a:pt x="3115" y="1174"/>
                    </a:lnTo>
                    <a:lnTo>
                      <a:pt x="2981" y="1196"/>
                    </a:lnTo>
                    <a:lnTo>
                      <a:pt x="2843" y="1217"/>
                    </a:lnTo>
                    <a:lnTo>
                      <a:pt x="2699" y="1236"/>
                    </a:lnTo>
                    <a:lnTo>
                      <a:pt x="2550" y="1252"/>
                    </a:lnTo>
                    <a:lnTo>
                      <a:pt x="2397" y="1269"/>
                    </a:lnTo>
                    <a:lnTo>
                      <a:pt x="2240" y="1284"/>
                    </a:lnTo>
                    <a:lnTo>
                      <a:pt x="2076" y="1297"/>
                    </a:lnTo>
                    <a:lnTo>
                      <a:pt x="1910" y="1309"/>
                    </a:lnTo>
                    <a:lnTo>
                      <a:pt x="1738" y="1319"/>
                    </a:lnTo>
                    <a:lnTo>
                      <a:pt x="1561" y="1329"/>
                    </a:lnTo>
                    <a:lnTo>
                      <a:pt x="1382" y="1338"/>
                    </a:lnTo>
                    <a:lnTo>
                      <a:pt x="1196" y="1346"/>
                    </a:lnTo>
                    <a:lnTo>
                      <a:pt x="1007" y="1353"/>
                    </a:lnTo>
                    <a:lnTo>
                      <a:pt x="814" y="1358"/>
                    </a:lnTo>
                    <a:lnTo>
                      <a:pt x="616" y="1363"/>
                    </a:lnTo>
                    <a:lnTo>
                      <a:pt x="414" y="1366"/>
                    </a:lnTo>
                    <a:lnTo>
                      <a:pt x="208" y="1370"/>
                    </a:lnTo>
                    <a:lnTo>
                      <a:pt x="0" y="1372"/>
                    </a:lnTo>
                    <a:lnTo>
                      <a:pt x="0" y="652"/>
                    </a:lnTo>
                    <a:lnTo>
                      <a:pt x="41" y="653"/>
                    </a:lnTo>
                    <a:lnTo>
                      <a:pt x="98" y="653"/>
                    </a:lnTo>
                    <a:lnTo>
                      <a:pt x="169" y="653"/>
                    </a:lnTo>
                    <a:lnTo>
                      <a:pt x="255" y="652"/>
                    </a:lnTo>
                    <a:lnTo>
                      <a:pt x="355" y="651"/>
                    </a:lnTo>
                    <a:lnTo>
                      <a:pt x="465" y="649"/>
                    </a:lnTo>
                    <a:lnTo>
                      <a:pt x="588" y="646"/>
                    </a:lnTo>
                    <a:lnTo>
                      <a:pt x="721" y="641"/>
                    </a:lnTo>
                    <a:lnTo>
                      <a:pt x="863" y="636"/>
                    </a:lnTo>
                    <a:lnTo>
                      <a:pt x="1014" y="629"/>
                    </a:lnTo>
                    <a:lnTo>
                      <a:pt x="1173" y="621"/>
                    </a:lnTo>
                    <a:lnTo>
                      <a:pt x="1338" y="612"/>
                    </a:lnTo>
                    <a:lnTo>
                      <a:pt x="1509" y="601"/>
                    </a:lnTo>
                    <a:lnTo>
                      <a:pt x="1685" y="589"/>
                    </a:lnTo>
                    <a:lnTo>
                      <a:pt x="1865" y="575"/>
                    </a:lnTo>
                    <a:lnTo>
                      <a:pt x="2050" y="560"/>
                    </a:lnTo>
                    <a:lnTo>
                      <a:pt x="2235" y="542"/>
                    </a:lnTo>
                    <a:lnTo>
                      <a:pt x="2423" y="523"/>
                    </a:lnTo>
                    <a:lnTo>
                      <a:pt x="2610" y="501"/>
                    </a:lnTo>
                    <a:lnTo>
                      <a:pt x="2798" y="478"/>
                    </a:lnTo>
                    <a:lnTo>
                      <a:pt x="2984" y="452"/>
                    </a:lnTo>
                    <a:lnTo>
                      <a:pt x="3168" y="424"/>
                    </a:lnTo>
                    <a:lnTo>
                      <a:pt x="3349" y="394"/>
                    </a:lnTo>
                    <a:lnTo>
                      <a:pt x="3525" y="361"/>
                    </a:lnTo>
                    <a:lnTo>
                      <a:pt x="3697" y="326"/>
                    </a:lnTo>
                    <a:lnTo>
                      <a:pt x="3864" y="288"/>
                    </a:lnTo>
                    <a:lnTo>
                      <a:pt x="4024" y="247"/>
                    </a:lnTo>
                    <a:lnTo>
                      <a:pt x="4176" y="203"/>
                    </a:lnTo>
                    <a:lnTo>
                      <a:pt x="4320" y="157"/>
                    </a:lnTo>
                    <a:lnTo>
                      <a:pt x="4454" y="108"/>
                    </a:lnTo>
                    <a:lnTo>
                      <a:pt x="4578" y="56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14"/>
              <p:cNvSpPr>
                <a:spLocks/>
              </p:cNvSpPr>
              <p:nvPr/>
            </p:nvSpPr>
            <p:spPr bwMode="auto">
              <a:xfrm>
                <a:off x="441616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2357" y="433"/>
                  </a:cxn>
                  <a:cxn ang="0">
                    <a:pos x="2357" y="0"/>
                  </a:cxn>
                  <a:cxn ang="0">
                    <a:pos x="1998" y="28"/>
                  </a:cxn>
                  <a:cxn ang="0">
                    <a:pos x="1657" y="106"/>
                  </a:cxn>
                  <a:cxn ang="0">
                    <a:pos x="1337" y="234"/>
                  </a:cxn>
                  <a:cxn ang="0">
                    <a:pos x="1041" y="404"/>
                  </a:cxn>
                  <a:cxn ang="0">
                    <a:pos x="774" y="614"/>
                  </a:cxn>
                  <a:cxn ang="0">
                    <a:pos x="540" y="859"/>
                  </a:cxn>
                  <a:cxn ang="0">
                    <a:pos x="342" y="1137"/>
                  </a:cxn>
                  <a:cxn ang="0">
                    <a:pos x="186" y="1441"/>
                  </a:cxn>
                  <a:cxn ang="0">
                    <a:pos x="75" y="1769"/>
                  </a:cxn>
                  <a:cxn ang="0">
                    <a:pos x="13" y="2117"/>
                  </a:cxn>
                  <a:cxn ang="0">
                    <a:pos x="4" y="2477"/>
                  </a:cxn>
                  <a:cxn ang="0">
                    <a:pos x="48" y="2831"/>
                  </a:cxn>
                  <a:cxn ang="0">
                    <a:pos x="143" y="3166"/>
                  </a:cxn>
                  <a:cxn ang="0">
                    <a:pos x="285" y="3477"/>
                  </a:cxn>
                  <a:cxn ang="0">
                    <a:pos x="470" y="3765"/>
                  </a:cxn>
                  <a:cxn ang="0">
                    <a:pos x="692" y="4022"/>
                  </a:cxn>
                  <a:cxn ang="0">
                    <a:pos x="948" y="4244"/>
                  </a:cxn>
                  <a:cxn ang="0">
                    <a:pos x="1235" y="4427"/>
                  </a:cxn>
                  <a:cxn ang="0">
                    <a:pos x="1548" y="4569"/>
                  </a:cxn>
                  <a:cxn ang="0">
                    <a:pos x="1883" y="4664"/>
                  </a:cxn>
                  <a:cxn ang="0">
                    <a:pos x="2235" y="4710"/>
                  </a:cxn>
                  <a:cxn ang="0">
                    <a:pos x="2357" y="4712"/>
                  </a:cxn>
                  <a:cxn ang="0">
                    <a:pos x="2357" y="4281"/>
                  </a:cxn>
                  <a:cxn ang="0">
                    <a:pos x="2064" y="4259"/>
                  </a:cxn>
                  <a:cxn ang="0">
                    <a:pos x="1785" y="4194"/>
                  </a:cxn>
                  <a:cxn ang="0">
                    <a:pos x="1523" y="4091"/>
                  </a:cxn>
                  <a:cxn ang="0">
                    <a:pos x="1282" y="3951"/>
                  </a:cxn>
                  <a:cxn ang="0">
                    <a:pos x="1064" y="3780"/>
                  </a:cxn>
                  <a:cxn ang="0">
                    <a:pos x="872" y="3579"/>
                  </a:cxn>
                  <a:cxn ang="0">
                    <a:pos x="711" y="3353"/>
                  </a:cxn>
                  <a:cxn ang="0">
                    <a:pos x="584" y="3104"/>
                  </a:cxn>
                  <a:cxn ang="0">
                    <a:pos x="493" y="2836"/>
                  </a:cxn>
                  <a:cxn ang="0">
                    <a:pos x="442" y="2552"/>
                  </a:cxn>
                  <a:cxn ang="0">
                    <a:pos x="435" y="2257"/>
                  </a:cxn>
                  <a:cxn ang="0">
                    <a:pos x="471" y="1969"/>
                  </a:cxn>
                  <a:cxn ang="0">
                    <a:pos x="549" y="1696"/>
                  </a:cxn>
                  <a:cxn ang="0">
                    <a:pos x="665" y="1441"/>
                  </a:cxn>
                  <a:cxn ang="0">
                    <a:pos x="815" y="1206"/>
                  </a:cxn>
                  <a:cxn ang="0">
                    <a:pos x="997" y="997"/>
                  </a:cxn>
                  <a:cxn ang="0">
                    <a:pos x="1206" y="815"/>
                  </a:cxn>
                  <a:cxn ang="0">
                    <a:pos x="1440" y="665"/>
                  </a:cxn>
                  <a:cxn ang="0">
                    <a:pos x="1695" y="549"/>
                  </a:cxn>
                  <a:cxn ang="0">
                    <a:pos x="1969" y="472"/>
                  </a:cxn>
                  <a:cxn ang="0">
                    <a:pos x="2257" y="435"/>
                  </a:cxn>
                </a:cxnLst>
                <a:rect l="0" t="0" r="r" b="b"/>
                <a:pathLst>
                  <a:path w="2357" h="4712">
                    <a:moveTo>
                      <a:pt x="2357" y="433"/>
                    </a:moveTo>
                    <a:lnTo>
                      <a:pt x="2357" y="433"/>
                    </a:lnTo>
                    <a:lnTo>
                      <a:pt x="2357" y="433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235" y="4"/>
                    </a:lnTo>
                    <a:lnTo>
                      <a:pt x="2115" y="13"/>
                    </a:lnTo>
                    <a:lnTo>
                      <a:pt x="1998" y="28"/>
                    </a:lnTo>
                    <a:lnTo>
                      <a:pt x="1883" y="48"/>
                    </a:lnTo>
                    <a:lnTo>
                      <a:pt x="1769" y="75"/>
                    </a:lnTo>
                    <a:lnTo>
                      <a:pt x="1657" y="106"/>
                    </a:lnTo>
                    <a:lnTo>
                      <a:pt x="1548" y="144"/>
                    </a:lnTo>
                    <a:lnTo>
                      <a:pt x="1440" y="186"/>
                    </a:lnTo>
                    <a:lnTo>
                      <a:pt x="1337" y="234"/>
                    </a:lnTo>
                    <a:lnTo>
                      <a:pt x="1235" y="285"/>
                    </a:lnTo>
                    <a:lnTo>
                      <a:pt x="1137" y="342"/>
                    </a:lnTo>
                    <a:lnTo>
                      <a:pt x="1041" y="404"/>
                    </a:lnTo>
                    <a:lnTo>
                      <a:pt x="948" y="470"/>
                    </a:lnTo>
                    <a:lnTo>
                      <a:pt x="860" y="540"/>
                    </a:lnTo>
                    <a:lnTo>
                      <a:pt x="774" y="614"/>
                    </a:lnTo>
                    <a:lnTo>
                      <a:pt x="692" y="692"/>
                    </a:lnTo>
                    <a:lnTo>
                      <a:pt x="614" y="773"/>
                    </a:lnTo>
                    <a:lnTo>
                      <a:pt x="540" y="859"/>
                    </a:lnTo>
                    <a:lnTo>
                      <a:pt x="470" y="949"/>
                    </a:lnTo>
                    <a:lnTo>
                      <a:pt x="404" y="1040"/>
                    </a:lnTo>
                    <a:lnTo>
                      <a:pt x="342" y="1137"/>
                    </a:lnTo>
                    <a:lnTo>
                      <a:pt x="285" y="1235"/>
                    </a:lnTo>
                    <a:lnTo>
                      <a:pt x="233" y="1337"/>
                    </a:lnTo>
                    <a:lnTo>
                      <a:pt x="186" y="1441"/>
                    </a:lnTo>
                    <a:lnTo>
                      <a:pt x="143" y="1548"/>
                    </a:lnTo>
                    <a:lnTo>
                      <a:pt x="107" y="1657"/>
                    </a:lnTo>
                    <a:lnTo>
                      <a:pt x="75" y="1769"/>
                    </a:lnTo>
                    <a:lnTo>
                      <a:pt x="48" y="1883"/>
                    </a:lnTo>
                    <a:lnTo>
                      <a:pt x="27" y="1998"/>
                    </a:lnTo>
                    <a:lnTo>
                      <a:pt x="13" y="2117"/>
                    </a:lnTo>
                    <a:lnTo>
                      <a:pt x="4" y="2236"/>
                    </a:lnTo>
                    <a:lnTo>
                      <a:pt x="0" y="2357"/>
                    </a:lnTo>
                    <a:lnTo>
                      <a:pt x="4" y="2477"/>
                    </a:lnTo>
                    <a:lnTo>
                      <a:pt x="13" y="2597"/>
                    </a:lnTo>
                    <a:lnTo>
                      <a:pt x="27" y="2714"/>
                    </a:lnTo>
                    <a:lnTo>
                      <a:pt x="48" y="2831"/>
                    </a:lnTo>
                    <a:lnTo>
                      <a:pt x="75" y="2944"/>
                    </a:lnTo>
                    <a:lnTo>
                      <a:pt x="107" y="3056"/>
                    </a:lnTo>
                    <a:lnTo>
                      <a:pt x="143" y="3166"/>
                    </a:lnTo>
                    <a:lnTo>
                      <a:pt x="186" y="3272"/>
                    </a:lnTo>
                    <a:lnTo>
                      <a:pt x="233" y="3377"/>
                    </a:lnTo>
                    <a:lnTo>
                      <a:pt x="285" y="3477"/>
                    </a:lnTo>
                    <a:lnTo>
                      <a:pt x="342" y="3577"/>
                    </a:lnTo>
                    <a:lnTo>
                      <a:pt x="404" y="3672"/>
                    </a:lnTo>
                    <a:lnTo>
                      <a:pt x="470" y="3765"/>
                    </a:lnTo>
                    <a:lnTo>
                      <a:pt x="540" y="3854"/>
                    </a:lnTo>
                    <a:lnTo>
                      <a:pt x="614" y="3939"/>
                    </a:lnTo>
                    <a:lnTo>
                      <a:pt x="692" y="4022"/>
                    </a:lnTo>
                    <a:lnTo>
                      <a:pt x="774" y="4099"/>
                    </a:lnTo>
                    <a:lnTo>
                      <a:pt x="860" y="4174"/>
                    </a:lnTo>
                    <a:lnTo>
                      <a:pt x="948" y="4244"/>
                    </a:lnTo>
                    <a:lnTo>
                      <a:pt x="1041" y="4309"/>
                    </a:lnTo>
                    <a:lnTo>
                      <a:pt x="1137" y="4370"/>
                    </a:lnTo>
                    <a:lnTo>
                      <a:pt x="1235" y="4427"/>
                    </a:lnTo>
                    <a:lnTo>
                      <a:pt x="1337" y="4480"/>
                    </a:lnTo>
                    <a:lnTo>
                      <a:pt x="1440" y="4527"/>
                    </a:lnTo>
                    <a:lnTo>
                      <a:pt x="1548" y="4569"/>
                    </a:lnTo>
                    <a:lnTo>
                      <a:pt x="1657" y="4606"/>
                    </a:lnTo>
                    <a:lnTo>
                      <a:pt x="1769" y="4638"/>
                    </a:lnTo>
                    <a:lnTo>
                      <a:pt x="1883" y="4664"/>
                    </a:lnTo>
                    <a:lnTo>
                      <a:pt x="1998" y="4685"/>
                    </a:lnTo>
                    <a:lnTo>
                      <a:pt x="2115" y="4700"/>
                    </a:lnTo>
                    <a:lnTo>
                      <a:pt x="2235" y="4710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257" y="4279"/>
                    </a:lnTo>
                    <a:lnTo>
                      <a:pt x="2160" y="4271"/>
                    </a:lnTo>
                    <a:lnTo>
                      <a:pt x="2064" y="4259"/>
                    </a:lnTo>
                    <a:lnTo>
                      <a:pt x="1969" y="4242"/>
                    </a:lnTo>
                    <a:lnTo>
                      <a:pt x="1876" y="4221"/>
                    </a:lnTo>
                    <a:lnTo>
                      <a:pt x="1785" y="4194"/>
                    </a:lnTo>
                    <a:lnTo>
                      <a:pt x="1695" y="4164"/>
                    </a:lnTo>
                    <a:lnTo>
                      <a:pt x="1608" y="4129"/>
                    </a:lnTo>
                    <a:lnTo>
                      <a:pt x="1523" y="4091"/>
                    </a:lnTo>
                    <a:lnTo>
                      <a:pt x="1440" y="4048"/>
                    </a:lnTo>
                    <a:lnTo>
                      <a:pt x="1360" y="4002"/>
                    </a:lnTo>
                    <a:lnTo>
                      <a:pt x="1282" y="3951"/>
                    </a:lnTo>
                    <a:lnTo>
                      <a:pt x="1206" y="3898"/>
                    </a:lnTo>
                    <a:lnTo>
                      <a:pt x="1133" y="3841"/>
                    </a:lnTo>
                    <a:lnTo>
                      <a:pt x="1064" y="3780"/>
                    </a:lnTo>
                    <a:lnTo>
                      <a:pt x="997" y="3717"/>
                    </a:lnTo>
                    <a:lnTo>
                      <a:pt x="933" y="3650"/>
                    </a:lnTo>
                    <a:lnTo>
                      <a:pt x="872" y="3579"/>
                    </a:lnTo>
                    <a:lnTo>
                      <a:pt x="815" y="3507"/>
                    </a:lnTo>
                    <a:lnTo>
                      <a:pt x="761" y="3432"/>
                    </a:lnTo>
                    <a:lnTo>
                      <a:pt x="711" y="3353"/>
                    </a:lnTo>
                    <a:lnTo>
                      <a:pt x="665" y="3273"/>
                    </a:lnTo>
                    <a:lnTo>
                      <a:pt x="623" y="3189"/>
                    </a:lnTo>
                    <a:lnTo>
                      <a:pt x="584" y="3104"/>
                    </a:lnTo>
                    <a:lnTo>
                      <a:pt x="549" y="3017"/>
                    </a:lnTo>
                    <a:lnTo>
                      <a:pt x="519" y="2928"/>
                    </a:lnTo>
                    <a:lnTo>
                      <a:pt x="493" y="2836"/>
                    </a:lnTo>
                    <a:lnTo>
                      <a:pt x="471" y="2743"/>
                    </a:lnTo>
                    <a:lnTo>
                      <a:pt x="454" y="2648"/>
                    </a:lnTo>
                    <a:lnTo>
                      <a:pt x="442" y="2552"/>
                    </a:lnTo>
                    <a:lnTo>
                      <a:pt x="435" y="2455"/>
                    </a:lnTo>
                    <a:lnTo>
                      <a:pt x="432" y="2357"/>
                    </a:lnTo>
                    <a:lnTo>
                      <a:pt x="435" y="2257"/>
                    </a:lnTo>
                    <a:lnTo>
                      <a:pt x="442" y="2160"/>
                    </a:lnTo>
                    <a:lnTo>
                      <a:pt x="454" y="2064"/>
                    </a:lnTo>
                    <a:lnTo>
                      <a:pt x="471" y="1969"/>
                    </a:lnTo>
                    <a:lnTo>
                      <a:pt x="493" y="1876"/>
                    </a:lnTo>
                    <a:lnTo>
                      <a:pt x="519" y="1786"/>
                    </a:lnTo>
                    <a:lnTo>
                      <a:pt x="549" y="1696"/>
                    </a:lnTo>
                    <a:lnTo>
                      <a:pt x="584" y="1609"/>
                    </a:lnTo>
                    <a:lnTo>
                      <a:pt x="623" y="1523"/>
                    </a:lnTo>
                    <a:lnTo>
                      <a:pt x="665" y="1441"/>
                    </a:lnTo>
                    <a:lnTo>
                      <a:pt x="711" y="1360"/>
                    </a:lnTo>
                    <a:lnTo>
                      <a:pt x="761" y="1282"/>
                    </a:lnTo>
                    <a:lnTo>
                      <a:pt x="815" y="1206"/>
                    </a:lnTo>
                    <a:lnTo>
                      <a:pt x="872" y="1133"/>
                    </a:lnTo>
                    <a:lnTo>
                      <a:pt x="933" y="1064"/>
                    </a:lnTo>
                    <a:lnTo>
                      <a:pt x="997" y="997"/>
                    </a:lnTo>
                    <a:lnTo>
                      <a:pt x="1064" y="933"/>
                    </a:lnTo>
                    <a:lnTo>
                      <a:pt x="1133" y="873"/>
                    </a:lnTo>
                    <a:lnTo>
                      <a:pt x="1206" y="815"/>
                    </a:lnTo>
                    <a:lnTo>
                      <a:pt x="1282" y="761"/>
                    </a:lnTo>
                    <a:lnTo>
                      <a:pt x="1360" y="711"/>
                    </a:lnTo>
                    <a:lnTo>
                      <a:pt x="1440" y="665"/>
                    </a:lnTo>
                    <a:lnTo>
                      <a:pt x="1523" y="623"/>
                    </a:lnTo>
                    <a:lnTo>
                      <a:pt x="1608" y="583"/>
                    </a:lnTo>
                    <a:lnTo>
                      <a:pt x="1695" y="549"/>
                    </a:lnTo>
                    <a:lnTo>
                      <a:pt x="1785" y="519"/>
                    </a:lnTo>
                    <a:lnTo>
                      <a:pt x="1876" y="493"/>
                    </a:lnTo>
                    <a:lnTo>
                      <a:pt x="1969" y="472"/>
                    </a:lnTo>
                    <a:lnTo>
                      <a:pt x="2064" y="454"/>
                    </a:lnTo>
                    <a:lnTo>
                      <a:pt x="2160" y="442"/>
                    </a:lnTo>
                    <a:lnTo>
                      <a:pt x="2257" y="435"/>
                    </a:lnTo>
                    <a:lnTo>
                      <a:pt x="2357" y="433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15"/>
              <p:cNvSpPr>
                <a:spLocks/>
              </p:cNvSpPr>
              <p:nvPr/>
            </p:nvSpPr>
            <p:spPr bwMode="auto">
              <a:xfrm>
                <a:off x="457200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0" y="433"/>
                  </a:cxn>
                  <a:cxn ang="0">
                    <a:pos x="0" y="0"/>
                  </a:cxn>
                  <a:cxn ang="0">
                    <a:pos x="357" y="28"/>
                  </a:cxn>
                  <a:cxn ang="0">
                    <a:pos x="698" y="106"/>
                  </a:cxn>
                  <a:cxn ang="0">
                    <a:pos x="1018" y="234"/>
                  </a:cxn>
                  <a:cxn ang="0">
                    <a:pos x="1314" y="404"/>
                  </a:cxn>
                  <a:cxn ang="0">
                    <a:pos x="1581" y="614"/>
                  </a:cxn>
                  <a:cxn ang="0">
                    <a:pos x="1816" y="859"/>
                  </a:cxn>
                  <a:cxn ang="0">
                    <a:pos x="2013" y="1137"/>
                  </a:cxn>
                  <a:cxn ang="0">
                    <a:pos x="2169" y="1441"/>
                  </a:cxn>
                  <a:cxn ang="0">
                    <a:pos x="2281" y="1769"/>
                  </a:cxn>
                  <a:cxn ang="0">
                    <a:pos x="2342" y="2117"/>
                  </a:cxn>
                  <a:cxn ang="0">
                    <a:pos x="2351" y="2477"/>
                  </a:cxn>
                  <a:cxn ang="0">
                    <a:pos x="2307" y="2831"/>
                  </a:cxn>
                  <a:cxn ang="0">
                    <a:pos x="2212" y="3166"/>
                  </a:cxn>
                  <a:cxn ang="0">
                    <a:pos x="2070" y="3477"/>
                  </a:cxn>
                  <a:cxn ang="0">
                    <a:pos x="1885" y="3765"/>
                  </a:cxn>
                  <a:cxn ang="0">
                    <a:pos x="1663" y="4022"/>
                  </a:cxn>
                  <a:cxn ang="0">
                    <a:pos x="1407" y="4244"/>
                  </a:cxn>
                  <a:cxn ang="0">
                    <a:pos x="1120" y="4427"/>
                  </a:cxn>
                  <a:cxn ang="0">
                    <a:pos x="807" y="4569"/>
                  </a:cxn>
                  <a:cxn ang="0">
                    <a:pos x="473" y="4664"/>
                  </a:cxn>
                  <a:cxn ang="0">
                    <a:pos x="120" y="4710"/>
                  </a:cxn>
                  <a:cxn ang="0">
                    <a:pos x="0" y="4712"/>
                  </a:cxn>
                  <a:cxn ang="0">
                    <a:pos x="0" y="4281"/>
                  </a:cxn>
                  <a:cxn ang="0">
                    <a:pos x="291" y="4259"/>
                  </a:cxn>
                  <a:cxn ang="0">
                    <a:pos x="570" y="4194"/>
                  </a:cxn>
                  <a:cxn ang="0">
                    <a:pos x="832" y="4091"/>
                  </a:cxn>
                  <a:cxn ang="0">
                    <a:pos x="1073" y="3951"/>
                  </a:cxn>
                  <a:cxn ang="0">
                    <a:pos x="1292" y="3780"/>
                  </a:cxn>
                  <a:cxn ang="0">
                    <a:pos x="1483" y="3579"/>
                  </a:cxn>
                  <a:cxn ang="0">
                    <a:pos x="1644" y="3353"/>
                  </a:cxn>
                  <a:cxn ang="0">
                    <a:pos x="1771" y="3104"/>
                  </a:cxn>
                  <a:cxn ang="0">
                    <a:pos x="1862" y="2836"/>
                  </a:cxn>
                  <a:cxn ang="0">
                    <a:pos x="1913" y="2552"/>
                  </a:cxn>
                  <a:cxn ang="0">
                    <a:pos x="1921" y="2257"/>
                  </a:cxn>
                  <a:cxn ang="0">
                    <a:pos x="1884" y="1969"/>
                  </a:cxn>
                  <a:cxn ang="0">
                    <a:pos x="1806" y="1696"/>
                  </a:cxn>
                  <a:cxn ang="0">
                    <a:pos x="1690" y="1441"/>
                  </a:cxn>
                  <a:cxn ang="0">
                    <a:pos x="1540" y="1206"/>
                  </a:cxn>
                  <a:cxn ang="0">
                    <a:pos x="1358" y="997"/>
                  </a:cxn>
                  <a:cxn ang="0">
                    <a:pos x="1149" y="815"/>
                  </a:cxn>
                  <a:cxn ang="0">
                    <a:pos x="915" y="665"/>
                  </a:cxn>
                  <a:cxn ang="0">
                    <a:pos x="660" y="549"/>
                  </a:cxn>
                  <a:cxn ang="0">
                    <a:pos x="386" y="472"/>
                  </a:cxn>
                  <a:cxn ang="0">
                    <a:pos x="98" y="435"/>
                  </a:cxn>
                </a:cxnLst>
                <a:rect l="0" t="0" r="r" b="b"/>
                <a:pathLst>
                  <a:path w="2355" h="4712">
                    <a:moveTo>
                      <a:pt x="0" y="433"/>
                    </a:moveTo>
                    <a:lnTo>
                      <a:pt x="0" y="433"/>
                    </a:lnTo>
                    <a:lnTo>
                      <a:pt x="0" y="4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4"/>
                    </a:lnTo>
                    <a:lnTo>
                      <a:pt x="240" y="13"/>
                    </a:lnTo>
                    <a:lnTo>
                      <a:pt x="357" y="28"/>
                    </a:lnTo>
                    <a:lnTo>
                      <a:pt x="473" y="48"/>
                    </a:lnTo>
                    <a:lnTo>
                      <a:pt x="587" y="75"/>
                    </a:lnTo>
                    <a:lnTo>
                      <a:pt x="698" y="106"/>
                    </a:lnTo>
                    <a:lnTo>
                      <a:pt x="807" y="144"/>
                    </a:lnTo>
                    <a:lnTo>
                      <a:pt x="915" y="186"/>
                    </a:lnTo>
                    <a:lnTo>
                      <a:pt x="1018" y="234"/>
                    </a:lnTo>
                    <a:lnTo>
                      <a:pt x="1120" y="285"/>
                    </a:lnTo>
                    <a:lnTo>
                      <a:pt x="1220" y="342"/>
                    </a:lnTo>
                    <a:lnTo>
                      <a:pt x="1314" y="404"/>
                    </a:lnTo>
                    <a:lnTo>
                      <a:pt x="1407" y="470"/>
                    </a:lnTo>
                    <a:lnTo>
                      <a:pt x="1497" y="540"/>
                    </a:lnTo>
                    <a:lnTo>
                      <a:pt x="1581" y="614"/>
                    </a:lnTo>
                    <a:lnTo>
                      <a:pt x="1663" y="692"/>
                    </a:lnTo>
                    <a:lnTo>
                      <a:pt x="1741" y="773"/>
                    </a:lnTo>
                    <a:lnTo>
                      <a:pt x="1816" y="859"/>
                    </a:lnTo>
                    <a:lnTo>
                      <a:pt x="1885" y="949"/>
                    </a:lnTo>
                    <a:lnTo>
                      <a:pt x="1951" y="1040"/>
                    </a:lnTo>
                    <a:lnTo>
                      <a:pt x="2013" y="1137"/>
                    </a:lnTo>
                    <a:lnTo>
                      <a:pt x="2070" y="1235"/>
                    </a:lnTo>
                    <a:lnTo>
                      <a:pt x="2122" y="1337"/>
                    </a:lnTo>
                    <a:lnTo>
                      <a:pt x="2169" y="1441"/>
                    </a:lnTo>
                    <a:lnTo>
                      <a:pt x="2212" y="1548"/>
                    </a:lnTo>
                    <a:lnTo>
                      <a:pt x="2248" y="1657"/>
                    </a:lnTo>
                    <a:lnTo>
                      <a:pt x="2281" y="1769"/>
                    </a:lnTo>
                    <a:lnTo>
                      <a:pt x="2307" y="1883"/>
                    </a:lnTo>
                    <a:lnTo>
                      <a:pt x="2328" y="1998"/>
                    </a:lnTo>
                    <a:lnTo>
                      <a:pt x="2342" y="2117"/>
                    </a:lnTo>
                    <a:lnTo>
                      <a:pt x="2351" y="2236"/>
                    </a:lnTo>
                    <a:lnTo>
                      <a:pt x="2355" y="2357"/>
                    </a:lnTo>
                    <a:lnTo>
                      <a:pt x="2351" y="2477"/>
                    </a:lnTo>
                    <a:lnTo>
                      <a:pt x="2342" y="2597"/>
                    </a:lnTo>
                    <a:lnTo>
                      <a:pt x="2328" y="2714"/>
                    </a:lnTo>
                    <a:lnTo>
                      <a:pt x="2307" y="2831"/>
                    </a:lnTo>
                    <a:lnTo>
                      <a:pt x="2281" y="2944"/>
                    </a:lnTo>
                    <a:lnTo>
                      <a:pt x="2248" y="3056"/>
                    </a:lnTo>
                    <a:lnTo>
                      <a:pt x="2212" y="3166"/>
                    </a:lnTo>
                    <a:lnTo>
                      <a:pt x="2169" y="3272"/>
                    </a:lnTo>
                    <a:lnTo>
                      <a:pt x="2122" y="3377"/>
                    </a:lnTo>
                    <a:lnTo>
                      <a:pt x="2070" y="3477"/>
                    </a:lnTo>
                    <a:lnTo>
                      <a:pt x="2013" y="3577"/>
                    </a:lnTo>
                    <a:lnTo>
                      <a:pt x="1951" y="3672"/>
                    </a:lnTo>
                    <a:lnTo>
                      <a:pt x="1885" y="3765"/>
                    </a:lnTo>
                    <a:lnTo>
                      <a:pt x="1816" y="3854"/>
                    </a:lnTo>
                    <a:lnTo>
                      <a:pt x="1741" y="3939"/>
                    </a:lnTo>
                    <a:lnTo>
                      <a:pt x="1663" y="4022"/>
                    </a:lnTo>
                    <a:lnTo>
                      <a:pt x="1581" y="4099"/>
                    </a:lnTo>
                    <a:lnTo>
                      <a:pt x="1497" y="4174"/>
                    </a:lnTo>
                    <a:lnTo>
                      <a:pt x="1407" y="4244"/>
                    </a:lnTo>
                    <a:lnTo>
                      <a:pt x="1314" y="4309"/>
                    </a:lnTo>
                    <a:lnTo>
                      <a:pt x="1220" y="4370"/>
                    </a:lnTo>
                    <a:lnTo>
                      <a:pt x="1120" y="4427"/>
                    </a:lnTo>
                    <a:lnTo>
                      <a:pt x="1018" y="4480"/>
                    </a:lnTo>
                    <a:lnTo>
                      <a:pt x="915" y="4527"/>
                    </a:lnTo>
                    <a:lnTo>
                      <a:pt x="807" y="4569"/>
                    </a:lnTo>
                    <a:lnTo>
                      <a:pt x="698" y="4606"/>
                    </a:lnTo>
                    <a:lnTo>
                      <a:pt x="587" y="4638"/>
                    </a:lnTo>
                    <a:lnTo>
                      <a:pt x="473" y="4664"/>
                    </a:lnTo>
                    <a:lnTo>
                      <a:pt x="357" y="4685"/>
                    </a:lnTo>
                    <a:lnTo>
                      <a:pt x="240" y="4700"/>
                    </a:lnTo>
                    <a:lnTo>
                      <a:pt x="120" y="4710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98" y="4279"/>
                    </a:lnTo>
                    <a:lnTo>
                      <a:pt x="195" y="4271"/>
                    </a:lnTo>
                    <a:lnTo>
                      <a:pt x="291" y="4259"/>
                    </a:lnTo>
                    <a:lnTo>
                      <a:pt x="386" y="4242"/>
                    </a:lnTo>
                    <a:lnTo>
                      <a:pt x="479" y="4221"/>
                    </a:lnTo>
                    <a:lnTo>
                      <a:pt x="570" y="4194"/>
                    </a:lnTo>
                    <a:lnTo>
                      <a:pt x="660" y="4164"/>
                    </a:lnTo>
                    <a:lnTo>
                      <a:pt x="747" y="4129"/>
                    </a:lnTo>
                    <a:lnTo>
                      <a:pt x="832" y="4091"/>
                    </a:lnTo>
                    <a:lnTo>
                      <a:pt x="915" y="4048"/>
                    </a:lnTo>
                    <a:lnTo>
                      <a:pt x="996" y="4002"/>
                    </a:lnTo>
                    <a:lnTo>
                      <a:pt x="1073" y="3951"/>
                    </a:lnTo>
                    <a:lnTo>
                      <a:pt x="1149" y="3898"/>
                    </a:lnTo>
                    <a:lnTo>
                      <a:pt x="1222" y="3841"/>
                    </a:lnTo>
                    <a:lnTo>
                      <a:pt x="1292" y="3780"/>
                    </a:lnTo>
                    <a:lnTo>
                      <a:pt x="1358" y="3717"/>
                    </a:lnTo>
                    <a:lnTo>
                      <a:pt x="1423" y="3650"/>
                    </a:lnTo>
                    <a:lnTo>
                      <a:pt x="1483" y="3579"/>
                    </a:lnTo>
                    <a:lnTo>
                      <a:pt x="1540" y="3507"/>
                    </a:lnTo>
                    <a:lnTo>
                      <a:pt x="1594" y="3432"/>
                    </a:lnTo>
                    <a:lnTo>
                      <a:pt x="1644" y="3353"/>
                    </a:lnTo>
                    <a:lnTo>
                      <a:pt x="1690" y="3273"/>
                    </a:lnTo>
                    <a:lnTo>
                      <a:pt x="1733" y="3189"/>
                    </a:lnTo>
                    <a:lnTo>
                      <a:pt x="1771" y="3104"/>
                    </a:lnTo>
                    <a:lnTo>
                      <a:pt x="1806" y="3017"/>
                    </a:lnTo>
                    <a:lnTo>
                      <a:pt x="1836" y="2928"/>
                    </a:lnTo>
                    <a:lnTo>
                      <a:pt x="1862" y="2836"/>
                    </a:lnTo>
                    <a:lnTo>
                      <a:pt x="1884" y="2743"/>
                    </a:lnTo>
                    <a:lnTo>
                      <a:pt x="1901" y="2648"/>
                    </a:lnTo>
                    <a:lnTo>
                      <a:pt x="1913" y="2552"/>
                    </a:lnTo>
                    <a:lnTo>
                      <a:pt x="1921" y="2455"/>
                    </a:lnTo>
                    <a:lnTo>
                      <a:pt x="1923" y="2357"/>
                    </a:lnTo>
                    <a:lnTo>
                      <a:pt x="1921" y="2257"/>
                    </a:lnTo>
                    <a:lnTo>
                      <a:pt x="1913" y="2160"/>
                    </a:lnTo>
                    <a:lnTo>
                      <a:pt x="1901" y="2064"/>
                    </a:lnTo>
                    <a:lnTo>
                      <a:pt x="1884" y="1969"/>
                    </a:lnTo>
                    <a:lnTo>
                      <a:pt x="1862" y="1876"/>
                    </a:lnTo>
                    <a:lnTo>
                      <a:pt x="1836" y="1786"/>
                    </a:lnTo>
                    <a:lnTo>
                      <a:pt x="1806" y="1696"/>
                    </a:lnTo>
                    <a:lnTo>
                      <a:pt x="1771" y="1609"/>
                    </a:lnTo>
                    <a:lnTo>
                      <a:pt x="1733" y="1523"/>
                    </a:lnTo>
                    <a:lnTo>
                      <a:pt x="1690" y="1441"/>
                    </a:lnTo>
                    <a:lnTo>
                      <a:pt x="1644" y="1360"/>
                    </a:lnTo>
                    <a:lnTo>
                      <a:pt x="1594" y="1282"/>
                    </a:lnTo>
                    <a:lnTo>
                      <a:pt x="1540" y="1206"/>
                    </a:lnTo>
                    <a:lnTo>
                      <a:pt x="1483" y="1133"/>
                    </a:lnTo>
                    <a:lnTo>
                      <a:pt x="1423" y="1064"/>
                    </a:lnTo>
                    <a:lnTo>
                      <a:pt x="1358" y="997"/>
                    </a:lnTo>
                    <a:lnTo>
                      <a:pt x="1292" y="933"/>
                    </a:lnTo>
                    <a:lnTo>
                      <a:pt x="1222" y="873"/>
                    </a:lnTo>
                    <a:lnTo>
                      <a:pt x="1149" y="815"/>
                    </a:lnTo>
                    <a:lnTo>
                      <a:pt x="1073" y="761"/>
                    </a:lnTo>
                    <a:lnTo>
                      <a:pt x="996" y="711"/>
                    </a:lnTo>
                    <a:lnTo>
                      <a:pt x="915" y="665"/>
                    </a:lnTo>
                    <a:lnTo>
                      <a:pt x="832" y="623"/>
                    </a:lnTo>
                    <a:lnTo>
                      <a:pt x="747" y="583"/>
                    </a:lnTo>
                    <a:lnTo>
                      <a:pt x="660" y="549"/>
                    </a:lnTo>
                    <a:lnTo>
                      <a:pt x="570" y="519"/>
                    </a:lnTo>
                    <a:lnTo>
                      <a:pt x="479" y="493"/>
                    </a:lnTo>
                    <a:lnTo>
                      <a:pt x="386" y="472"/>
                    </a:lnTo>
                    <a:lnTo>
                      <a:pt x="291" y="454"/>
                    </a:lnTo>
                    <a:lnTo>
                      <a:pt x="195" y="442"/>
                    </a:lnTo>
                    <a:lnTo>
                      <a:pt x="98" y="435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54" name="Freeform 6"/>
          <p:cNvSpPr>
            <a:spLocks/>
          </p:cNvSpPr>
          <p:nvPr/>
        </p:nvSpPr>
        <p:spPr bwMode="auto">
          <a:xfrm>
            <a:off x="8528380" y="2943369"/>
            <a:ext cx="3426691" cy="1995468"/>
          </a:xfrm>
          <a:custGeom>
            <a:avLst/>
            <a:gdLst/>
            <a:ahLst/>
            <a:cxnLst>
              <a:cxn ang="0">
                <a:pos x="5143" y="33"/>
              </a:cxn>
              <a:cxn ang="0">
                <a:pos x="5427" y="152"/>
              </a:cxn>
              <a:cxn ang="0">
                <a:pos x="5661" y="346"/>
              </a:cxn>
              <a:cxn ang="0">
                <a:pos x="5831" y="597"/>
              </a:cxn>
              <a:cxn ang="0">
                <a:pos x="5922" y="894"/>
              </a:cxn>
              <a:cxn ang="0">
                <a:pos x="5922" y="1214"/>
              </a:cxn>
              <a:cxn ang="0">
                <a:pos x="5831" y="1511"/>
              </a:cxn>
              <a:cxn ang="0">
                <a:pos x="5661" y="1762"/>
              </a:cxn>
              <a:cxn ang="0">
                <a:pos x="5427" y="1954"/>
              </a:cxn>
              <a:cxn ang="0">
                <a:pos x="5143" y="2075"/>
              </a:cxn>
              <a:cxn ang="0">
                <a:pos x="4854" y="2108"/>
              </a:cxn>
              <a:cxn ang="0">
                <a:pos x="4696" y="2092"/>
              </a:cxn>
              <a:cxn ang="0">
                <a:pos x="4583" y="2266"/>
              </a:cxn>
              <a:cxn ang="0">
                <a:pos x="4438" y="2455"/>
              </a:cxn>
              <a:cxn ang="0">
                <a:pos x="4256" y="2606"/>
              </a:cxn>
              <a:cxn ang="0">
                <a:pos x="4043" y="2714"/>
              </a:cxn>
              <a:cxn ang="0">
                <a:pos x="3806" y="2771"/>
              </a:cxn>
              <a:cxn ang="0">
                <a:pos x="3532" y="2768"/>
              </a:cxn>
              <a:cxn ang="0">
                <a:pos x="3256" y="2690"/>
              </a:cxn>
              <a:cxn ang="0">
                <a:pos x="3017" y="2543"/>
              </a:cxn>
              <a:cxn ang="0">
                <a:pos x="2790" y="2648"/>
              </a:cxn>
              <a:cxn ang="0">
                <a:pos x="2526" y="2750"/>
              </a:cxn>
              <a:cxn ang="0">
                <a:pos x="2253" y="2779"/>
              </a:cxn>
              <a:cxn ang="0">
                <a:pos x="2074" y="2757"/>
              </a:cxn>
              <a:cxn ang="0">
                <a:pos x="1960" y="2933"/>
              </a:cxn>
              <a:cxn ang="0">
                <a:pos x="1816" y="3122"/>
              </a:cxn>
              <a:cxn ang="0">
                <a:pos x="1632" y="3275"/>
              </a:cxn>
              <a:cxn ang="0">
                <a:pos x="1418" y="3383"/>
              </a:cxn>
              <a:cxn ang="0">
                <a:pos x="1180" y="3442"/>
              </a:cxn>
              <a:cxn ang="0">
                <a:pos x="894" y="3436"/>
              </a:cxn>
              <a:cxn ang="0">
                <a:pos x="597" y="3345"/>
              </a:cxn>
              <a:cxn ang="0">
                <a:pos x="346" y="3175"/>
              </a:cxn>
              <a:cxn ang="0">
                <a:pos x="153" y="2941"/>
              </a:cxn>
              <a:cxn ang="0">
                <a:pos x="33" y="2657"/>
              </a:cxn>
              <a:cxn ang="0">
                <a:pos x="1" y="2340"/>
              </a:cxn>
              <a:cxn ang="0">
                <a:pos x="63" y="2032"/>
              </a:cxn>
              <a:cxn ang="0">
                <a:pos x="210" y="1764"/>
              </a:cxn>
              <a:cxn ang="0">
                <a:pos x="424" y="1550"/>
              </a:cxn>
              <a:cxn ang="0">
                <a:pos x="692" y="1405"/>
              </a:cxn>
              <a:cxn ang="0">
                <a:pos x="1000" y="1342"/>
              </a:cxn>
              <a:cxn ang="0">
                <a:pos x="1204" y="1351"/>
              </a:cxn>
              <a:cxn ang="0">
                <a:pos x="1339" y="1256"/>
              </a:cxn>
              <a:cxn ang="0">
                <a:pos x="1468" y="1056"/>
              </a:cxn>
              <a:cxn ang="0">
                <a:pos x="1639" y="890"/>
              </a:cxn>
              <a:cxn ang="0">
                <a:pos x="1843" y="766"/>
              </a:cxn>
              <a:cxn ang="0">
                <a:pos x="2074" y="691"/>
              </a:cxn>
              <a:cxn ang="0">
                <a:pos x="2333" y="671"/>
              </a:cxn>
              <a:cxn ang="0">
                <a:pos x="2617" y="725"/>
              </a:cxn>
              <a:cxn ang="0">
                <a:pos x="2871" y="849"/>
              </a:cxn>
              <a:cxn ang="0">
                <a:pos x="3091" y="849"/>
              </a:cxn>
              <a:cxn ang="0">
                <a:pos x="3345" y="725"/>
              </a:cxn>
              <a:cxn ang="0">
                <a:pos x="3630" y="671"/>
              </a:cxn>
              <a:cxn ang="0">
                <a:pos x="3814" y="679"/>
              </a:cxn>
              <a:cxn ang="0">
                <a:pos x="3939" y="581"/>
              </a:cxn>
              <a:cxn ang="0">
                <a:pos x="4068" y="382"/>
              </a:cxn>
              <a:cxn ang="0">
                <a:pos x="4240" y="218"/>
              </a:cxn>
              <a:cxn ang="0">
                <a:pos x="4443" y="95"/>
              </a:cxn>
              <a:cxn ang="0">
                <a:pos x="4673" y="20"/>
              </a:cxn>
            </a:cxnLst>
            <a:rect l="0" t="0" r="r" b="b"/>
            <a:pathLst>
              <a:path w="5936" h="3449">
                <a:moveTo>
                  <a:pt x="4880" y="0"/>
                </a:moveTo>
                <a:lnTo>
                  <a:pt x="4935" y="1"/>
                </a:lnTo>
                <a:lnTo>
                  <a:pt x="4989" y="5"/>
                </a:lnTo>
                <a:lnTo>
                  <a:pt x="5040" y="12"/>
                </a:lnTo>
                <a:lnTo>
                  <a:pt x="5093" y="21"/>
                </a:lnTo>
                <a:lnTo>
                  <a:pt x="5143" y="33"/>
                </a:lnTo>
                <a:lnTo>
                  <a:pt x="5193" y="47"/>
                </a:lnTo>
                <a:lnTo>
                  <a:pt x="5242" y="63"/>
                </a:lnTo>
                <a:lnTo>
                  <a:pt x="5290" y="83"/>
                </a:lnTo>
                <a:lnTo>
                  <a:pt x="5337" y="104"/>
                </a:lnTo>
                <a:lnTo>
                  <a:pt x="5382" y="127"/>
                </a:lnTo>
                <a:lnTo>
                  <a:pt x="5427" y="152"/>
                </a:lnTo>
                <a:lnTo>
                  <a:pt x="5469" y="179"/>
                </a:lnTo>
                <a:lnTo>
                  <a:pt x="5510" y="210"/>
                </a:lnTo>
                <a:lnTo>
                  <a:pt x="5551" y="240"/>
                </a:lnTo>
                <a:lnTo>
                  <a:pt x="5590" y="273"/>
                </a:lnTo>
                <a:lnTo>
                  <a:pt x="5625" y="309"/>
                </a:lnTo>
                <a:lnTo>
                  <a:pt x="5661" y="346"/>
                </a:lnTo>
                <a:lnTo>
                  <a:pt x="5694" y="384"/>
                </a:lnTo>
                <a:lnTo>
                  <a:pt x="5726" y="424"/>
                </a:lnTo>
                <a:lnTo>
                  <a:pt x="5755" y="465"/>
                </a:lnTo>
                <a:lnTo>
                  <a:pt x="5782" y="508"/>
                </a:lnTo>
                <a:lnTo>
                  <a:pt x="5807" y="552"/>
                </a:lnTo>
                <a:lnTo>
                  <a:pt x="5831" y="597"/>
                </a:lnTo>
                <a:lnTo>
                  <a:pt x="5852" y="644"/>
                </a:lnTo>
                <a:lnTo>
                  <a:pt x="5871" y="692"/>
                </a:lnTo>
                <a:lnTo>
                  <a:pt x="5888" y="741"/>
                </a:lnTo>
                <a:lnTo>
                  <a:pt x="5901" y="791"/>
                </a:lnTo>
                <a:lnTo>
                  <a:pt x="5913" y="841"/>
                </a:lnTo>
                <a:lnTo>
                  <a:pt x="5922" y="894"/>
                </a:lnTo>
                <a:lnTo>
                  <a:pt x="5929" y="947"/>
                </a:lnTo>
                <a:lnTo>
                  <a:pt x="5933" y="1000"/>
                </a:lnTo>
                <a:lnTo>
                  <a:pt x="5936" y="1054"/>
                </a:lnTo>
                <a:lnTo>
                  <a:pt x="5933" y="1108"/>
                </a:lnTo>
                <a:lnTo>
                  <a:pt x="5929" y="1161"/>
                </a:lnTo>
                <a:lnTo>
                  <a:pt x="5922" y="1214"/>
                </a:lnTo>
                <a:lnTo>
                  <a:pt x="5913" y="1266"/>
                </a:lnTo>
                <a:lnTo>
                  <a:pt x="5901" y="1317"/>
                </a:lnTo>
                <a:lnTo>
                  <a:pt x="5888" y="1367"/>
                </a:lnTo>
                <a:lnTo>
                  <a:pt x="5871" y="1416"/>
                </a:lnTo>
                <a:lnTo>
                  <a:pt x="5852" y="1463"/>
                </a:lnTo>
                <a:lnTo>
                  <a:pt x="5831" y="1511"/>
                </a:lnTo>
                <a:lnTo>
                  <a:pt x="5807" y="1556"/>
                </a:lnTo>
                <a:lnTo>
                  <a:pt x="5782" y="1599"/>
                </a:lnTo>
                <a:lnTo>
                  <a:pt x="5755" y="1643"/>
                </a:lnTo>
                <a:lnTo>
                  <a:pt x="5726" y="1684"/>
                </a:lnTo>
                <a:lnTo>
                  <a:pt x="5694" y="1723"/>
                </a:lnTo>
                <a:lnTo>
                  <a:pt x="5661" y="1762"/>
                </a:lnTo>
                <a:lnTo>
                  <a:pt x="5625" y="1799"/>
                </a:lnTo>
                <a:lnTo>
                  <a:pt x="5590" y="1833"/>
                </a:lnTo>
                <a:lnTo>
                  <a:pt x="5551" y="1867"/>
                </a:lnTo>
                <a:lnTo>
                  <a:pt x="5510" y="1898"/>
                </a:lnTo>
                <a:lnTo>
                  <a:pt x="5469" y="1928"/>
                </a:lnTo>
                <a:lnTo>
                  <a:pt x="5427" y="1954"/>
                </a:lnTo>
                <a:lnTo>
                  <a:pt x="5382" y="1981"/>
                </a:lnTo>
                <a:lnTo>
                  <a:pt x="5337" y="2003"/>
                </a:lnTo>
                <a:lnTo>
                  <a:pt x="5290" y="2024"/>
                </a:lnTo>
                <a:lnTo>
                  <a:pt x="5242" y="2044"/>
                </a:lnTo>
                <a:lnTo>
                  <a:pt x="5193" y="2060"/>
                </a:lnTo>
                <a:lnTo>
                  <a:pt x="5143" y="2075"/>
                </a:lnTo>
                <a:lnTo>
                  <a:pt x="5093" y="2087"/>
                </a:lnTo>
                <a:lnTo>
                  <a:pt x="5040" y="2096"/>
                </a:lnTo>
                <a:lnTo>
                  <a:pt x="4989" y="2102"/>
                </a:lnTo>
                <a:lnTo>
                  <a:pt x="4935" y="2106"/>
                </a:lnTo>
                <a:lnTo>
                  <a:pt x="4880" y="2108"/>
                </a:lnTo>
                <a:lnTo>
                  <a:pt x="4854" y="2108"/>
                </a:lnTo>
                <a:lnTo>
                  <a:pt x="4826" y="2106"/>
                </a:lnTo>
                <a:lnTo>
                  <a:pt x="4800" y="2105"/>
                </a:lnTo>
                <a:lnTo>
                  <a:pt x="4774" y="2102"/>
                </a:lnTo>
                <a:lnTo>
                  <a:pt x="4747" y="2100"/>
                </a:lnTo>
                <a:lnTo>
                  <a:pt x="4721" y="2096"/>
                </a:lnTo>
                <a:lnTo>
                  <a:pt x="4696" y="2092"/>
                </a:lnTo>
                <a:lnTo>
                  <a:pt x="4669" y="2087"/>
                </a:lnTo>
                <a:lnTo>
                  <a:pt x="4655" y="2124"/>
                </a:lnTo>
                <a:lnTo>
                  <a:pt x="4639" y="2160"/>
                </a:lnTo>
                <a:lnTo>
                  <a:pt x="4622" y="2197"/>
                </a:lnTo>
                <a:lnTo>
                  <a:pt x="4603" y="2232"/>
                </a:lnTo>
                <a:lnTo>
                  <a:pt x="4583" y="2266"/>
                </a:lnTo>
                <a:lnTo>
                  <a:pt x="4562" y="2300"/>
                </a:lnTo>
                <a:lnTo>
                  <a:pt x="4540" y="2333"/>
                </a:lnTo>
                <a:lnTo>
                  <a:pt x="4516" y="2365"/>
                </a:lnTo>
                <a:lnTo>
                  <a:pt x="4491" y="2396"/>
                </a:lnTo>
                <a:lnTo>
                  <a:pt x="4466" y="2426"/>
                </a:lnTo>
                <a:lnTo>
                  <a:pt x="4438" y="2455"/>
                </a:lnTo>
                <a:lnTo>
                  <a:pt x="4410" y="2483"/>
                </a:lnTo>
                <a:lnTo>
                  <a:pt x="4381" y="2509"/>
                </a:lnTo>
                <a:lnTo>
                  <a:pt x="4351" y="2536"/>
                </a:lnTo>
                <a:lnTo>
                  <a:pt x="4321" y="2561"/>
                </a:lnTo>
                <a:lnTo>
                  <a:pt x="4289" y="2583"/>
                </a:lnTo>
                <a:lnTo>
                  <a:pt x="4256" y="2606"/>
                </a:lnTo>
                <a:lnTo>
                  <a:pt x="4223" y="2627"/>
                </a:lnTo>
                <a:lnTo>
                  <a:pt x="4189" y="2648"/>
                </a:lnTo>
                <a:lnTo>
                  <a:pt x="4153" y="2666"/>
                </a:lnTo>
                <a:lnTo>
                  <a:pt x="4117" y="2683"/>
                </a:lnTo>
                <a:lnTo>
                  <a:pt x="4080" y="2699"/>
                </a:lnTo>
                <a:lnTo>
                  <a:pt x="4043" y="2714"/>
                </a:lnTo>
                <a:lnTo>
                  <a:pt x="4005" y="2727"/>
                </a:lnTo>
                <a:lnTo>
                  <a:pt x="3965" y="2739"/>
                </a:lnTo>
                <a:lnTo>
                  <a:pt x="3927" y="2750"/>
                </a:lnTo>
                <a:lnTo>
                  <a:pt x="3886" y="2757"/>
                </a:lnTo>
                <a:lnTo>
                  <a:pt x="3847" y="2765"/>
                </a:lnTo>
                <a:lnTo>
                  <a:pt x="3806" y="2771"/>
                </a:lnTo>
                <a:lnTo>
                  <a:pt x="3763" y="2775"/>
                </a:lnTo>
                <a:lnTo>
                  <a:pt x="3722" y="2777"/>
                </a:lnTo>
                <a:lnTo>
                  <a:pt x="3679" y="2779"/>
                </a:lnTo>
                <a:lnTo>
                  <a:pt x="3630" y="2777"/>
                </a:lnTo>
                <a:lnTo>
                  <a:pt x="3580" y="2773"/>
                </a:lnTo>
                <a:lnTo>
                  <a:pt x="3532" y="2768"/>
                </a:lnTo>
                <a:lnTo>
                  <a:pt x="3483" y="2760"/>
                </a:lnTo>
                <a:lnTo>
                  <a:pt x="3436" y="2750"/>
                </a:lnTo>
                <a:lnTo>
                  <a:pt x="3390" y="2738"/>
                </a:lnTo>
                <a:lnTo>
                  <a:pt x="3345" y="2724"/>
                </a:lnTo>
                <a:lnTo>
                  <a:pt x="3300" y="2707"/>
                </a:lnTo>
                <a:lnTo>
                  <a:pt x="3256" y="2690"/>
                </a:lnTo>
                <a:lnTo>
                  <a:pt x="3214" y="2669"/>
                </a:lnTo>
                <a:lnTo>
                  <a:pt x="3172" y="2648"/>
                </a:lnTo>
                <a:lnTo>
                  <a:pt x="3131" y="2624"/>
                </a:lnTo>
                <a:lnTo>
                  <a:pt x="3091" y="2599"/>
                </a:lnTo>
                <a:lnTo>
                  <a:pt x="3054" y="2571"/>
                </a:lnTo>
                <a:lnTo>
                  <a:pt x="3017" y="2543"/>
                </a:lnTo>
                <a:lnTo>
                  <a:pt x="2982" y="2513"/>
                </a:lnTo>
                <a:lnTo>
                  <a:pt x="2946" y="2543"/>
                </a:lnTo>
                <a:lnTo>
                  <a:pt x="2909" y="2571"/>
                </a:lnTo>
                <a:lnTo>
                  <a:pt x="2871" y="2599"/>
                </a:lnTo>
                <a:lnTo>
                  <a:pt x="2831" y="2624"/>
                </a:lnTo>
                <a:lnTo>
                  <a:pt x="2790" y="2648"/>
                </a:lnTo>
                <a:lnTo>
                  <a:pt x="2749" y="2669"/>
                </a:lnTo>
                <a:lnTo>
                  <a:pt x="2706" y="2690"/>
                </a:lnTo>
                <a:lnTo>
                  <a:pt x="2662" y="2707"/>
                </a:lnTo>
                <a:lnTo>
                  <a:pt x="2617" y="2724"/>
                </a:lnTo>
                <a:lnTo>
                  <a:pt x="2572" y="2738"/>
                </a:lnTo>
                <a:lnTo>
                  <a:pt x="2526" y="2750"/>
                </a:lnTo>
                <a:lnTo>
                  <a:pt x="2478" y="2760"/>
                </a:lnTo>
                <a:lnTo>
                  <a:pt x="2431" y="2768"/>
                </a:lnTo>
                <a:lnTo>
                  <a:pt x="2382" y="2773"/>
                </a:lnTo>
                <a:lnTo>
                  <a:pt x="2333" y="2777"/>
                </a:lnTo>
                <a:lnTo>
                  <a:pt x="2283" y="2779"/>
                </a:lnTo>
                <a:lnTo>
                  <a:pt x="2253" y="2779"/>
                </a:lnTo>
                <a:lnTo>
                  <a:pt x="2222" y="2777"/>
                </a:lnTo>
                <a:lnTo>
                  <a:pt x="2192" y="2775"/>
                </a:lnTo>
                <a:lnTo>
                  <a:pt x="2162" y="2772"/>
                </a:lnTo>
                <a:lnTo>
                  <a:pt x="2133" y="2768"/>
                </a:lnTo>
                <a:lnTo>
                  <a:pt x="2103" y="2763"/>
                </a:lnTo>
                <a:lnTo>
                  <a:pt x="2074" y="2757"/>
                </a:lnTo>
                <a:lnTo>
                  <a:pt x="2045" y="2752"/>
                </a:lnTo>
                <a:lnTo>
                  <a:pt x="2031" y="2789"/>
                </a:lnTo>
                <a:lnTo>
                  <a:pt x="2015" y="2826"/>
                </a:lnTo>
                <a:lnTo>
                  <a:pt x="1998" y="2863"/>
                </a:lnTo>
                <a:lnTo>
                  <a:pt x="1979" y="2897"/>
                </a:lnTo>
                <a:lnTo>
                  <a:pt x="1960" y="2933"/>
                </a:lnTo>
                <a:lnTo>
                  <a:pt x="1938" y="2966"/>
                </a:lnTo>
                <a:lnTo>
                  <a:pt x="1916" y="2999"/>
                </a:lnTo>
                <a:lnTo>
                  <a:pt x="1892" y="3032"/>
                </a:lnTo>
                <a:lnTo>
                  <a:pt x="1868" y="3063"/>
                </a:lnTo>
                <a:lnTo>
                  <a:pt x="1842" y="3093"/>
                </a:lnTo>
                <a:lnTo>
                  <a:pt x="1816" y="3122"/>
                </a:lnTo>
                <a:lnTo>
                  <a:pt x="1788" y="3151"/>
                </a:lnTo>
                <a:lnTo>
                  <a:pt x="1759" y="3177"/>
                </a:lnTo>
                <a:lnTo>
                  <a:pt x="1728" y="3204"/>
                </a:lnTo>
                <a:lnTo>
                  <a:pt x="1697" y="3229"/>
                </a:lnTo>
                <a:lnTo>
                  <a:pt x="1665" y="3253"/>
                </a:lnTo>
                <a:lnTo>
                  <a:pt x="1632" y="3275"/>
                </a:lnTo>
                <a:lnTo>
                  <a:pt x="1599" y="3296"/>
                </a:lnTo>
                <a:lnTo>
                  <a:pt x="1565" y="3316"/>
                </a:lnTo>
                <a:lnTo>
                  <a:pt x="1529" y="3336"/>
                </a:lnTo>
                <a:lnTo>
                  <a:pt x="1493" y="3353"/>
                </a:lnTo>
                <a:lnTo>
                  <a:pt x="1456" y="3369"/>
                </a:lnTo>
                <a:lnTo>
                  <a:pt x="1418" y="3383"/>
                </a:lnTo>
                <a:lnTo>
                  <a:pt x="1380" y="3397"/>
                </a:lnTo>
                <a:lnTo>
                  <a:pt x="1342" y="3409"/>
                </a:lnTo>
                <a:lnTo>
                  <a:pt x="1302" y="3419"/>
                </a:lnTo>
                <a:lnTo>
                  <a:pt x="1262" y="3428"/>
                </a:lnTo>
                <a:lnTo>
                  <a:pt x="1221" y="3436"/>
                </a:lnTo>
                <a:lnTo>
                  <a:pt x="1180" y="3442"/>
                </a:lnTo>
                <a:lnTo>
                  <a:pt x="1138" y="3446"/>
                </a:lnTo>
                <a:lnTo>
                  <a:pt x="1096" y="3448"/>
                </a:lnTo>
                <a:lnTo>
                  <a:pt x="1054" y="3449"/>
                </a:lnTo>
                <a:lnTo>
                  <a:pt x="1000" y="3448"/>
                </a:lnTo>
                <a:lnTo>
                  <a:pt x="947" y="3444"/>
                </a:lnTo>
                <a:lnTo>
                  <a:pt x="894" y="3436"/>
                </a:lnTo>
                <a:lnTo>
                  <a:pt x="841" y="3427"/>
                </a:lnTo>
                <a:lnTo>
                  <a:pt x="791" y="3415"/>
                </a:lnTo>
                <a:lnTo>
                  <a:pt x="741" y="3402"/>
                </a:lnTo>
                <a:lnTo>
                  <a:pt x="692" y="3385"/>
                </a:lnTo>
                <a:lnTo>
                  <a:pt x="644" y="3366"/>
                </a:lnTo>
                <a:lnTo>
                  <a:pt x="597" y="3345"/>
                </a:lnTo>
                <a:lnTo>
                  <a:pt x="552" y="3321"/>
                </a:lnTo>
                <a:lnTo>
                  <a:pt x="508" y="3296"/>
                </a:lnTo>
                <a:lnTo>
                  <a:pt x="465" y="3269"/>
                </a:lnTo>
                <a:lnTo>
                  <a:pt x="424" y="3239"/>
                </a:lnTo>
                <a:lnTo>
                  <a:pt x="384" y="3208"/>
                </a:lnTo>
                <a:lnTo>
                  <a:pt x="346" y="3175"/>
                </a:lnTo>
                <a:lnTo>
                  <a:pt x="309" y="3139"/>
                </a:lnTo>
                <a:lnTo>
                  <a:pt x="273" y="3103"/>
                </a:lnTo>
                <a:lnTo>
                  <a:pt x="240" y="3065"/>
                </a:lnTo>
                <a:lnTo>
                  <a:pt x="210" y="3024"/>
                </a:lnTo>
                <a:lnTo>
                  <a:pt x="180" y="2983"/>
                </a:lnTo>
                <a:lnTo>
                  <a:pt x="153" y="2941"/>
                </a:lnTo>
                <a:lnTo>
                  <a:pt x="127" y="2896"/>
                </a:lnTo>
                <a:lnTo>
                  <a:pt x="104" y="2851"/>
                </a:lnTo>
                <a:lnTo>
                  <a:pt x="83" y="2805"/>
                </a:lnTo>
                <a:lnTo>
                  <a:pt x="63" y="2756"/>
                </a:lnTo>
                <a:lnTo>
                  <a:pt x="47" y="2707"/>
                </a:lnTo>
                <a:lnTo>
                  <a:pt x="33" y="2657"/>
                </a:lnTo>
                <a:lnTo>
                  <a:pt x="21" y="2607"/>
                </a:lnTo>
                <a:lnTo>
                  <a:pt x="12" y="2555"/>
                </a:lnTo>
                <a:lnTo>
                  <a:pt x="5" y="2503"/>
                </a:lnTo>
                <a:lnTo>
                  <a:pt x="1" y="2448"/>
                </a:lnTo>
                <a:lnTo>
                  <a:pt x="0" y="2394"/>
                </a:lnTo>
                <a:lnTo>
                  <a:pt x="1" y="2340"/>
                </a:lnTo>
                <a:lnTo>
                  <a:pt x="5" y="2287"/>
                </a:lnTo>
                <a:lnTo>
                  <a:pt x="12" y="2234"/>
                </a:lnTo>
                <a:lnTo>
                  <a:pt x="21" y="2183"/>
                </a:lnTo>
                <a:lnTo>
                  <a:pt x="33" y="2131"/>
                </a:lnTo>
                <a:lnTo>
                  <a:pt x="47" y="2081"/>
                </a:lnTo>
                <a:lnTo>
                  <a:pt x="63" y="2032"/>
                </a:lnTo>
                <a:lnTo>
                  <a:pt x="83" y="1985"/>
                </a:lnTo>
                <a:lnTo>
                  <a:pt x="104" y="1939"/>
                </a:lnTo>
                <a:lnTo>
                  <a:pt x="127" y="1892"/>
                </a:lnTo>
                <a:lnTo>
                  <a:pt x="153" y="1849"/>
                </a:lnTo>
                <a:lnTo>
                  <a:pt x="180" y="1807"/>
                </a:lnTo>
                <a:lnTo>
                  <a:pt x="210" y="1764"/>
                </a:lnTo>
                <a:lnTo>
                  <a:pt x="240" y="1725"/>
                </a:lnTo>
                <a:lnTo>
                  <a:pt x="273" y="1686"/>
                </a:lnTo>
                <a:lnTo>
                  <a:pt x="309" y="1649"/>
                </a:lnTo>
                <a:lnTo>
                  <a:pt x="346" y="1615"/>
                </a:lnTo>
                <a:lnTo>
                  <a:pt x="384" y="1582"/>
                </a:lnTo>
                <a:lnTo>
                  <a:pt x="424" y="1550"/>
                </a:lnTo>
                <a:lnTo>
                  <a:pt x="465" y="1521"/>
                </a:lnTo>
                <a:lnTo>
                  <a:pt x="508" y="1494"/>
                </a:lnTo>
                <a:lnTo>
                  <a:pt x="552" y="1468"/>
                </a:lnTo>
                <a:lnTo>
                  <a:pt x="597" y="1445"/>
                </a:lnTo>
                <a:lnTo>
                  <a:pt x="644" y="1424"/>
                </a:lnTo>
                <a:lnTo>
                  <a:pt x="692" y="1405"/>
                </a:lnTo>
                <a:lnTo>
                  <a:pt x="741" y="1388"/>
                </a:lnTo>
                <a:lnTo>
                  <a:pt x="791" y="1373"/>
                </a:lnTo>
                <a:lnTo>
                  <a:pt x="841" y="1361"/>
                </a:lnTo>
                <a:lnTo>
                  <a:pt x="894" y="1352"/>
                </a:lnTo>
                <a:lnTo>
                  <a:pt x="947" y="1346"/>
                </a:lnTo>
                <a:lnTo>
                  <a:pt x="1000" y="1342"/>
                </a:lnTo>
                <a:lnTo>
                  <a:pt x="1054" y="1340"/>
                </a:lnTo>
                <a:lnTo>
                  <a:pt x="1084" y="1340"/>
                </a:lnTo>
                <a:lnTo>
                  <a:pt x="1114" y="1342"/>
                </a:lnTo>
                <a:lnTo>
                  <a:pt x="1145" y="1344"/>
                </a:lnTo>
                <a:lnTo>
                  <a:pt x="1174" y="1347"/>
                </a:lnTo>
                <a:lnTo>
                  <a:pt x="1204" y="1351"/>
                </a:lnTo>
                <a:lnTo>
                  <a:pt x="1233" y="1356"/>
                </a:lnTo>
                <a:lnTo>
                  <a:pt x="1262" y="1361"/>
                </a:lnTo>
                <a:lnTo>
                  <a:pt x="1291" y="1367"/>
                </a:lnTo>
                <a:lnTo>
                  <a:pt x="1306" y="1330"/>
                </a:lnTo>
                <a:lnTo>
                  <a:pt x="1322" y="1293"/>
                </a:lnTo>
                <a:lnTo>
                  <a:pt x="1339" y="1256"/>
                </a:lnTo>
                <a:lnTo>
                  <a:pt x="1357" y="1221"/>
                </a:lnTo>
                <a:lnTo>
                  <a:pt x="1377" y="1186"/>
                </a:lnTo>
                <a:lnTo>
                  <a:pt x="1398" y="1153"/>
                </a:lnTo>
                <a:lnTo>
                  <a:pt x="1421" y="1120"/>
                </a:lnTo>
                <a:lnTo>
                  <a:pt x="1443" y="1087"/>
                </a:lnTo>
                <a:lnTo>
                  <a:pt x="1468" y="1056"/>
                </a:lnTo>
                <a:lnTo>
                  <a:pt x="1495" y="1026"/>
                </a:lnTo>
                <a:lnTo>
                  <a:pt x="1521" y="997"/>
                </a:lnTo>
                <a:lnTo>
                  <a:pt x="1549" y="968"/>
                </a:lnTo>
                <a:lnTo>
                  <a:pt x="1578" y="941"/>
                </a:lnTo>
                <a:lnTo>
                  <a:pt x="1608" y="915"/>
                </a:lnTo>
                <a:lnTo>
                  <a:pt x="1639" y="890"/>
                </a:lnTo>
                <a:lnTo>
                  <a:pt x="1672" y="866"/>
                </a:lnTo>
                <a:lnTo>
                  <a:pt x="1703" y="844"/>
                </a:lnTo>
                <a:lnTo>
                  <a:pt x="1738" y="823"/>
                </a:lnTo>
                <a:lnTo>
                  <a:pt x="1772" y="803"/>
                </a:lnTo>
                <a:lnTo>
                  <a:pt x="1808" y="783"/>
                </a:lnTo>
                <a:lnTo>
                  <a:pt x="1843" y="766"/>
                </a:lnTo>
                <a:lnTo>
                  <a:pt x="1880" y="750"/>
                </a:lnTo>
                <a:lnTo>
                  <a:pt x="1919" y="735"/>
                </a:lnTo>
                <a:lnTo>
                  <a:pt x="1957" y="722"/>
                </a:lnTo>
                <a:lnTo>
                  <a:pt x="1995" y="710"/>
                </a:lnTo>
                <a:lnTo>
                  <a:pt x="2035" y="700"/>
                </a:lnTo>
                <a:lnTo>
                  <a:pt x="2074" y="691"/>
                </a:lnTo>
                <a:lnTo>
                  <a:pt x="2115" y="683"/>
                </a:lnTo>
                <a:lnTo>
                  <a:pt x="2156" y="677"/>
                </a:lnTo>
                <a:lnTo>
                  <a:pt x="2199" y="673"/>
                </a:lnTo>
                <a:lnTo>
                  <a:pt x="2241" y="671"/>
                </a:lnTo>
                <a:lnTo>
                  <a:pt x="2283" y="669"/>
                </a:lnTo>
                <a:lnTo>
                  <a:pt x="2333" y="671"/>
                </a:lnTo>
                <a:lnTo>
                  <a:pt x="2382" y="675"/>
                </a:lnTo>
                <a:lnTo>
                  <a:pt x="2431" y="680"/>
                </a:lnTo>
                <a:lnTo>
                  <a:pt x="2478" y="688"/>
                </a:lnTo>
                <a:lnTo>
                  <a:pt x="2526" y="698"/>
                </a:lnTo>
                <a:lnTo>
                  <a:pt x="2572" y="710"/>
                </a:lnTo>
                <a:lnTo>
                  <a:pt x="2617" y="725"/>
                </a:lnTo>
                <a:lnTo>
                  <a:pt x="2662" y="741"/>
                </a:lnTo>
                <a:lnTo>
                  <a:pt x="2706" y="759"/>
                </a:lnTo>
                <a:lnTo>
                  <a:pt x="2749" y="779"/>
                </a:lnTo>
                <a:lnTo>
                  <a:pt x="2790" y="800"/>
                </a:lnTo>
                <a:lnTo>
                  <a:pt x="2831" y="824"/>
                </a:lnTo>
                <a:lnTo>
                  <a:pt x="2871" y="849"/>
                </a:lnTo>
                <a:lnTo>
                  <a:pt x="2909" y="877"/>
                </a:lnTo>
                <a:lnTo>
                  <a:pt x="2946" y="906"/>
                </a:lnTo>
                <a:lnTo>
                  <a:pt x="2982" y="935"/>
                </a:lnTo>
                <a:lnTo>
                  <a:pt x="3017" y="906"/>
                </a:lnTo>
                <a:lnTo>
                  <a:pt x="3054" y="877"/>
                </a:lnTo>
                <a:lnTo>
                  <a:pt x="3091" y="849"/>
                </a:lnTo>
                <a:lnTo>
                  <a:pt x="3131" y="824"/>
                </a:lnTo>
                <a:lnTo>
                  <a:pt x="3172" y="800"/>
                </a:lnTo>
                <a:lnTo>
                  <a:pt x="3214" y="779"/>
                </a:lnTo>
                <a:lnTo>
                  <a:pt x="3256" y="759"/>
                </a:lnTo>
                <a:lnTo>
                  <a:pt x="3300" y="741"/>
                </a:lnTo>
                <a:lnTo>
                  <a:pt x="3345" y="725"/>
                </a:lnTo>
                <a:lnTo>
                  <a:pt x="3390" y="710"/>
                </a:lnTo>
                <a:lnTo>
                  <a:pt x="3436" y="698"/>
                </a:lnTo>
                <a:lnTo>
                  <a:pt x="3483" y="688"/>
                </a:lnTo>
                <a:lnTo>
                  <a:pt x="3532" y="680"/>
                </a:lnTo>
                <a:lnTo>
                  <a:pt x="3580" y="675"/>
                </a:lnTo>
                <a:lnTo>
                  <a:pt x="3630" y="671"/>
                </a:lnTo>
                <a:lnTo>
                  <a:pt x="3679" y="669"/>
                </a:lnTo>
                <a:lnTo>
                  <a:pt x="3707" y="671"/>
                </a:lnTo>
                <a:lnTo>
                  <a:pt x="3733" y="671"/>
                </a:lnTo>
                <a:lnTo>
                  <a:pt x="3761" y="673"/>
                </a:lnTo>
                <a:lnTo>
                  <a:pt x="3787" y="675"/>
                </a:lnTo>
                <a:lnTo>
                  <a:pt x="3814" y="679"/>
                </a:lnTo>
                <a:lnTo>
                  <a:pt x="3839" y="681"/>
                </a:lnTo>
                <a:lnTo>
                  <a:pt x="3865" y="687"/>
                </a:lnTo>
                <a:lnTo>
                  <a:pt x="3891" y="691"/>
                </a:lnTo>
                <a:lnTo>
                  <a:pt x="3906" y="654"/>
                </a:lnTo>
                <a:lnTo>
                  <a:pt x="3922" y="617"/>
                </a:lnTo>
                <a:lnTo>
                  <a:pt x="3939" y="581"/>
                </a:lnTo>
                <a:lnTo>
                  <a:pt x="3957" y="545"/>
                </a:lnTo>
                <a:lnTo>
                  <a:pt x="3977" y="511"/>
                </a:lnTo>
                <a:lnTo>
                  <a:pt x="3998" y="478"/>
                </a:lnTo>
                <a:lnTo>
                  <a:pt x="4021" y="445"/>
                </a:lnTo>
                <a:lnTo>
                  <a:pt x="4045" y="413"/>
                </a:lnTo>
                <a:lnTo>
                  <a:pt x="4068" y="382"/>
                </a:lnTo>
                <a:lnTo>
                  <a:pt x="4095" y="352"/>
                </a:lnTo>
                <a:lnTo>
                  <a:pt x="4121" y="323"/>
                </a:lnTo>
                <a:lnTo>
                  <a:pt x="4150" y="296"/>
                </a:lnTo>
                <a:lnTo>
                  <a:pt x="4179" y="268"/>
                </a:lnTo>
                <a:lnTo>
                  <a:pt x="4208" y="243"/>
                </a:lnTo>
                <a:lnTo>
                  <a:pt x="4240" y="218"/>
                </a:lnTo>
                <a:lnTo>
                  <a:pt x="4272" y="194"/>
                </a:lnTo>
                <a:lnTo>
                  <a:pt x="4305" y="172"/>
                </a:lnTo>
                <a:lnTo>
                  <a:pt x="4338" y="150"/>
                </a:lnTo>
                <a:lnTo>
                  <a:pt x="4372" y="131"/>
                </a:lnTo>
                <a:lnTo>
                  <a:pt x="4408" y="112"/>
                </a:lnTo>
                <a:lnTo>
                  <a:pt x="4443" y="95"/>
                </a:lnTo>
                <a:lnTo>
                  <a:pt x="4480" y="79"/>
                </a:lnTo>
                <a:lnTo>
                  <a:pt x="4517" y="65"/>
                </a:lnTo>
                <a:lnTo>
                  <a:pt x="4556" y="51"/>
                </a:lnTo>
                <a:lnTo>
                  <a:pt x="4594" y="39"/>
                </a:lnTo>
                <a:lnTo>
                  <a:pt x="4634" y="29"/>
                </a:lnTo>
                <a:lnTo>
                  <a:pt x="4673" y="20"/>
                </a:lnTo>
                <a:lnTo>
                  <a:pt x="4714" y="13"/>
                </a:lnTo>
                <a:lnTo>
                  <a:pt x="4755" y="6"/>
                </a:lnTo>
                <a:lnTo>
                  <a:pt x="4796" y="2"/>
                </a:lnTo>
                <a:lnTo>
                  <a:pt x="4838" y="0"/>
                </a:lnTo>
                <a:lnTo>
                  <a:pt x="488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236436" y="2943369"/>
            <a:ext cx="3426691" cy="1995468"/>
          </a:xfrm>
          <a:custGeom>
            <a:avLst/>
            <a:gdLst/>
            <a:ahLst/>
            <a:cxnLst>
              <a:cxn ang="0">
                <a:pos x="791" y="33"/>
              </a:cxn>
              <a:cxn ang="0">
                <a:pos x="508" y="152"/>
              </a:cxn>
              <a:cxn ang="0">
                <a:pos x="273" y="346"/>
              </a:cxn>
              <a:cxn ang="0">
                <a:pos x="104" y="597"/>
              </a:cxn>
              <a:cxn ang="0">
                <a:pos x="11" y="894"/>
              </a:cxn>
              <a:cxn ang="0">
                <a:pos x="11" y="1214"/>
              </a:cxn>
              <a:cxn ang="0">
                <a:pos x="104" y="1511"/>
              </a:cxn>
              <a:cxn ang="0">
                <a:pos x="273" y="1762"/>
              </a:cxn>
              <a:cxn ang="0">
                <a:pos x="508" y="1954"/>
              </a:cxn>
              <a:cxn ang="0">
                <a:pos x="791" y="2075"/>
              </a:cxn>
              <a:cxn ang="0">
                <a:pos x="1080" y="2108"/>
              </a:cxn>
              <a:cxn ang="0">
                <a:pos x="1239" y="2092"/>
              </a:cxn>
              <a:cxn ang="0">
                <a:pos x="1350" y="2266"/>
              </a:cxn>
              <a:cxn ang="0">
                <a:pos x="1496" y="2455"/>
              </a:cxn>
              <a:cxn ang="0">
                <a:pos x="1678" y="2606"/>
              </a:cxn>
              <a:cxn ang="0">
                <a:pos x="1892" y="2714"/>
              </a:cxn>
              <a:cxn ang="0">
                <a:pos x="2129" y="2771"/>
              </a:cxn>
              <a:cxn ang="0">
                <a:pos x="2403" y="2768"/>
              </a:cxn>
              <a:cxn ang="0">
                <a:pos x="2677" y="2690"/>
              </a:cxn>
              <a:cxn ang="0">
                <a:pos x="2918" y="2543"/>
              </a:cxn>
              <a:cxn ang="0">
                <a:pos x="3144" y="2648"/>
              </a:cxn>
              <a:cxn ang="0">
                <a:pos x="3408" y="2750"/>
              </a:cxn>
              <a:cxn ang="0">
                <a:pos x="3681" y="2779"/>
              </a:cxn>
              <a:cxn ang="0">
                <a:pos x="3859" y="2757"/>
              </a:cxn>
              <a:cxn ang="0">
                <a:pos x="3974" y="2933"/>
              </a:cxn>
              <a:cxn ang="0">
                <a:pos x="4118" y="3122"/>
              </a:cxn>
              <a:cxn ang="0">
                <a:pos x="4302" y="3275"/>
              </a:cxn>
              <a:cxn ang="0">
                <a:pos x="4516" y="3383"/>
              </a:cxn>
              <a:cxn ang="0">
                <a:pos x="4755" y="3442"/>
              </a:cxn>
              <a:cxn ang="0">
                <a:pos x="5040" y="3436"/>
              </a:cxn>
              <a:cxn ang="0">
                <a:pos x="5337" y="3345"/>
              </a:cxn>
              <a:cxn ang="0">
                <a:pos x="5588" y="3175"/>
              </a:cxn>
              <a:cxn ang="0">
                <a:pos x="5782" y="2941"/>
              </a:cxn>
              <a:cxn ang="0">
                <a:pos x="5901" y="2657"/>
              </a:cxn>
              <a:cxn ang="0">
                <a:pos x="5933" y="2340"/>
              </a:cxn>
              <a:cxn ang="0">
                <a:pos x="5870" y="2032"/>
              </a:cxn>
              <a:cxn ang="0">
                <a:pos x="5725" y="1764"/>
              </a:cxn>
              <a:cxn ang="0">
                <a:pos x="5510" y="1550"/>
              </a:cxn>
              <a:cxn ang="0">
                <a:pos x="5242" y="1405"/>
              </a:cxn>
              <a:cxn ang="0">
                <a:pos x="4934" y="1342"/>
              </a:cxn>
              <a:cxn ang="0">
                <a:pos x="4730" y="1351"/>
              </a:cxn>
              <a:cxn ang="0">
                <a:pos x="4595" y="1256"/>
              </a:cxn>
              <a:cxn ang="0">
                <a:pos x="4465" y="1056"/>
              </a:cxn>
              <a:cxn ang="0">
                <a:pos x="4295" y="890"/>
              </a:cxn>
              <a:cxn ang="0">
                <a:pos x="4090" y="766"/>
              </a:cxn>
              <a:cxn ang="0">
                <a:pos x="3859" y="691"/>
              </a:cxn>
              <a:cxn ang="0">
                <a:pos x="3602" y="671"/>
              </a:cxn>
              <a:cxn ang="0">
                <a:pos x="3317" y="725"/>
              </a:cxn>
              <a:cxn ang="0">
                <a:pos x="3063" y="849"/>
              </a:cxn>
              <a:cxn ang="0">
                <a:pos x="2843" y="849"/>
              </a:cxn>
              <a:cxn ang="0">
                <a:pos x="2589" y="725"/>
              </a:cxn>
              <a:cxn ang="0">
                <a:pos x="2304" y="671"/>
              </a:cxn>
              <a:cxn ang="0">
                <a:pos x="2122" y="679"/>
              </a:cxn>
              <a:cxn ang="0">
                <a:pos x="1995" y="581"/>
              </a:cxn>
              <a:cxn ang="0">
                <a:pos x="1865" y="382"/>
              </a:cxn>
              <a:cxn ang="0">
                <a:pos x="1695" y="218"/>
              </a:cxn>
              <a:cxn ang="0">
                <a:pos x="1490" y="95"/>
              </a:cxn>
              <a:cxn ang="0">
                <a:pos x="1261" y="20"/>
              </a:cxn>
            </a:cxnLst>
            <a:rect l="0" t="0" r="r" b="b"/>
            <a:pathLst>
              <a:path w="5935" h="3449">
                <a:moveTo>
                  <a:pt x="1053" y="0"/>
                </a:moveTo>
                <a:lnTo>
                  <a:pt x="999" y="1"/>
                </a:lnTo>
                <a:lnTo>
                  <a:pt x="946" y="5"/>
                </a:lnTo>
                <a:lnTo>
                  <a:pt x="894" y="12"/>
                </a:lnTo>
                <a:lnTo>
                  <a:pt x="841" y="21"/>
                </a:lnTo>
                <a:lnTo>
                  <a:pt x="791" y="33"/>
                </a:lnTo>
                <a:lnTo>
                  <a:pt x="740" y="47"/>
                </a:lnTo>
                <a:lnTo>
                  <a:pt x="691" y="63"/>
                </a:lnTo>
                <a:lnTo>
                  <a:pt x="644" y="83"/>
                </a:lnTo>
                <a:lnTo>
                  <a:pt x="596" y="104"/>
                </a:lnTo>
                <a:lnTo>
                  <a:pt x="551" y="127"/>
                </a:lnTo>
                <a:lnTo>
                  <a:pt x="508" y="152"/>
                </a:lnTo>
                <a:lnTo>
                  <a:pt x="464" y="179"/>
                </a:lnTo>
                <a:lnTo>
                  <a:pt x="423" y="210"/>
                </a:lnTo>
                <a:lnTo>
                  <a:pt x="384" y="240"/>
                </a:lnTo>
                <a:lnTo>
                  <a:pt x="345" y="273"/>
                </a:lnTo>
                <a:lnTo>
                  <a:pt x="309" y="309"/>
                </a:lnTo>
                <a:lnTo>
                  <a:pt x="273" y="346"/>
                </a:lnTo>
                <a:lnTo>
                  <a:pt x="240" y="384"/>
                </a:lnTo>
                <a:lnTo>
                  <a:pt x="209" y="424"/>
                </a:lnTo>
                <a:lnTo>
                  <a:pt x="179" y="465"/>
                </a:lnTo>
                <a:lnTo>
                  <a:pt x="153" y="508"/>
                </a:lnTo>
                <a:lnTo>
                  <a:pt x="126" y="552"/>
                </a:lnTo>
                <a:lnTo>
                  <a:pt x="104" y="597"/>
                </a:lnTo>
                <a:lnTo>
                  <a:pt x="83" y="644"/>
                </a:lnTo>
                <a:lnTo>
                  <a:pt x="63" y="692"/>
                </a:lnTo>
                <a:lnTo>
                  <a:pt x="47" y="741"/>
                </a:lnTo>
                <a:lnTo>
                  <a:pt x="33" y="791"/>
                </a:lnTo>
                <a:lnTo>
                  <a:pt x="21" y="841"/>
                </a:lnTo>
                <a:lnTo>
                  <a:pt x="11" y="894"/>
                </a:lnTo>
                <a:lnTo>
                  <a:pt x="5" y="947"/>
                </a:lnTo>
                <a:lnTo>
                  <a:pt x="1" y="1000"/>
                </a:lnTo>
                <a:lnTo>
                  <a:pt x="0" y="1054"/>
                </a:lnTo>
                <a:lnTo>
                  <a:pt x="1" y="1108"/>
                </a:lnTo>
                <a:lnTo>
                  <a:pt x="5" y="1161"/>
                </a:lnTo>
                <a:lnTo>
                  <a:pt x="11" y="1214"/>
                </a:lnTo>
                <a:lnTo>
                  <a:pt x="21" y="1266"/>
                </a:lnTo>
                <a:lnTo>
                  <a:pt x="33" y="1317"/>
                </a:lnTo>
                <a:lnTo>
                  <a:pt x="47" y="1367"/>
                </a:lnTo>
                <a:lnTo>
                  <a:pt x="63" y="1416"/>
                </a:lnTo>
                <a:lnTo>
                  <a:pt x="83" y="1463"/>
                </a:lnTo>
                <a:lnTo>
                  <a:pt x="104" y="1511"/>
                </a:lnTo>
                <a:lnTo>
                  <a:pt x="126" y="1556"/>
                </a:lnTo>
                <a:lnTo>
                  <a:pt x="153" y="1599"/>
                </a:lnTo>
                <a:lnTo>
                  <a:pt x="179" y="1643"/>
                </a:lnTo>
                <a:lnTo>
                  <a:pt x="209" y="1684"/>
                </a:lnTo>
                <a:lnTo>
                  <a:pt x="240" y="1723"/>
                </a:lnTo>
                <a:lnTo>
                  <a:pt x="273" y="1762"/>
                </a:lnTo>
                <a:lnTo>
                  <a:pt x="309" y="1799"/>
                </a:lnTo>
                <a:lnTo>
                  <a:pt x="345" y="1833"/>
                </a:lnTo>
                <a:lnTo>
                  <a:pt x="384" y="1867"/>
                </a:lnTo>
                <a:lnTo>
                  <a:pt x="423" y="1898"/>
                </a:lnTo>
                <a:lnTo>
                  <a:pt x="464" y="1928"/>
                </a:lnTo>
                <a:lnTo>
                  <a:pt x="508" y="1954"/>
                </a:lnTo>
                <a:lnTo>
                  <a:pt x="551" y="1981"/>
                </a:lnTo>
                <a:lnTo>
                  <a:pt x="596" y="2003"/>
                </a:lnTo>
                <a:lnTo>
                  <a:pt x="644" y="2024"/>
                </a:lnTo>
                <a:lnTo>
                  <a:pt x="691" y="2044"/>
                </a:lnTo>
                <a:lnTo>
                  <a:pt x="740" y="2060"/>
                </a:lnTo>
                <a:lnTo>
                  <a:pt x="791" y="2075"/>
                </a:lnTo>
                <a:lnTo>
                  <a:pt x="841" y="2087"/>
                </a:lnTo>
                <a:lnTo>
                  <a:pt x="894" y="2096"/>
                </a:lnTo>
                <a:lnTo>
                  <a:pt x="946" y="2102"/>
                </a:lnTo>
                <a:lnTo>
                  <a:pt x="999" y="2106"/>
                </a:lnTo>
                <a:lnTo>
                  <a:pt x="1053" y="2108"/>
                </a:lnTo>
                <a:lnTo>
                  <a:pt x="1080" y="2108"/>
                </a:lnTo>
                <a:lnTo>
                  <a:pt x="1107" y="2106"/>
                </a:lnTo>
                <a:lnTo>
                  <a:pt x="1134" y="2105"/>
                </a:lnTo>
                <a:lnTo>
                  <a:pt x="1160" y="2102"/>
                </a:lnTo>
                <a:lnTo>
                  <a:pt x="1187" y="2100"/>
                </a:lnTo>
                <a:lnTo>
                  <a:pt x="1213" y="2096"/>
                </a:lnTo>
                <a:lnTo>
                  <a:pt x="1239" y="2092"/>
                </a:lnTo>
                <a:lnTo>
                  <a:pt x="1265" y="2087"/>
                </a:lnTo>
                <a:lnTo>
                  <a:pt x="1279" y="2124"/>
                </a:lnTo>
                <a:lnTo>
                  <a:pt x="1295" y="2160"/>
                </a:lnTo>
                <a:lnTo>
                  <a:pt x="1312" y="2197"/>
                </a:lnTo>
                <a:lnTo>
                  <a:pt x="1331" y="2232"/>
                </a:lnTo>
                <a:lnTo>
                  <a:pt x="1350" y="2266"/>
                </a:lnTo>
                <a:lnTo>
                  <a:pt x="1373" y="2300"/>
                </a:lnTo>
                <a:lnTo>
                  <a:pt x="1394" y="2333"/>
                </a:lnTo>
                <a:lnTo>
                  <a:pt x="1418" y="2365"/>
                </a:lnTo>
                <a:lnTo>
                  <a:pt x="1443" y="2396"/>
                </a:lnTo>
                <a:lnTo>
                  <a:pt x="1469" y="2426"/>
                </a:lnTo>
                <a:lnTo>
                  <a:pt x="1496" y="2455"/>
                </a:lnTo>
                <a:lnTo>
                  <a:pt x="1523" y="2483"/>
                </a:lnTo>
                <a:lnTo>
                  <a:pt x="1552" y="2509"/>
                </a:lnTo>
                <a:lnTo>
                  <a:pt x="1583" y="2536"/>
                </a:lnTo>
                <a:lnTo>
                  <a:pt x="1613" y="2561"/>
                </a:lnTo>
                <a:lnTo>
                  <a:pt x="1645" y="2583"/>
                </a:lnTo>
                <a:lnTo>
                  <a:pt x="1678" y="2606"/>
                </a:lnTo>
                <a:lnTo>
                  <a:pt x="1711" y="2627"/>
                </a:lnTo>
                <a:lnTo>
                  <a:pt x="1747" y="2648"/>
                </a:lnTo>
                <a:lnTo>
                  <a:pt x="1781" y="2666"/>
                </a:lnTo>
                <a:lnTo>
                  <a:pt x="1817" y="2683"/>
                </a:lnTo>
                <a:lnTo>
                  <a:pt x="1854" y="2699"/>
                </a:lnTo>
                <a:lnTo>
                  <a:pt x="1892" y="2714"/>
                </a:lnTo>
                <a:lnTo>
                  <a:pt x="1929" y="2727"/>
                </a:lnTo>
                <a:lnTo>
                  <a:pt x="1968" y="2739"/>
                </a:lnTo>
                <a:lnTo>
                  <a:pt x="2008" y="2750"/>
                </a:lnTo>
                <a:lnTo>
                  <a:pt x="2048" y="2757"/>
                </a:lnTo>
                <a:lnTo>
                  <a:pt x="2087" y="2765"/>
                </a:lnTo>
                <a:lnTo>
                  <a:pt x="2129" y="2771"/>
                </a:lnTo>
                <a:lnTo>
                  <a:pt x="2170" y="2775"/>
                </a:lnTo>
                <a:lnTo>
                  <a:pt x="2213" y="2777"/>
                </a:lnTo>
                <a:lnTo>
                  <a:pt x="2255" y="2779"/>
                </a:lnTo>
                <a:lnTo>
                  <a:pt x="2304" y="2777"/>
                </a:lnTo>
                <a:lnTo>
                  <a:pt x="2354" y="2773"/>
                </a:lnTo>
                <a:lnTo>
                  <a:pt x="2403" y="2768"/>
                </a:lnTo>
                <a:lnTo>
                  <a:pt x="2450" y="2760"/>
                </a:lnTo>
                <a:lnTo>
                  <a:pt x="2498" y="2750"/>
                </a:lnTo>
                <a:lnTo>
                  <a:pt x="2544" y="2738"/>
                </a:lnTo>
                <a:lnTo>
                  <a:pt x="2589" y="2724"/>
                </a:lnTo>
                <a:lnTo>
                  <a:pt x="2634" y="2707"/>
                </a:lnTo>
                <a:lnTo>
                  <a:pt x="2677" y="2690"/>
                </a:lnTo>
                <a:lnTo>
                  <a:pt x="2721" y="2669"/>
                </a:lnTo>
                <a:lnTo>
                  <a:pt x="2762" y="2648"/>
                </a:lnTo>
                <a:lnTo>
                  <a:pt x="2803" y="2624"/>
                </a:lnTo>
                <a:lnTo>
                  <a:pt x="2843" y="2599"/>
                </a:lnTo>
                <a:lnTo>
                  <a:pt x="2881" y="2571"/>
                </a:lnTo>
                <a:lnTo>
                  <a:pt x="2918" y="2543"/>
                </a:lnTo>
                <a:lnTo>
                  <a:pt x="2953" y="2513"/>
                </a:lnTo>
                <a:lnTo>
                  <a:pt x="2988" y="2543"/>
                </a:lnTo>
                <a:lnTo>
                  <a:pt x="3025" y="2571"/>
                </a:lnTo>
                <a:lnTo>
                  <a:pt x="3063" y="2599"/>
                </a:lnTo>
                <a:lnTo>
                  <a:pt x="3103" y="2624"/>
                </a:lnTo>
                <a:lnTo>
                  <a:pt x="3144" y="2648"/>
                </a:lnTo>
                <a:lnTo>
                  <a:pt x="3185" y="2669"/>
                </a:lnTo>
                <a:lnTo>
                  <a:pt x="3228" y="2690"/>
                </a:lnTo>
                <a:lnTo>
                  <a:pt x="3272" y="2707"/>
                </a:lnTo>
                <a:lnTo>
                  <a:pt x="3317" y="2724"/>
                </a:lnTo>
                <a:lnTo>
                  <a:pt x="3362" y="2738"/>
                </a:lnTo>
                <a:lnTo>
                  <a:pt x="3408" y="2750"/>
                </a:lnTo>
                <a:lnTo>
                  <a:pt x="3455" y="2760"/>
                </a:lnTo>
                <a:lnTo>
                  <a:pt x="3503" y="2768"/>
                </a:lnTo>
                <a:lnTo>
                  <a:pt x="3552" y="2773"/>
                </a:lnTo>
                <a:lnTo>
                  <a:pt x="3602" y="2777"/>
                </a:lnTo>
                <a:lnTo>
                  <a:pt x="3651" y="2779"/>
                </a:lnTo>
                <a:lnTo>
                  <a:pt x="3681" y="2779"/>
                </a:lnTo>
                <a:lnTo>
                  <a:pt x="3711" y="2777"/>
                </a:lnTo>
                <a:lnTo>
                  <a:pt x="3742" y="2775"/>
                </a:lnTo>
                <a:lnTo>
                  <a:pt x="3772" y="2772"/>
                </a:lnTo>
                <a:lnTo>
                  <a:pt x="3801" y="2768"/>
                </a:lnTo>
                <a:lnTo>
                  <a:pt x="3830" y="2763"/>
                </a:lnTo>
                <a:lnTo>
                  <a:pt x="3859" y="2757"/>
                </a:lnTo>
                <a:lnTo>
                  <a:pt x="3888" y="2752"/>
                </a:lnTo>
                <a:lnTo>
                  <a:pt x="3903" y="2789"/>
                </a:lnTo>
                <a:lnTo>
                  <a:pt x="3919" y="2826"/>
                </a:lnTo>
                <a:lnTo>
                  <a:pt x="3936" y="2863"/>
                </a:lnTo>
                <a:lnTo>
                  <a:pt x="3954" y="2897"/>
                </a:lnTo>
                <a:lnTo>
                  <a:pt x="3974" y="2933"/>
                </a:lnTo>
                <a:lnTo>
                  <a:pt x="3995" y="2966"/>
                </a:lnTo>
                <a:lnTo>
                  <a:pt x="4018" y="2999"/>
                </a:lnTo>
                <a:lnTo>
                  <a:pt x="4042" y="3032"/>
                </a:lnTo>
                <a:lnTo>
                  <a:pt x="4065" y="3063"/>
                </a:lnTo>
                <a:lnTo>
                  <a:pt x="4092" y="3093"/>
                </a:lnTo>
                <a:lnTo>
                  <a:pt x="4118" y="3122"/>
                </a:lnTo>
                <a:lnTo>
                  <a:pt x="4147" y="3151"/>
                </a:lnTo>
                <a:lnTo>
                  <a:pt x="4176" y="3177"/>
                </a:lnTo>
                <a:lnTo>
                  <a:pt x="4205" y="3204"/>
                </a:lnTo>
                <a:lnTo>
                  <a:pt x="4237" y="3229"/>
                </a:lnTo>
                <a:lnTo>
                  <a:pt x="4269" y="3253"/>
                </a:lnTo>
                <a:lnTo>
                  <a:pt x="4302" y="3275"/>
                </a:lnTo>
                <a:lnTo>
                  <a:pt x="4335" y="3296"/>
                </a:lnTo>
                <a:lnTo>
                  <a:pt x="4369" y="3316"/>
                </a:lnTo>
                <a:lnTo>
                  <a:pt x="4405" y="3336"/>
                </a:lnTo>
                <a:lnTo>
                  <a:pt x="4442" y="3353"/>
                </a:lnTo>
                <a:lnTo>
                  <a:pt x="4477" y="3369"/>
                </a:lnTo>
                <a:lnTo>
                  <a:pt x="4516" y="3383"/>
                </a:lnTo>
                <a:lnTo>
                  <a:pt x="4554" y="3397"/>
                </a:lnTo>
                <a:lnTo>
                  <a:pt x="4592" y="3409"/>
                </a:lnTo>
                <a:lnTo>
                  <a:pt x="4632" y="3419"/>
                </a:lnTo>
                <a:lnTo>
                  <a:pt x="4673" y="3428"/>
                </a:lnTo>
                <a:lnTo>
                  <a:pt x="4712" y="3436"/>
                </a:lnTo>
                <a:lnTo>
                  <a:pt x="4755" y="3442"/>
                </a:lnTo>
                <a:lnTo>
                  <a:pt x="4796" y="3446"/>
                </a:lnTo>
                <a:lnTo>
                  <a:pt x="4838" y="3448"/>
                </a:lnTo>
                <a:lnTo>
                  <a:pt x="4880" y="3449"/>
                </a:lnTo>
                <a:lnTo>
                  <a:pt x="4934" y="3448"/>
                </a:lnTo>
                <a:lnTo>
                  <a:pt x="4988" y="3444"/>
                </a:lnTo>
                <a:lnTo>
                  <a:pt x="5040" y="3436"/>
                </a:lnTo>
                <a:lnTo>
                  <a:pt x="5093" y="3427"/>
                </a:lnTo>
                <a:lnTo>
                  <a:pt x="5143" y="3415"/>
                </a:lnTo>
                <a:lnTo>
                  <a:pt x="5193" y="3402"/>
                </a:lnTo>
                <a:lnTo>
                  <a:pt x="5242" y="3385"/>
                </a:lnTo>
                <a:lnTo>
                  <a:pt x="5289" y="3366"/>
                </a:lnTo>
                <a:lnTo>
                  <a:pt x="5337" y="3345"/>
                </a:lnTo>
                <a:lnTo>
                  <a:pt x="5382" y="3321"/>
                </a:lnTo>
                <a:lnTo>
                  <a:pt x="5427" y="3296"/>
                </a:lnTo>
                <a:lnTo>
                  <a:pt x="5469" y="3269"/>
                </a:lnTo>
                <a:lnTo>
                  <a:pt x="5510" y="3239"/>
                </a:lnTo>
                <a:lnTo>
                  <a:pt x="5550" y="3208"/>
                </a:lnTo>
                <a:lnTo>
                  <a:pt x="5588" y="3175"/>
                </a:lnTo>
                <a:lnTo>
                  <a:pt x="5625" y="3139"/>
                </a:lnTo>
                <a:lnTo>
                  <a:pt x="5661" y="3103"/>
                </a:lnTo>
                <a:lnTo>
                  <a:pt x="5694" y="3065"/>
                </a:lnTo>
                <a:lnTo>
                  <a:pt x="5725" y="3024"/>
                </a:lnTo>
                <a:lnTo>
                  <a:pt x="5754" y="2983"/>
                </a:lnTo>
                <a:lnTo>
                  <a:pt x="5782" y="2941"/>
                </a:lnTo>
                <a:lnTo>
                  <a:pt x="5807" y="2896"/>
                </a:lnTo>
                <a:lnTo>
                  <a:pt x="5831" y="2851"/>
                </a:lnTo>
                <a:lnTo>
                  <a:pt x="5852" y="2805"/>
                </a:lnTo>
                <a:lnTo>
                  <a:pt x="5870" y="2756"/>
                </a:lnTo>
                <a:lnTo>
                  <a:pt x="5888" y="2707"/>
                </a:lnTo>
                <a:lnTo>
                  <a:pt x="5901" y="2657"/>
                </a:lnTo>
                <a:lnTo>
                  <a:pt x="5913" y="2607"/>
                </a:lnTo>
                <a:lnTo>
                  <a:pt x="5922" y="2555"/>
                </a:lnTo>
                <a:lnTo>
                  <a:pt x="5929" y="2503"/>
                </a:lnTo>
                <a:lnTo>
                  <a:pt x="5933" y="2448"/>
                </a:lnTo>
                <a:lnTo>
                  <a:pt x="5935" y="2394"/>
                </a:lnTo>
                <a:lnTo>
                  <a:pt x="5933" y="2340"/>
                </a:lnTo>
                <a:lnTo>
                  <a:pt x="5929" y="2287"/>
                </a:lnTo>
                <a:lnTo>
                  <a:pt x="5922" y="2234"/>
                </a:lnTo>
                <a:lnTo>
                  <a:pt x="5913" y="2183"/>
                </a:lnTo>
                <a:lnTo>
                  <a:pt x="5901" y="2131"/>
                </a:lnTo>
                <a:lnTo>
                  <a:pt x="5888" y="2081"/>
                </a:lnTo>
                <a:lnTo>
                  <a:pt x="5870" y="2032"/>
                </a:lnTo>
                <a:lnTo>
                  <a:pt x="5852" y="1985"/>
                </a:lnTo>
                <a:lnTo>
                  <a:pt x="5831" y="1939"/>
                </a:lnTo>
                <a:lnTo>
                  <a:pt x="5807" y="1892"/>
                </a:lnTo>
                <a:lnTo>
                  <a:pt x="5782" y="1849"/>
                </a:lnTo>
                <a:lnTo>
                  <a:pt x="5754" y="1807"/>
                </a:lnTo>
                <a:lnTo>
                  <a:pt x="5725" y="1764"/>
                </a:lnTo>
                <a:lnTo>
                  <a:pt x="5694" y="1725"/>
                </a:lnTo>
                <a:lnTo>
                  <a:pt x="5661" y="1686"/>
                </a:lnTo>
                <a:lnTo>
                  <a:pt x="5625" y="1649"/>
                </a:lnTo>
                <a:lnTo>
                  <a:pt x="5588" y="1615"/>
                </a:lnTo>
                <a:lnTo>
                  <a:pt x="5550" y="1582"/>
                </a:lnTo>
                <a:lnTo>
                  <a:pt x="5510" y="1550"/>
                </a:lnTo>
                <a:lnTo>
                  <a:pt x="5469" y="1521"/>
                </a:lnTo>
                <a:lnTo>
                  <a:pt x="5427" y="1494"/>
                </a:lnTo>
                <a:lnTo>
                  <a:pt x="5382" y="1468"/>
                </a:lnTo>
                <a:lnTo>
                  <a:pt x="5337" y="1445"/>
                </a:lnTo>
                <a:lnTo>
                  <a:pt x="5289" y="1424"/>
                </a:lnTo>
                <a:lnTo>
                  <a:pt x="5242" y="1405"/>
                </a:lnTo>
                <a:lnTo>
                  <a:pt x="5193" y="1388"/>
                </a:lnTo>
                <a:lnTo>
                  <a:pt x="5143" y="1373"/>
                </a:lnTo>
                <a:lnTo>
                  <a:pt x="5093" y="1361"/>
                </a:lnTo>
                <a:lnTo>
                  <a:pt x="5040" y="1352"/>
                </a:lnTo>
                <a:lnTo>
                  <a:pt x="4988" y="1346"/>
                </a:lnTo>
                <a:lnTo>
                  <a:pt x="4934" y="1342"/>
                </a:lnTo>
                <a:lnTo>
                  <a:pt x="4880" y="1340"/>
                </a:lnTo>
                <a:lnTo>
                  <a:pt x="4850" y="1340"/>
                </a:lnTo>
                <a:lnTo>
                  <a:pt x="4819" y="1342"/>
                </a:lnTo>
                <a:lnTo>
                  <a:pt x="4789" y="1344"/>
                </a:lnTo>
                <a:lnTo>
                  <a:pt x="4760" y="1347"/>
                </a:lnTo>
                <a:lnTo>
                  <a:pt x="4730" y="1351"/>
                </a:lnTo>
                <a:lnTo>
                  <a:pt x="4701" y="1356"/>
                </a:lnTo>
                <a:lnTo>
                  <a:pt x="4671" y="1361"/>
                </a:lnTo>
                <a:lnTo>
                  <a:pt x="4644" y="1367"/>
                </a:lnTo>
                <a:lnTo>
                  <a:pt x="4629" y="1330"/>
                </a:lnTo>
                <a:lnTo>
                  <a:pt x="4613" y="1293"/>
                </a:lnTo>
                <a:lnTo>
                  <a:pt x="4595" y="1256"/>
                </a:lnTo>
                <a:lnTo>
                  <a:pt x="4576" y="1221"/>
                </a:lnTo>
                <a:lnTo>
                  <a:pt x="4557" y="1186"/>
                </a:lnTo>
                <a:lnTo>
                  <a:pt x="4535" y="1153"/>
                </a:lnTo>
                <a:lnTo>
                  <a:pt x="4514" y="1120"/>
                </a:lnTo>
                <a:lnTo>
                  <a:pt x="4491" y="1087"/>
                </a:lnTo>
                <a:lnTo>
                  <a:pt x="4465" y="1056"/>
                </a:lnTo>
                <a:lnTo>
                  <a:pt x="4440" y="1026"/>
                </a:lnTo>
                <a:lnTo>
                  <a:pt x="4413" y="997"/>
                </a:lnTo>
                <a:lnTo>
                  <a:pt x="4385" y="968"/>
                </a:lnTo>
                <a:lnTo>
                  <a:pt x="4356" y="941"/>
                </a:lnTo>
                <a:lnTo>
                  <a:pt x="4325" y="915"/>
                </a:lnTo>
                <a:lnTo>
                  <a:pt x="4295" y="890"/>
                </a:lnTo>
                <a:lnTo>
                  <a:pt x="4263" y="866"/>
                </a:lnTo>
                <a:lnTo>
                  <a:pt x="4230" y="844"/>
                </a:lnTo>
                <a:lnTo>
                  <a:pt x="4196" y="823"/>
                </a:lnTo>
                <a:lnTo>
                  <a:pt x="4162" y="803"/>
                </a:lnTo>
                <a:lnTo>
                  <a:pt x="4126" y="783"/>
                </a:lnTo>
                <a:lnTo>
                  <a:pt x="4090" y="766"/>
                </a:lnTo>
                <a:lnTo>
                  <a:pt x="4053" y="750"/>
                </a:lnTo>
                <a:lnTo>
                  <a:pt x="4016" y="735"/>
                </a:lnTo>
                <a:lnTo>
                  <a:pt x="3978" y="722"/>
                </a:lnTo>
                <a:lnTo>
                  <a:pt x="3939" y="710"/>
                </a:lnTo>
                <a:lnTo>
                  <a:pt x="3899" y="700"/>
                </a:lnTo>
                <a:lnTo>
                  <a:pt x="3859" y="691"/>
                </a:lnTo>
                <a:lnTo>
                  <a:pt x="3818" y="683"/>
                </a:lnTo>
                <a:lnTo>
                  <a:pt x="3777" y="677"/>
                </a:lnTo>
                <a:lnTo>
                  <a:pt x="3735" y="673"/>
                </a:lnTo>
                <a:lnTo>
                  <a:pt x="3694" y="671"/>
                </a:lnTo>
                <a:lnTo>
                  <a:pt x="3651" y="669"/>
                </a:lnTo>
                <a:lnTo>
                  <a:pt x="3602" y="671"/>
                </a:lnTo>
                <a:lnTo>
                  <a:pt x="3552" y="675"/>
                </a:lnTo>
                <a:lnTo>
                  <a:pt x="3503" y="680"/>
                </a:lnTo>
                <a:lnTo>
                  <a:pt x="3455" y="688"/>
                </a:lnTo>
                <a:lnTo>
                  <a:pt x="3408" y="698"/>
                </a:lnTo>
                <a:lnTo>
                  <a:pt x="3362" y="710"/>
                </a:lnTo>
                <a:lnTo>
                  <a:pt x="3317" y="725"/>
                </a:lnTo>
                <a:lnTo>
                  <a:pt x="3272" y="741"/>
                </a:lnTo>
                <a:lnTo>
                  <a:pt x="3228" y="759"/>
                </a:lnTo>
                <a:lnTo>
                  <a:pt x="3185" y="779"/>
                </a:lnTo>
                <a:lnTo>
                  <a:pt x="3144" y="800"/>
                </a:lnTo>
                <a:lnTo>
                  <a:pt x="3103" y="824"/>
                </a:lnTo>
                <a:lnTo>
                  <a:pt x="3063" y="849"/>
                </a:lnTo>
                <a:lnTo>
                  <a:pt x="3025" y="877"/>
                </a:lnTo>
                <a:lnTo>
                  <a:pt x="2988" y="906"/>
                </a:lnTo>
                <a:lnTo>
                  <a:pt x="2953" y="935"/>
                </a:lnTo>
                <a:lnTo>
                  <a:pt x="2918" y="906"/>
                </a:lnTo>
                <a:lnTo>
                  <a:pt x="2881" y="877"/>
                </a:lnTo>
                <a:lnTo>
                  <a:pt x="2843" y="849"/>
                </a:lnTo>
                <a:lnTo>
                  <a:pt x="2803" y="824"/>
                </a:lnTo>
                <a:lnTo>
                  <a:pt x="2762" y="800"/>
                </a:lnTo>
                <a:lnTo>
                  <a:pt x="2721" y="779"/>
                </a:lnTo>
                <a:lnTo>
                  <a:pt x="2677" y="759"/>
                </a:lnTo>
                <a:lnTo>
                  <a:pt x="2634" y="741"/>
                </a:lnTo>
                <a:lnTo>
                  <a:pt x="2589" y="725"/>
                </a:lnTo>
                <a:lnTo>
                  <a:pt x="2544" y="710"/>
                </a:lnTo>
                <a:lnTo>
                  <a:pt x="2498" y="698"/>
                </a:lnTo>
                <a:lnTo>
                  <a:pt x="2450" y="688"/>
                </a:lnTo>
                <a:lnTo>
                  <a:pt x="2403" y="680"/>
                </a:lnTo>
                <a:lnTo>
                  <a:pt x="2354" y="675"/>
                </a:lnTo>
                <a:lnTo>
                  <a:pt x="2304" y="671"/>
                </a:lnTo>
                <a:lnTo>
                  <a:pt x="2255" y="669"/>
                </a:lnTo>
                <a:lnTo>
                  <a:pt x="2227" y="671"/>
                </a:lnTo>
                <a:lnTo>
                  <a:pt x="2201" y="671"/>
                </a:lnTo>
                <a:lnTo>
                  <a:pt x="2174" y="673"/>
                </a:lnTo>
                <a:lnTo>
                  <a:pt x="2147" y="675"/>
                </a:lnTo>
                <a:lnTo>
                  <a:pt x="2122" y="679"/>
                </a:lnTo>
                <a:lnTo>
                  <a:pt x="2095" y="681"/>
                </a:lnTo>
                <a:lnTo>
                  <a:pt x="2069" y="687"/>
                </a:lnTo>
                <a:lnTo>
                  <a:pt x="2044" y="691"/>
                </a:lnTo>
                <a:lnTo>
                  <a:pt x="2029" y="654"/>
                </a:lnTo>
                <a:lnTo>
                  <a:pt x="2012" y="617"/>
                </a:lnTo>
                <a:lnTo>
                  <a:pt x="1995" y="581"/>
                </a:lnTo>
                <a:lnTo>
                  <a:pt x="1976" y="545"/>
                </a:lnTo>
                <a:lnTo>
                  <a:pt x="1957" y="511"/>
                </a:lnTo>
                <a:lnTo>
                  <a:pt x="1935" y="478"/>
                </a:lnTo>
                <a:lnTo>
                  <a:pt x="1913" y="445"/>
                </a:lnTo>
                <a:lnTo>
                  <a:pt x="1889" y="413"/>
                </a:lnTo>
                <a:lnTo>
                  <a:pt x="1865" y="382"/>
                </a:lnTo>
                <a:lnTo>
                  <a:pt x="1839" y="352"/>
                </a:lnTo>
                <a:lnTo>
                  <a:pt x="1813" y="323"/>
                </a:lnTo>
                <a:lnTo>
                  <a:pt x="1785" y="296"/>
                </a:lnTo>
                <a:lnTo>
                  <a:pt x="1756" y="268"/>
                </a:lnTo>
                <a:lnTo>
                  <a:pt x="1725" y="243"/>
                </a:lnTo>
                <a:lnTo>
                  <a:pt x="1695" y="218"/>
                </a:lnTo>
                <a:lnTo>
                  <a:pt x="1662" y="194"/>
                </a:lnTo>
                <a:lnTo>
                  <a:pt x="1630" y="172"/>
                </a:lnTo>
                <a:lnTo>
                  <a:pt x="1596" y="150"/>
                </a:lnTo>
                <a:lnTo>
                  <a:pt x="1562" y="131"/>
                </a:lnTo>
                <a:lnTo>
                  <a:pt x="1526" y="112"/>
                </a:lnTo>
                <a:lnTo>
                  <a:pt x="1490" y="95"/>
                </a:lnTo>
                <a:lnTo>
                  <a:pt x="1453" y="79"/>
                </a:lnTo>
                <a:lnTo>
                  <a:pt x="1416" y="65"/>
                </a:lnTo>
                <a:lnTo>
                  <a:pt x="1378" y="51"/>
                </a:lnTo>
                <a:lnTo>
                  <a:pt x="1340" y="39"/>
                </a:lnTo>
                <a:lnTo>
                  <a:pt x="1300" y="29"/>
                </a:lnTo>
                <a:lnTo>
                  <a:pt x="1261" y="20"/>
                </a:lnTo>
                <a:lnTo>
                  <a:pt x="1220" y="13"/>
                </a:lnTo>
                <a:lnTo>
                  <a:pt x="1179" y="6"/>
                </a:lnTo>
                <a:lnTo>
                  <a:pt x="1138" y="2"/>
                </a:lnTo>
                <a:lnTo>
                  <a:pt x="1096" y="0"/>
                </a:lnTo>
                <a:lnTo>
                  <a:pt x="1053" y="0"/>
                </a:lnTo>
              </a:path>
            </a:pathLst>
          </a:custGeom>
          <a:solidFill>
            <a:schemeClr val="bg1">
              <a:lumMod val="85000"/>
            </a:schemeClr>
          </a:solidFill>
          <a:ln w="1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3621564" y="3153783"/>
            <a:ext cx="4946073" cy="1542268"/>
          </a:xfrm>
          <a:custGeom>
            <a:avLst/>
            <a:gdLst/>
            <a:ahLst/>
            <a:cxnLst>
              <a:cxn ang="0">
                <a:pos x="3884" y="503"/>
              </a:cxn>
              <a:cxn ang="0">
                <a:pos x="3613" y="575"/>
              </a:cxn>
              <a:cxn ang="0">
                <a:pos x="3348" y="384"/>
              </a:cxn>
              <a:cxn ang="0">
                <a:pos x="3114" y="173"/>
              </a:cxn>
              <a:cxn ang="0">
                <a:pos x="2825" y="40"/>
              </a:cxn>
              <a:cxn ang="0">
                <a:pos x="2499" y="0"/>
              </a:cxn>
              <a:cxn ang="0">
                <a:pos x="2187" y="58"/>
              </a:cxn>
              <a:cxn ang="0">
                <a:pos x="1915" y="202"/>
              </a:cxn>
              <a:cxn ang="0">
                <a:pos x="1697" y="416"/>
              </a:cxn>
              <a:cxn ang="0">
                <a:pos x="1459" y="444"/>
              </a:cxn>
              <a:cxn ang="0">
                <a:pos x="1132" y="366"/>
              </a:cxn>
              <a:cxn ang="0">
                <a:pos x="692" y="427"/>
              </a:cxn>
              <a:cxn ang="0">
                <a:pos x="309" y="672"/>
              </a:cxn>
              <a:cxn ang="0">
                <a:pos x="65" y="1055"/>
              </a:cxn>
              <a:cxn ang="0">
                <a:pos x="5" y="1524"/>
              </a:cxn>
              <a:cxn ang="0">
                <a:pos x="153" y="1963"/>
              </a:cxn>
              <a:cxn ang="0">
                <a:pos x="466" y="2291"/>
              </a:cxn>
              <a:cxn ang="0">
                <a:pos x="894" y="2459"/>
              </a:cxn>
              <a:cxn ang="0">
                <a:pos x="1268" y="2450"/>
              </a:cxn>
              <a:cxn ang="0">
                <a:pos x="1560" y="2342"/>
              </a:cxn>
              <a:cxn ang="0">
                <a:pos x="1803" y="2158"/>
              </a:cxn>
              <a:cxn ang="0">
                <a:pos x="1998" y="1960"/>
              </a:cxn>
              <a:cxn ang="0">
                <a:pos x="2286" y="2079"/>
              </a:cxn>
              <a:cxn ang="0">
                <a:pos x="2553" y="2198"/>
              </a:cxn>
              <a:cxn ang="0">
                <a:pos x="2765" y="2430"/>
              </a:cxn>
              <a:cxn ang="0">
                <a:pos x="3037" y="2591"/>
              </a:cxn>
              <a:cxn ang="0">
                <a:pos x="3354" y="2664"/>
              </a:cxn>
              <a:cxn ang="0">
                <a:pos x="3643" y="2645"/>
              </a:cxn>
              <a:cxn ang="0">
                <a:pos x="3896" y="2557"/>
              </a:cxn>
              <a:cxn ang="0">
                <a:pos x="4168" y="2582"/>
              </a:cxn>
              <a:cxn ang="0">
                <a:pos x="4499" y="2582"/>
              </a:cxn>
              <a:cxn ang="0">
                <a:pos x="4753" y="2594"/>
              </a:cxn>
              <a:cxn ang="0">
                <a:pos x="5015" y="2660"/>
              </a:cxn>
              <a:cxn ang="0">
                <a:pos x="5323" y="2651"/>
              </a:cxn>
              <a:cxn ang="0">
                <a:pos x="5627" y="2546"/>
              </a:cxn>
              <a:cxn ang="0">
                <a:pos x="5880" y="2360"/>
              </a:cxn>
              <a:cxn ang="0">
                <a:pos x="6069" y="2108"/>
              </a:cxn>
              <a:cxn ang="0">
                <a:pos x="6382" y="2048"/>
              </a:cxn>
              <a:cxn ang="0">
                <a:pos x="6636" y="2000"/>
              </a:cxn>
              <a:cxn ang="0">
                <a:pos x="6840" y="2227"/>
              </a:cxn>
              <a:cxn ang="0">
                <a:pos x="7101" y="2388"/>
              </a:cxn>
              <a:cxn ang="0">
                <a:pos x="7406" y="2466"/>
              </a:cxn>
              <a:cxn ang="0">
                <a:pos x="7827" y="2423"/>
              </a:cxn>
              <a:cxn ang="0">
                <a:pos x="8222" y="2196"/>
              </a:cxn>
              <a:cxn ang="0">
                <a:pos x="8484" y="1827"/>
              </a:cxn>
              <a:cxn ang="0">
                <a:pos x="8566" y="1363"/>
              </a:cxn>
              <a:cxn ang="0">
                <a:pos x="8439" y="915"/>
              </a:cxn>
              <a:cxn ang="0">
                <a:pos x="8144" y="573"/>
              </a:cxn>
              <a:cxn ang="0">
                <a:pos x="7725" y="384"/>
              </a:cxn>
              <a:cxn ang="0">
                <a:pos x="7322" y="380"/>
              </a:cxn>
              <a:cxn ang="0">
                <a:pos x="7009" y="491"/>
              </a:cxn>
              <a:cxn ang="0">
                <a:pos x="6805" y="337"/>
              </a:cxn>
              <a:cxn ang="0">
                <a:pos x="6567" y="145"/>
              </a:cxn>
              <a:cxn ang="0">
                <a:pos x="6280" y="29"/>
              </a:cxn>
              <a:cxn ang="0">
                <a:pos x="5958" y="3"/>
              </a:cxn>
              <a:cxn ang="0">
                <a:pos x="5641" y="75"/>
              </a:cxn>
              <a:cxn ang="0">
                <a:pos x="5369" y="236"/>
              </a:cxn>
              <a:cxn ang="0">
                <a:pos x="5157" y="469"/>
              </a:cxn>
              <a:cxn ang="0">
                <a:pos x="4854" y="559"/>
              </a:cxn>
              <a:cxn ang="0">
                <a:pos x="4594" y="486"/>
              </a:cxn>
              <a:cxn ang="0">
                <a:pos x="4284" y="486"/>
              </a:cxn>
            </a:cxnLst>
            <a:rect l="0" t="0" r="r" b="b"/>
            <a:pathLst>
              <a:path w="8568" h="2667">
                <a:moveTo>
                  <a:pt x="4128" y="474"/>
                </a:moveTo>
                <a:lnTo>
                  <a:pt x="4096" y="475"/>
                </a:lnTo>
                <a:lnTo>
                  <a:pt x="4065" y="477"/>
                </a:lnTo>
                <a:lnTo>
                  <a:pt x="4034" y="478"/>
                </a:lnTo>
                <a:lnTo>
                  <a:pt x="4004" y="482"/>
                </a:lnTo>
                <a:lnTo>
                  <a:pt x="3974" y="486"/>
                </a:lnTo>
                <a:lnTo>
                  <a:pt x="3943" y="491"/>
                </a:lnTo>
                <a:lnTo>
                  <a:pt x="3913" y="497"/>
                </a:lnTo>
                <a:lnTo>
                  <a:pt x="3884" y="503"/>
                </a:lnTo>
                <a:lnTo>
                  <a:pt x="3855" y="510"/>
                </a:lnTo>
                <a:lnTo>
                  <a:pt x="3826" y="519"/>
                </a:lnTo>
                <a:lnTo>
                  <a:pt x="3798" y="527"/>
                </a:lnTo>
                <a:lnTo>
                  <a:pt x="3769" y="538"/>
                </a:lnTo>
                <a:lnTo>
                  <a:pt x="3741" y="548"/>
                </a:lnTo>
                <a:lnTo>
                  <a:pt x="3713" y="559"/>
                </a:lnTo>
                <a:lnTo>
                  <a:pt x="3687" y="572"/>
                </a:lnTo>
                <a:lnTo>
                  <a:pt x="3661" y="584"/>
                </a:lnTo>
                <a:lnTo>
                  <a:pt x="3613" y="575"/>
                </a:lnTo>
                <a:lnTo>
                  <a:pt x="3564" y="567"/>
                </a:lnTo>
                <a:lnTo>
                  <a:pt x="3515" y="561"/>
                </a:lnTo>
                <a:lnTo>
                  <a:pt x="3465" y="559"/>
                </a:lnTo>
                <a:lnTo>
                  <a:pt x="3448" y="528"/>
                </a:lnTo>
                <a:lnTo>
                  <a:pt x="3430" y="498"/>
                </a:lnTo>
                <a:lnTo>
                  <a:pt x="3411" y="469"/>
                </a:lnTo>
                <a:lnTo>
                  <a:pt x="3391" y="440"/>
                </a:lnTo>
                <a:lnTo>
                  <a:pt x="3370" y="411"/>
                </a:lnTo>
                <a:lnTo>
                  <a:pt x="3348" y="384"/>
                </a:lnTo>
                <a:lnTo>
                  <a:pt x="3325" y="357"/>
                </a:lnTo>
                <a:lnTo>
                  <a:pt x="3301" y="332"/>
                </a:lnTo>
                <a:lnTo>
                  <a:pt x="3278" y="306"/>
                </a:lnTo>
                <a:lnTo>
                  <a:pt x="3251" y="281"/>
                </a:lnTo>
                <a:lnTo>
                  <a:pt x="3226" y="259"/>
                </a:lnTo>
                <a:lnTo>
                  <a:pt x="3198" y="236"/>
                </a:lnTo>
                <a:lnTo>
                  <a:pt x="3172" y="214"/>
                </a:lnTo>
                <a:lnTo>
                  <a:pt x="3143" y="193"/>
                </a:lnTo>
                <a:lnTo>
                  <a:pt x="3114" y="173"/>
                </a:lnTo>
                <a:lnTo>
                  <a:pt x="3085" y="155"/>
                </a:lnTo>
                <a:lnTo>
                  <a:pt x="3054" y="136"/>
                </a:lnTo>
                <a:lnTo>
                  <a:pt x="3023" y="120"/>
                </a:lnTo>
                <a:lnTo>
                  <a:pt x="2991" y="104"/>
                </a:lnTo>
                <a:lnTo>
                  <a:pt x="2959" y="89"/>
                </a:lnTo>
                <a:lnTo>
                  <a:pt x="2926" y="75"/>
                </a:lnTo>
                <a:lnTo>
                  <a:pt x="2893" y="62"/>
                </a:lnTo>
                <a:lnTo>
                  <a:pt x="2859" y="50"/>
                </a:lnTo>
                <a:lnTo>
                  <a:pt x="2825" y="40"/>
                </a:lnTo>
                <a:lnTo>
                  <a:pt x="2790" y="30"/>
                </a:lnTo>
                <a:lnTo>
                  <a:pt x="2755" y="22"/>
                </a:lnTo>
                <a:lnTo>
                  <a:pt x="2719" y="16"/>
                </a:lnTo>
                <a:lnTo>
                  <a:pt x="2683" y="9"/>
                </a:lnTo>
                <a:lnTo>
                  <a:pt x="2646" y="5"/>
                </a:lnTo>
                <a:lnTo>
                  <a:pt x="2609" y="3"/>
                </a:lnTo>
                <a:lnTo>
                  <a:pt x="2573" y="0"/>
                </a:lnTo>
                <a:lnTo>
                  <a:pt x="2536" y="0"/>
                </a:lnTo>
                <a:lnTo>
                  <a:pt x="2499" y="0"/>
                </a:lnTo>
                <a:lnTo>
                  <a:pt x="2463" y="1"/>
                </a:lnTo>
                <a:lnTo>
                  <a:pt x="2427" y="5"/>
                </a:lnTo>
                <a:lnTo>
                  <a:pt x="2392" y="9"/>
                </a:lnTo>
                <a:lnTo>
                  <a:pt x="2356" y="15"/>
                </a:lnTo>
                <a:lnTo>
                  <a:pt x="2322" y="21"/>
                </a:lnTo>
                <a:lnTo>
                  <a:pt x="2287" y="29"/>
                </a:lnTo>
                <a:lnTo>
                  <a:pt x="2253" y="38"/>
                </a:lnTo>
                <a:lnTo>
                  <a:pt x="2220" y="48"/>
                </a:lnTo>
                <a:lnTo>
                  <a:pt x="2187" y="58"/>
                </a:lnTo>
                <a:lnTo>
                  <a:pt x="2155" y="71"/>
                </a:lnTo>
                <a:lnTo>
                  <a:pt x="2122" y="83"/>
                </a:lnTo>
                <a:lnTo>
                  <a:pt x="2092" y="98"/>
                </a:lnTo>
                <a:lnTo>
                  <a:pt x="2060" y="112"/>
                </a:lnTo>
                <a:lnTo>
                  <a:pt x="2030" y="129"/>
                </a:lnTo>
                <a:lnTo>
                  <a:pt x="2001" y="145"/>
                </a:lnTo>
                <a:lnTo>
                  <a:pt x="1972" y="164"/>
                </a:lnTo>
                <a:lnTo>
                  <a:pt x="1943" y="182"/>
                </a:lnTo>
                <a:lnTo>
                  <a:pt x="1915" y="202"/>
                </a:lnTo>
                <a:lnTo>
                  <a:pt x="1888" y="222"/>
                </a:lnTo>
                <a:lnTo>
                  <a:pt x="1862" y="244"/>
                </a:lnTo>
                <a:lnTo>
                  <a:pt x="1836" y="265"/>
                </a:lnTo>
                <a:lnTo>
                  <a:pt x="1811" y="289"/>
                </a:lnTo>
                <a:lnTo>
                  <a:pt x="1787" y="313"/>
                </a:lnTo>
                <a:lnTo>
                  <a:pt x="1763" y="337"/>
                </a:lnTo>
                <a:lnTo>
                  <a:pt x="1741" y="363"/>
                </a:lnTo>
                <a:lnTo>
                  <a:pt x="1718" y="388"/>
                </a:lnTo>
                <a:lnTo>
                  <a:pt x="1697" y="416"/>
                </a:lnTo>
                <a:lnTo>
                  <a:pt x="1677" y="442"/>
                </a:lnTo>
                <a:lnTo>
                  <a:pt x="1657" y="470"/>
                </a:lnTo>
                <a:lnTo>
                  <a:pt x="1639" y="499"/>
                </a:lnTo>
                <a:lnTo>
                  <a:pt x="1622" y="528"/>
                </a:lnTo>
                <a:lnTo>
                  <a:pt x="1590" y="510"/>
                </a:lnTo>
                <a:lnTo>
                  <a:pt x="1558" y="491"/>
                </a:lnTo>
                <a:lnTo>
                  <a:pt x="1527" y="474"/>
                </a:lnTo>
                <a:lnTo>
                  <a:pt x="1494" y="458"/>
                </a:lnTo>
                <a:lnTo>
                  <a:pt x="1459" y="444"/>
                </a:lnTo>
                <a:lnTo>
                  <a:pt x="1425" y="431"/>
                </a:lnTo>
                <a:lnTo>
                  <a:pt x="1391" y="417"/>
                </a:lnTo>
                <a:lnTo>
                  <a:pt x="1355" y="407"/>
                </a:lnTo>
                <a:lnTo>
                  <a:pt x="1319" y="396"/>
                </a:lnTo>
                <a:lnTo>
                  <a:pt x="1282" y="387"/>
                </a:lnTo>
                <a:lnTo>
                  <a:pt x="1245" y="380"/>
                </a:lnTo>
                <a:lnTo>
                  <a:pt x="1208" y="374"/>
                </a:lnTo>
                <a:lnTo>
                  <a:pt x="1170" y="368"/>
                </a:lnTo>
                <a:lnTo>
                  <a:pt x="1132" y="366"/>
                </a:lnTo>
                <a:lnTo>
                  <a:pt x="1094" y="363"/>
                </a:lnTo>
                <a:lnTo>
                  <a:pt x="1054" y="363"/>
                </a:lnTo>
                <a:lnTo>
                  <a:pt x="1000" y="365"/>
                </a:lnTo>
                <a:lnTo>
                  <a:pt x="947" y="368"/>
                </a:lnTo>
                <a:lnTo>
                  <a:pt x="894" y="375"/>
                </a:lnTo>
                <a:lnTo>
                  <a:pt x="843" y="384"/>
                </a:lnTo>
                <a:lnTo>
                  <a:pt x="791" y="396"/>
                </a:lnTo>
                <a:lnTo>
                  <a:pt x="742" y="411"/>
                </a:lnTo>
                <a:lnTo>
                  <a:pt x="692" y="427"/>
                </a:lnTo>
                <a:lnTo>
                  <a:pt x="645" y="446"/>
                </a:lnTo>
                <a:lnTo>
                  <a:pt x="598" y="468"/>
                </a:lnTo>
                <a:lnTo>
                  <a:pt x="552" y="490"/>
                </a:lnTo>
                <a:lnTo>
                  <a:pt x="509" y="515"/>
                </a:lnTo>
                <a:lnTo>
                  <a:pt x="466" y="543"/>
                </a:lnTo>
                <a:lnTo>
                  <a:pt x="424" y="573"/>
                </a:lnTo>
                <a:lnTo>
                  <a:pt x="384" y="604"/>
                </a:lnTo>
                <a:lnTo>
                  <a:pt x="346" y="637"/>
                </a:lnTo>
                <a:lnTo>
                  <a:pt x="309" y="672"/>
                </a:lnTo>
                <a:lnTo>
                  <a:pt x="275" y="709"/>
                </a:lnTo>
                <a:lnTo>
                  <a:pt x="242" y="748"/>
                </a:lnTo>
                <a:lnTo>
                  <a:pt x="210" y="787"/>
                </a:lnTo>
                <a:lnTo>
                  <a:pt x="181" y="828"/>
                </a:lnTo>
                <a:lnTo>
                  <a:pt x="153" y="872"/>
                </a:lnTo>
                <a:lnTo>
                  <a:pt x="128" y="915"/>
                </a:lnTo>
                <a:lnTo>
                  <a:pt x="105" y="960"/>
                </a:lnTo>
                <a:lnTo>
                  <a:pt x="83" y="1008"/>
                </a:lnTo>
                <a:lnTo>
                  <a:pt x="65" y="1055"/>
                </a:lnTo>
                <a:lnTo>
                  <a:pt x="48" y="1104"/>
                </a:lnTo>
                <a:lnTo>
                  <a:pt x="33" y="1154"/>
                </a:lnTo>
                <a:lnTo>
                  <a:pt x="21" y="1204"/>
                </a:lnTo>
                <a:lnTo>
                  <a:pt x="12" y="1257"/>
                </a:lnTo>
                <a:lnTo>
                  <a:pt x="5" y="1310"/>
                </a:lnTo>
                <a:lnTo>
                  <a:pt x="2" y="1363"/>
                </a:lnTo>
                <a:lnTo>
                  <a:pt x="0" y="1417"/>
                </a:lnTo>
                <a:lnTo>
                  <a:pt x="2" y="1471"/>
                </a:lnTo>
                <a:lnTo>
                  <a:pt x="5" y="1524"/>
                </a:lnTo>
                <a:lnTo>
                  <a:pt x="12" y="1577"/>
                </a:lnTo>
                <a:lnTo>
                  <a:pt x="21" y="1628"/>
                </a:lnTo>
                <a:lnTo>
                  <a:pt x="33" y="1680"/>
                </a:lnTo>
                <a:lnTo>
                  <a:pt x="48" y="1730"/>
                </a:lnTo>
                <a:lnTo>
                  <a:pt x="65" y="1779"/>
                </a:lnTo>
                <a:lnTo>
                  <a:pt x="83" y="1827"/>
                </a:lnTo>
                <a:lnTo>
                  <a:pt x="105" y="1874"/>
                </a:lnTo>
                <a:lnTo>
                  <a:pt x="128" y="1919"/>
                </a:lnTo>
                <a:lnTo>
                  <a:pt x="153" y="1963"/>
                </a:lnTo>
                <a:lnTo>
                  <a:pt x="181" y="2006"/>
                </a:lnTo>
                <a:lnTo>
                  <a:pt x="210" y="2047"/>
                </a:lnTo>
                <a:lnTo>
                  <a:pt x="242" y="2087"/>
                </a:lnTo>
                <a:lnTo>
                  <a:pt x="275" y="2125"/>
                </a:lnTo>
                <a:lnTo>
                  <a:pt x="309" y="2162"/>
                </a:lnTo>
                <a:lnTo>
                  <a:pt x="346" y="2196"/>
                </a:lnTo>
                <a:lnTo>
                  <a:pt x="384" y="2231"/>
                </a:lnTo>
                <a:lnTo>
                  <a:pt x="424" y="2261"/>
                </a:lnTo>
                <a:lnTo>
                  <a:pt x="466" y="2291"/>
                </a:lnTo>
                <a:lnTo>
                  <a:pt x="509" y="2318"/>
                </a:lnTo>
                <a:lnTo>
                  <a:pt x="552" y="2344"/>
                </a:lnTo>
                <a:lnTo>
                  <a:pt x="598" y="2367"/>
                </a:lnTo>
                <a:lnTo>
                  <a:pt x="645" y="2388"/>
                </a:lnTo>
                <a:lnTo>
                  <a:pt x="692" y="2408"/>
                </a:lnTo>
                <a:lnTo>
                  <a:pt x="742" y="2423"/>
                </a:lnTo>
                <a:lnTo>
                  <a:pt x="791" y="2438"/>
                </a:lnTo>
                <a:lnTo>
                  <a:pt x="843" y="2450"/>
                </a:lnTo>
                <a:lnTo>
                  <a:pt x="894" y="2459"/>
                </a:lnTo>
                <a:lnTo>
                  <a:pt x="947" y="2466"/>
                </a:lnTo>
                <a:lnTo>
                  <a:pt x="1000" y="2470"/>
                </a:lnTo>
                <a:lnTo>
                  <a:pt x="1054" y="2471"/>
                </a:lnTo>
                <a:lnTo>
                  <a:pt x="1091" y="2471"/>
                </a:lnTo>
                <a:lnTo>
                  <a:pt x="1127" y="2468"/>
                </a:lnTo>
                <a:lnTo>
                  <a:pt x="1162" y="2466"/>
                </a:lnTo>
                <a:lnTo>
                  <a:pt x="1198" y="2462"/>
                </a:lnTo>
                <a:lnTo>
                  <a:pt x="1234" y="2457"/>
                </a:lnTo>
                <a:lnTo>
                  <a:pt x="1268" y="2450"/>
                </a:lnTo>
                <a:lnTo>
                  <a:pt x="1302" y="2442"/>
                </a:lnTo>
                <a:lnTo>
                  <a:pt x="1337" y="2433"/>
                </a:lnTo>
                <a:lnTo>
                  <a:pt x="1370" y="2423"/>
                </a:lnTo>
                <a:lnTo>
                  <a:pt x="1403" y="2412"/>
                </a:lnTo>
                <a:lnTo>
                  <a:pt x="1434" y="2400"/>
                </a:lnTo>
                <a:lnTo>
                  <a:pt x="1467" y="2388"/>
                </a:lnTo>
                <a:lnTo>
                  <a:pt x="1498" y="2373"/>
                </a:lnTo>
                <a:lnTo>
                  <a:pt x="1529" y="2359"/>
                </a:lnTo>
                <a:lnTo>
                  <a:pt x="1560" y="2342"/>
                </a:lnTo>
                <a:lnTo>
                  <a:pt x="1589" y="2326"/>
                </a:lnTo>
                <a:lnTo>
                  <a:pt x="1618" y="2307"/>
                </a:lnTo>
                <a:lnTo>
                  <a:pt x="1647" y="2289"/>
                </a:lnTo>
                <a:lnTo>
                  <a:pt x="1675" y="2269"/>
                </a:lnTo>
                <a:lnTo>
                  <a:pt x="1702" y="2248"/>
                </a:lnTo>
                <a:lnTo>
                  <a:pt x="1729" y="2227"/>
                </a:lnTo>
                <a:lnTo>
                  <a:pt x="1754" y="2204"/>
                </a:lnTo>
                <a:lnTo>
                  <a:pt x="1779" y="2182"/>
                </a:lnTo>
                <a:lnTo>
                  <a:pt x="1803" y="2158"/>
                </a:lnTo>
                <a:lnTo>
                  <a:pt x="1826" y="2133"/>
                </a:lnTo>
                <a:lnTo>
                  <a:pt x="1849" y="2108"/>
                </a:lnTo>
                <a:lnTo>
                  <a:pt x="1871" y="2083"/>
                </a:lnTo>
                <a:lnTo>
                  <a:pt x="1892" y="2055"/>
                </a:lnTo>
                <a:lnTo>
                  <a:pt x="1912" y="2029"/>
                </a:lnTo>
                <a:lnTo>
                  <a:pt x="1932" y="2000"/>
                </a:lnTo>
                <a:lnTo>
                  <a:pt x="1951" y="1972"/>
                </a:lnTo>
                <a:lnTo>
                  <a:pt x="1968" y="1941"/>
                </a:lnTo>
                <a:lnTo>
                  <a:pt x="1998" y="1960"/>
                </a:lnTo>
                <a:lnTo>
                  <a:pt x="2027" y="1977"/>
                </a:lnTo>
                <a:lnTo>
                  <a:pt x="2058" y="1993"/>
                </a:lnTo>
                <a:lnTo>
                  <a:pt x="2089" y="2009"/>
                </a:lnTo>
                <a:lnTo>
                  <a:pt x="2121" y="2023"/>
                </a:lnTo>
                <a:lnTo>
                  <a:pt x="2153" y="2037"/>
                </a:lnTo>
                <a:lnTo>
                  <a:pt x="2186" y="2048"/>
                </a:lnTo>
                <a:lnTo>
                  <a:pt x="2219" y="2059"/>
                </a:lnTo>
                <a:lnTo>
                  <a:pt x="2252" y="2070"/>
                </a:lnTo>
                <a:lnTo>
                  <a:pt x="2286" y="2079"/>
                </a:lnTo>
                <a:lnTo>
                  <a:pt x="2320" y="2087"/>
                </a:lnTo>
                <a:lnTo>
                  <a:pt x="2356" y="2093"/>
                </a:lnTo>
                <a:lnTo>
                  <a:pt x="2390" y="2099"/>
                </a:lnTo>
                <a:lnTo>
                  <a:pt x="2426" y="2103"/>
                </a:lnTo>
                <a:lnTo>
                  <a:pt x="2463" y="2105"/>
                </a:lnTo>
                <a:lnTo>
                  <a:pt x="2499" y="2108"/>
                </a:lnTo>
                <a:lnTo>
                  <a:pt x="2516" y="2138"/>
                </a:lnTo>
                <a:lnTo>
                  <a:pt x="2534" y="2169"/>
                </a:lnTo>
                <a:lnTo>
                  <a:pt x="2553" y="2198"/>
                </a:lnTo>
                <a:lnTo>
                  <a:pt x="2574" y="2227"/>
                </a:lnTo>
                <a:lnTo>
                  <a:pt x="2594" y="2256"/>
                </a:lnTo>
                <a:lnTo>
                  <a:pt x="2616" y="2282"/>
                </a:lnTo>
                <a:lnTo>
                  <a:pt x="2639" y="2310"/>
                </a:lnTo>
                <a:lnTo>
                  <a:pt x="2662" y="2335"/>
                </a:lnTo>
                <a:lnTo>
                  <a:pt x="2687" y="2360"/>
                </a:lnTo>
                <a:lnTo>
                  <a:pt x="2712" y="2385"/>
                </a:lnTo>
                <a:lnTo>
                  <a:pt x="2739" y="2408"/>
                </a:lnTo>
                <a:lnTo>
                  <a:pt x="2765" y="2430"/>
                </a:lnTo>
                <a:lnTo>
                  <a:pt x="2793" y="2453"/>
                </a:lnTo>
                <a:lnTo>
                  <a:pt x="2821" y="2474"/>
                </a:lnTo>
                <a:lnTo>
                  <a:pt x="2850" y="2493"/>
                </a:lnTo>
                <a:lnTo>
                  <a:pt x="2880" y="2512"/>
                </a:lnTo>
                <a:lnTo>
                  <a:pt x="2911" y="2530"/>
                </a:lnTo>
                <a:lnTo>
                  <a:pt x="2941" y="2546"/>
                </a:lnTo>
                <a:lnTo>
                  <a:pt x="2973" y="2562"/>
                </a:lnTo>
                <a:lnTo>
                  <a:pt x="3004" y="2578"/>
                </a:lnTo>
                <a:lnTo>
                  <a:pt x="3037" y="2591"/>
                </a:lnTo>
                <a:lnTo>
                  <a:pt x="3070" y="2604"/>
                </a:lnTo>
                <a:lnTo>
                  <a:pt x="3105" y="2616"/>
                </a:lnTo>
                <a:lnTo>
                  <a:pt x="3139" y="2627"/>
                </a:lnTo>
                <a:lnTo>
                  <a:pt x="3173" y="2636"/>
                </a:lnTo>
                <a:lnTo>
                  <a:pt x="3209" y="2644"/>
                </a:lnTo>
                <a:lnTo>
                  <a:pt x="3245" y="2651"/>
                </a:lnTo>
                <a:lnTo>
                  <a:pt x="3280" y="2656"/>
                </a:lnTo>
                <a:lnTo>
                  <a:pt x="3317" y="2661"/>
                </a:lnTo>
                <a:lnTo>
                  <a:pt x="3354" y="2664"/>
                </a:lnTo>
                <a:lnTo>
                  <a:pt x="3391" y="2667"/>
                </a:lnTo>
                <a:lnTo>
                  <a:pt x="3430" y="2667"/>
                </a:lnTo>
                <a:lnTo>
                  <a:pt x="3460" y="2667"/>
                </a:lnTo>
                <a:lnTo>
                  <a:pt x="3492" y="2665"/>
                </a:lnTo>
                <a:lnTo>
                  <a:pt x="3522" y="2663"/>
                </a:lnTo>
                <a:lnTo>
                  <a:pt x="3552" y="2660"/>
                </a:lnTo>
                <a:lnTo>
                  <a:pt x="3583" y="2656"/>
                </a:lnTo>
                <a:lnTo>
                  <a:pt x="3613" y="2651"/>
                </a:lnTo>
                <a:lnTo>
                  <a:pt x="3643" y="2645"/>
                </a:lnTo>
                <a:lnTo>
                  <a:pt x="3672" y="2639"/>
                </a:lnTo>
                <a:lnTo>
                  <a:pt x="3702" y="2631"/>
                </a:lnTo>
                <a:lnTo>
                  <a:pt x="3731" y="2623"/>
                </a:lnTo>
                <a:lnTo>
                  <a:pt x="3760" y="2614"/>
                </a:lnTo>
                <a:lnTo>
                  <a:pt x="3787" y="2604"/>
                </a:lnTo>
                <a:lnTo>
                  <a:pt x="3815" y="2594"/>
                </a:lnTo>
                <a:lnTo>
                  <a:pt x="3843" y="2582"/>
                </a:lnTo>
                <a:lnTo>
                  <a:pt x="3869" y="2570"/>
                </a:lnTo>
                <a:lnTo>
                  <a:pt x="3896" y="2557"/>
                </a:lnTo>
                <a:lnTo>
                  <a:pt x="3925" y="2563"/>
                </a:lnTo>
                <a:lnTo>
                  <a:pt x="3952" y="2569"/>
                </a:lnTo>
                <a:lnTo>
                  <a:pt x="3981" y="2573"/>
                </a:lnTo>
                <a:lnTo>
                  <a:pt x="4009" y="2577"/>
                </a:lnTo>
                <a:lnTo>
                  <a:pt x="4040" y="2579"/>
                </a:lnTo>
                <a:lnTo>
                  <a:pt x="4069" y="2582"/>
                </a:lnTo>
                <a:lnTo>
                  <a:pt x="4098" y="2583"/>
                </a:lnTo>
                <a:lnTo>
                  <a:pt x="4128" y="2583"/>
                </a:lnTo>
                <a:lnTo>
                  <a:pt x="4168" y="2582"/>
                </a:lnTo>
                <a:lnTo>
                  <a:pt x="4206" y="2581"/>
                </a:lnTo>
                <a:lnTo>
                  <a:pt x="4246" y="2577"/>
                </a:lnTo>
                <a:lnTo>
                  <a:pt x="4284" y="2571"/>
                </a:lnTo>
                <a:lnTo>
                  <a:pt x="4322" y="2577"/>
                </a:lnTo>
                <a:lnTo>
                  <a:pt x="4362" y="2581"/>
                </a:lnTo>
                <a:lnTo>
                  <a:pt x="4401" y="2582"/>
                </a:lnTo>
                <a:lnTo>
                  <a:pt x="4441" y="2583"/>
                </a:lnTo>
                <a:lnTo>
                  <a:pt x="4470" y="2583"/>
                </a:lnTo>
                <a:lnTo>
                  <a:pt x="4499" y="2582"/>
                </a:lnTo>
                <a:lnTo>
                  <a:pt x="4529" y="2579"/>
                </a:lnTo>
                <a:lnTo>
                  <a:pt x="4559" y="2577"/>
                </a:lnTo>
                <a:lnTo>
                  <a:pt x="4588" y="2573"/>
                </a:lnTo>
                <a:lnTo>
                  <a:pt x="4615" y="2569"/>
                </a:lnTo>
                <a:lnTo>
                  <a:pt x="4644" y="2563"/>
                </a:lnTo>
                <a:lnTo>
                  <a:pt x="4672" y="2557"/>
                </a:lnTo>
                <a:lnTo>
                  <a:pt x="4699" y="2570"/>
                </a:lnTo>
                <a:lnTo>
                  <a:pt x="4726" y="2582"/>
                </a:lnTo>
                <a:lnTo>
                  <a:pt x="4753" y="2594"/>
                </a:lnTo>
                <a:lnTo>
                  <a:pt x="4780" y="2604"/>
                </a:lnTo>
                <a:lnTo>
                  <a:pt x="4809" y="2614"/>
                </a:lnTo>
                <a:lnTo>
                  <a:pt x="4837" y="2623"/>
                </a:lnTo>
                <a:lnTo>
                  <a:pt x="4866" y="2631"/>
                </a:lnTo>
                <a:lnTo>
                  <a:pt x="4895" y="2639"/>
                </a:lnTo>
                <a:lnTo>
                  <a:pt x="4924" y="2645"/>
                </a:lnTo>
                <a:lnTo>
                  <a:pt x="4955" y="2651"/>
                </a:lnTo>
                <a:lnTo>
                  <a:pt x="4985" y="2656"/>
                </a:lnTo>
                <a:lnTo>
                  <a:pt x="5015" y="2660"/>
                </a:lnTo>
                <a:lnTo>
                  <a:pt x="5046" y="2663"/>
                </a:lnTo>
                <a:lnTo>
                  <a:pt x="5076" y="2665"/>
                </a:lnTo>
                <a:lnTo>
                  <a:pt x="5108" y="2667"/>
                </a:lnTo>
                <a:lnTo>
                  <a:pt x="5140" y="2667"/>
                </a:lnTo>
                <a:lnTo>
                  <a:pt x="5177" y="2667"/>
                </a:lnTo>
                <a:lnTo>
                  <a:pt x="5214" y="2664"/>
                </a:lnTo>
                <a:lnTo>
                  <a:pt x="5250" y="2661"/>
                </a:lnTo>
                <a:lnTo>
                  <a:pt x="5287" y="2656"/>
                </a:lnTo>
                <a:lnTo>
                  <a:pt x="5323" y="2651"/>
                </a:lnTo>
                <a:lnTo>
                  <a:pt x="5359" y="2644"/>
                </a:lnTo>
                <a:lnTo>
                  <a:pt x="5394" y="2636"/>
                </a:lnTo>
                <a:lnTo>
                  <a:pt x="5429" y="2627"/>
                </a:lnTo>
                <a:lnTo>
                  <a:pt x="5463" y="2616"/>
                </a:lnTo>
                <a:lnTo>
                  <a:pt x="5497" y="2604"/>
                </a:lnTo>
                <a:lnTo>
                  <a:pt x="5530" y="2591"/>
                </a:lnTo>
                <a:lnTo>
                  <a:pt x="5563" y="2578"/>
                </a:lnTo>
                <a:lnTo>
                  <a:pt x="5595" y="2562"/>
                </a:lnTo>
                <a:lnTo>
                  <a:pt x="5627" y="2546"/>
                </a:lnTo>
                <a:lnTo>
                  <a:pt x="5657" y="2530"/>
                </a:lnTo>
                <a:lnTo>
                  <a:pt x="5688" y="2512"/>
                </a:lnTo>
                <a:lnTo>
                  <a:pt x="5718" y="2493"/>
                </a:lnTo>
                <a:lnTo>
                  <a:pt x="5747" y="2474"/>
                </a:lnTo>
                <a:lnTo>
                  <a:pt x="5775" y="2453"/>
                </a:lnTo>
                <a:lnTo>
                  <a:pt x="5802" y="2430"/>
                </a:lnTo>
                <a:lnTo>
                  <a:pt x="5830" y="2408"/>
                </a:lnTo>
                <a:lnTo>
                  <a:pt x="5855" y="2385"/>
                </a:lnTo>
                <a:lnTo>
                  <a:pt x="5880" y="2360"/>
                </a:lnTo>
                <a:lnTo>
                  <a:pt x="5905" y="2335"/>
                </a:lnTo>
                <a:lnTo>
                  <a:pt x="5929" y="2310"/>
                </a:lnTo>
                <a:lnTo>
                  <a:pt x="5952" y="2282"/>
                </a:lnTo>
                <a:lnTo>
                  <a:pt x="5974" y="2256"/>
                </a:lnTo>
                <a:lnTo>
                  <a:pt x="5995" y="2227"/>
                </a:lnTo>
                <a:lnTo>
                  <a:pt x="6015" y="2198"/>
                </a:lnTo>
                <a:lnTo>
                  <a:pt x="6034" y="2169"/>
                </a:lnTo>
                <a:lnTo>
                  <a:pt x="6052" y="2138"/>
                </a:lnTo>
                <a:lnTo>
                  <a:pt x="6069" y="2108"/>
                </a:lnTo>
                <a:lnTo>
                  <a:pt x="6106" y="2105"/>
                </a:lnTo>
                <a:lnTo>
                  <a:pt x="6142" y="2103"/>
                </a:lnTo>
                <a:lnTo>
                  <a:pt x="6177" y="2099"/>
                </a:lnTo>
                <a:lnTo>
                  <a:pt x="6213" y="2093"/>
                </a:lnTo>
                <a:lnTo>
                  <a:pt x="6247" y="2087"/>
                </a:lnTo>
                <a:lnTo>
                  <a:pt x="6282" y="2079"/>
                </a:lnTo>
                <a:lnTo>
                  <a:pt x="6316" y="2070"/>
                </a:lnTo>
                <a:lnTo>
                  <a:pt x="6349" y="2059"/>
                </a:lnTo>
                <a:lnTo>
                  <a:pt x="6382" y="2048"/>
                </a:lnTo>
                <a:lnTo>
                  <a:pt x="6415" y="2037"/>
                </a:lnTo>
                <a:lnTo>
                  <a:pt x="6448" y="2023"/>
                </a:lnTo>
                <a:lnTo>
                  <a:pt x="6479" y="2009"/>
                </a:lnTo>
                <a:lnTo>
                  <a:pt x="6510" y="1993"/>
                </a:lnTo>
                <a:lnTo>
                  <a:pt x="6541" y="1977"/>
                </a:lnTo>
                <a:lnTo>
                  <a:pt x="6571" y="1960"/>
                </a:lnTo>
                <a:lnTo>
                  <a:pt x="6600" y="1941"/>
                </a:lnTo>
                <a:lnTo>
                  <a:pt x="6617" y="1972"/>
                </a:lnTo>
                <a:lnTo>
                  <a:pt x="6636" y="2000"/>
                </a:lnTo>
                <a:lnTo>
                  <a:pt x="6656" y="2029"/>
                </a:lnTo>
                <a:lnTo>
                  <a:pt x="6675" y="2055"/>
                </a:lnTo>
                <a:lnTo>
                  <a:pt x="6696" y="2083"/>
                </a:lnTo>
                <a:lnTo>
                  <a:pt x="6719" y="2108"/>
                </a:lnTo>
                <a:lnTo>
                  <a:pt x="6741" y="2133"/>
                </a:lnTo>
                <a:lnTo>
                  <a:pt x="6765" y="2158"/>
                </a:lnTo>
                <a:lnTo>
                  <a:pt x="6789" y="2182"/>
                </a:lnTo>
                <a:lnTo>
                  <a:pt x="6814" y="2204"/>
                </a:lnTo>
                <a:lnTo>
                  <a:pt x="6840" y="2227"/>
                </a:lnTo>
                <a:lnTo>
                  <a:pt x="6867" y="2248"/>
                </a:lnTo>
                <a:lnTo>
                  <a:pt x="6893" y="2269"/>
                </a:lnTo>
                <a:lnTo>
                  <a:pt x="6921" y="2289"/>
                </a:lnTo>
                <a:lnTo>
                  <a:pt x="6950" y="2307"/>
                </a:lnTo>
                <a:lnTo>
                  <a:pt x="6979" y="2326"/>
                </a:lnTo>
                <a:lnTo>
                  <a:pt x="7008" y="2342"/>
                </a:lnTo>
                <a:lnTo>
                  <a:pt x="7038" y="2359"/>
                </a:lnTo>
                <a:lnTo>
                  <a:pt x="7070" y="2373"/>
                </a:lnTo>
                <a:lnTo>
                  <a:pt x="7101" y="2388"/>
                </a:lnTo>
                <a:lnTo>
                  <a:pt x="7134" y="2400"/>
                </a:lnTo>
                <a:lnTo>
                  <a:pt x="7165" y="2412"/>
                </a:lnTo>
                <a:lnTo>
                  <a:pt x="7198" y="2423"/>
                </a:lnTo>
                <a:lnTo>
                  <a:pt x="7231" y="2433"/>
                </a:lnTo>
                <a:lnTo>
                  <a:pt x="7266" y="2442"/>
                </a:lnTo>
                <a:lnTo>
                  <a:pt x="7300" y="2450"/>
                </a:lnTo>
                <a:lnTo>
                  <a:pt x="7334" y="2457"/>
                </a:lnTo>
                <a:lnTo>
                  <a:pt x="7370" y="2462"/>
                </a:lnTo>
                <a:lnTo>
                  <a:pt x="7406" y="2466"/>
                </a:lnTo>
                <a:lnTo>
                  <a:pt x="7441" y="2468"/>
                </a:lnTo>
                <a:lnTo>
                  <a:pt x="7477" y="2471"/>
                </a:lnTo>
                <a:lnTo>
                  <a:pt x="7514" y="2471"/>
                </a:lnTo>
                <a:lnTo>
                  <a:pt x="7568" y="2470"/>
                </a:lnTo>
                <a:lnTo>
                  <a:pt x="7621" y="2466"/>
                </a:lnTo>
                <a:lnTo>
                  <a:pt x="7674" y="2459"/>
                </a:lnTo>
                <a:lnTo>
                  <a:pt x="7725" y="2450"/>
                </a:lnTo>
                <a:lnTo>
                  <a:pt x="7777" y="2438"/>
                </a:lnTo>
                <a:lnTo>
                  <a:pt x="7827" y="2423"/>
                </a:lnTo>
                <a:lnTo>
                  <a:pt x="7876" y="2408"/>
                </a:lnTo>
                <a:lnTo>
                  <a:pt x="7923" y="2388"/>
                </a:lnTo>
                <a:lnTo>
                  <a:pt x="7969" y="2367"/>
                </a:lnTo>
                <a:lnTo>
                  <a:pt x="8016" y="2344"/>
                </a:lnTo>
                <a:lnTo>
                  <a:pt x="8059" y="2318"/>
                </a:lnTo>
                <a:lnTo>
                  <a:pt x="8103" y="2291"/>
                </a:lnTo>
                <a:lnTo>
                  <a:pt x="8144" y="2261"/>
                </a:lnTo>
                <a:lnTo>
                  <a:pt x="8183" y="2231"/>
                </a:lnTo>
                <a:lnTo>
                  <a:pt x="8222" y="2196"/>
                </a:lnTo>
                <a:lnTo>
                  <a:pt x="8259" y="2162"/>
                </a:lnTo>
                <a:lnTo>
                  <a:pt x="8293" y="2125"/>
                </a:lnTo>
                <a:lnTo>
                  <a:pt x="8326" y="2087"/>
                </a:lnTo>
                <a:lnTo>
                  <a:pt x="8358" y="2047"/>
                </a:lnTo>
                <a:lnTo>
                  <a:pt x="8387" y="2006"/>
                </a:lnTo>
                <a:lnTo>
                  <a:pt x="8414" y="1963"/>
                </a:lnTo>
                <a:lnTo>
                  <a:pt x="8439" y="1919"/>
                </a:lnTo>
                <a:lnTo>
                  <a:pt x="8463" y="1874"/>
                </a:lnTo>
                <a:lnTo>
                  <a:pt x="8484" y="1827"/>
                </a:lnTo>
                <a:lnTo>
                  <a:pt x="8503" y="1779"/>
                </a:lnTo>
                <a:lnTo>
                  <a:pt x="8520" y="1730"/>
                </a:lnTo>
                <a:lnTo>
                  <a:pt x="8535" y="1680"/>
                </a:lnTo>
                <a:lnTo>
                  <a:pt x="8546" y="1628"/>
                </a:lnTo>
                <a:lnTo>
                  <a:pt x="8556" y="1577"/>
                </a:lnTo>
                <a:lnTo>
                  <a:pt x="8562" y="1524"/>
                </a:lnTo>
                <a:lnTo>
                  <a:pt x="8566" y="1471"/>
                </a:lnTo>
                <a:lnTo>
                  <a:pt x="8568" y="1417"/>
                </a:lnTo>
                <a:lnTo>
                  <a:pt x="8566" y="1363"/>
                </a:lnTo>
                <a:lnTo>
                  <a:pt x="8562" y="1310"/>
                </a:lnTo>
                <a:lnTo>
                  <a:pt x="8556" y="1257"/>
                </a:lnTo>
                <a:lnTo>
                  <a:pt x="8546" y="1204"/>
                </a:lnTo>
                <a:lnTo>
                  <a:pt x="8535" y="1154"/>
                </a:lnTo>
                <a:lnTo>
                  <a:pt x="8520" y="1104"/>
                </a:lnTo>
                <a:lnTo>
                  <a:pt x="8503" y="1055"/>
                </a:lnTo>
                <a:lnTo>
                  <a:pt x="8484" y="1008"/>
                </a:lnTo>
                <a:lnTo>
                  <a:pt x="8463" y="960"/>
                </a:lnTo>
                <a:lnTo>
                  <a:pt x="8439" y="915"/>
                </a:lnTo>
                <a:lnTo>
                  <a:pt x="8414" y="872"/>
                </a:lnTo>
                <a:lnTo>
                  <a:pt x="8387" y="828"/>
                </a:lnTo>
                <a:lnTo>
                  <a:pt x="8358" y="787"/>
                </a:lnTo>
                <a:lnTo>
                  <a:pt x="8326" y="748"/>
                </a:lnTo>
                <a:lnTo>
                  <a:pt x="8293" y="709"/>
                </a:lnTo>
                <a:lnTo>
                  <a:pt x="8259" y="672"/>
                </a:lnTo>
                <a:lnTo>
                  <a:pt x="8222" y="637"/>
                </a:lnTo>
                <a:lnTo>
                  <a:pt x="8183" y="604"/>
                </a:lnTo>
                <a:lnTo>
                  <a:pt x="8144" y="573"/>
                </a:lnTo>
                <a:lnTo>
                  <a:pt x="8103" y="543"/>
                </a:lnTo>
                <a:lnTo>
                  <a:pt x="8059" y="515"/>
                </a:lnTo>
                <a:lnTo>
                  <a:pt x="8016" y="490"/>
                </a:lnTo>
                <a:lnTo>
                  <a:pt x="7969" y="468"/>
                </a:lnTo>
                <a:lnTo>
                  <a:pt x="7923" y="446"/>
                </a:lnTo>
                <a:lnTo>
                  <a:pt x="7876" y="427"/>
                </a:lnTo>
                <a:lnTo>
                  <a:pt x="7827" y="411"/>
                </a:lnTo>
                <a:lnTo>
                  <a:pt x="7777" y="396"/>
                </a:lnTo>
                <a:lnTo>
                  <a:pt x="7725" y="384"/>
                </a:lnTo>
                <a:lnTo>
                  <a:pt x="7674" y="375"/>
                </a:lnTo>
                <a:lnTo>
                  <a:pt x="7621" y="368"/>
                </a:lnTo>
                <a:lnTo>
                  <a:pt x="7568" y="365"/>
                </a:lnTo>
                <a:lnTo>
                  <a:pt x="7514" y="363"/>
                </a:lnTo>
                <a:lnTo>
                  <a:pt x="7474" y="363"/>
                </a:lnTo>
                <a:lnTo>
                  <a:pt x="7436" y="366"/>
                </a:lnTo>
                <a:lnTo>
                  <a:pt x="7398" y="368"/>
                </a:lnTo>
                <a:lnTo>
                  <a:pt x="7359" y="374"/>
                </a:lnTo>
                <a:lnTo>
                  <a:pt x="7322" y="380"/>
                </a:lnTo>
                <a:lnTo>
                  <a:pt x="7285" y="387"/>
                </a:lnTo>
                <a:lnTo>
                  <a:pt x="7250" y="396"/>
                </a:lnTo>
                <a:lnTo>
                  <a:pt x="7213" y="407"/>
                </a:lnTo>
                <a:lnTo>
                  <a:pt x="7178" y="417"/>
                </a:lnTo>
                <a:lnTo>
                  <a:pt x="7143" y="431"/>
                </a:lnTo>
                <a:lnTo>
                  <a:pt x="7108" y="444"/>
                </a:lnTo>
                <a:lnTo>
                  <a:pt x="7075" y="458"/>
                </a:lnTo>
                <a:lnTo>
                  <a:pt x="7042" y="474"/>
                </a:lnTo>
                <a:lnTo>
                  <a:pt x="7009" y="491"/>
                </a:lnTo>
                <a:lnTo>
                  <a:pt x="6978" y="510"/>
                </a:lnTo>
                <a:lnTo>
                  <a:pt x="6946" y="528"/>
                </a:lnTo>
                <a:lnTo>
                  <a:pt x="6929" y="499"/>
                </a:lnTo>
                <a:lnTo>
                  <a:pt x="6910" y="470"/>
                </a:lnTo>
                <a:lnTo>
                  <a:pt x="6891" y="442"/>
                </a:lnTo>
                <a:lnTo>
                  <a:pt x="6871" y="416"/>
                </a:lnTo>
                <a:lnTo>
                  <a:pt x="6850" y="388"/>
                </a:lnTo>
                <a:lnTo>
                  <a:pt x="6828" y="363"/>
                </a:lnTo>
                <a:lnTo>
                  <a:pt x="6805" y="337"/>
                </a:lnTo>
                <a:lnTo>
                  <a:pt x="6781" y="313"/>
                </a:lnTo>
                <a:lnTo>
                  <a:pt x="6757" y="289"/>
                </a:lnTo>
                <a:lnTo>
                  <a:pt x="6732" y="265"/>
                </a:lnTo>
                <a:lnTo>
                  <a:pt x="6707" y="244"/>
                </a:lnTo>
                <a:lnTo>
                  <a:pt x="6681" y="222"/>
                </a:lnTo>
                <a:lnTo>
                  <a:pt x="6653" y="202"/>
                </a:lnTo>
                <a:lnTo>
                  <a:pt x="6625" y="182"/>
                </a:lnTo>
                <a:lnTo>
                  <a:pt x="6596" y="164"/>
                </a:lnTo>
                <a:lnTo>
                  <a:pt x="6567" y="145"/>
                </a:lnTo>
                <a:lnTo>
                  <a:pt x="6538" y="129"/>
                </a:lnTo>
                <a:lnTo>
                  <a:pt x="6508" y="112"/>
                </a:lnTo>
                <a:lnTo>
                  <a:pt x="6476" y="98"/>
                </a:lnTo>
                <a:lnTo>
                  <a:pt x="6446" y="83"/>
                </a:lnTo>
                <a:lnTo>
                  <a:pt x="6413" y="71"/>
                </a:lnTo>
                <a:lnTo>
                  <a:pt x="6381" y="58"/>
                </a:lnTo>
                <a:lnTo>
                  <a:pt x="6348" y="48"/>
                </a:lnTo>
                <a:lnTo>
                  <a:pt x="6315" y="38"/>
                </a:lnTo>
                <a:lnTo>
                  <a:pt x="6280" y="29"/>
                </a:lnTo>
                <a:lnTo>
                  <a:pt x="6246" y="21"/>
                </a:lnTo>
                <a:lnTo>
                  <a:pt x="6212" y="15"/>
                </a:lnTo>
                <a:lnTo>
                  <a:pt x="6176" y="9"/>
                </a:lnTo>
                <a:lnTo>
                  <a:pt x="6141" y="5"/>
                </a:lnTo>
                <a:lnTo>
                  <a:pt x="6105" y="1"/>
                </a:lnTo>
                <a:lnTo>
                  <a:pt x="6069" y="0"/>
                </a:lnTo>
                <a:lnTo>
                  <a:pt x="6032" y="0"/>
                </a:lnTo>
                <a:lnTo>
                  <a:pt x="5995" y="0"/>
                </a:lnTo>
                <a:lnTo>
                  <a:pt x="5958" y="3"/>
                </a:lnTo>
                <a:lnTo>
                  <a:pt x="5921" y="5"/>
                </a:lnTo>
                <a:lnTo>
                  <a:pt x="5884" y="9"/>
                </a:lnTo>
                <a:lnTo>
                  <a:pt x="5849" y="16"/>
                </a:lnTo>
                <a:lnTo>
                  <a:pt x="5813" y="22"/>
                </a:lnTo>
                <a:lnTo>
                  <a:pt x="5777" y="30"/>
                </a:lnTo>
                <a:lnTo>
                  <a:pt x="5743" y="40"/>
                </a:lnTo>
                <a:lnTo>
                  <a:pt x="5709" y="50"/>
                </a:lnTo>
                <a:lnTo>
                  <a:pt x="5674" y="62"/>
                </a:lnTo>
                <a:lnTo>
                  <a:pt x="5641" y="75"/>
                </a:lnTo>
                <a:lnTo>
                  <a:pt x="5608" y="89"/>
                </a:lnTo>
                <a:lnTo>
                  <a:pt x="5577" y="104"/>
                </a:lnTo>
                <a:lnTo>
                  <a:pt x="5545" y="120"/>
                </a:lnTo>
                <a:lnTo>
                  <a:pt x="5513" y="136"/>
                </a:lnTo>
                <a:lnTo>
                  <a:pt x="5484" y="155"/>
                </a:lnTo>
                <a:lnTo>
                  <a:pt x="5454" y="173"/>
                </a:lnTo>
                <a:lnTo>
                  <a:pt x="5425" y="193"/>
                </a:lnTo>
                <a:lnTo>
                  <a:pt x="5397" y="214"/>
                </a:lnTo>
                <a:lnTo>
                  <a:pt x="5369" y="236"/>
                </a:lnTo>
                <a:lnTo>
                  <a:pt x="5342" y="259"/>
                </a:lnTo>
                <a:lnTo>
                  <a:pt x="5317" y="281"/>
                </a:lnTo>
                <a:lnTo>
                  <a:pt x="5290" y="306"/>
                </a:lnTo>
                <a:lnTo>
                  <a:pt x="5266" y="332"/>
                </a:lnTo>
                <a:lnTo>
                  <a:pt x="5243" y="357"/>
                </a:lnTo>
                <a:lnTo>
                  <a:pt x="5220" y="384"/>
                </a:lnTo>
                <a:lnTo>
                  <a:pt x="5198" y="411"/>
                </a:lnTo>
                <a:lnTo>
                  <a:pt x="5177" y="440"/>
                </a:lnTo>
                <a:lnTo>
                  <a:pt x="5157" y="469"/>
                </a:lnTo>
                <a:lnTo>
                  <a:pt x="5138" y="498"/>
                </a:lnTo>
                <a:lnTo>
                  <a:pt x="5120" y="528"/>
                </a:lnTo>
                <a:lnTo>
                  <a:pt x="5103" y="559"/>
                </a:lnTo>
                <a:lnTo>
                  <a:pt x="5052" y="561"/>
                </a:lnTo>
                <a:lnTo>
                  <a:pt x="5004" y="567"/>
                </a:lnTo>
                <a:lnTo>
                  <a:pt x="4956" y="575"/>
                </a:lnTo>
                <a:lnTo>
                  <a:pt x="4907" y="584"/>
                </a:lnTo>
                <a:lnTo>
                  <a:pt x="4881" y="572"/>
                </a:lnTo>
                <a:lnTo>
                  <a:pt x="4854" y="559"/>
                </a:lnTo>
                <a:lnTo>
                  <a:pt x="4827" y="548"/>
                </a:lnTo>
                <a:lnTo>
                  <a:pt x="4799" y="538"/>
                </a:lnTo>
                <a:lnTo>
                  <a:pt x="4771" y="527"/>
                </a:lnTo>
                <a:lnTo>
                  <a:pt x="4742" y="519"/>
                </a:lnTo>
                <a:lnTo>
                  <a:pt x="4713" y="510"/>
                </a:lnTo>
                <a:lnTo>
                  <a:pt x="4684" y="503"/>
                </a:lnTo>
                <a:lnTo>
                  <a:pt x="4655" y="497"/>
                </a:lnTo>
                <a:lnTo>
                  <a:pt x="4625" y="491"/>
                </a:lnTo>
                <a:lnTo>
                  <a:pt x="4594" y="486"/>
                </a:lnTo>
                <a:lnTo>
                  <a:pt x="4564" y="482"/>
                </a:lnTo>
                <a:lnTo>
                  <a:pt x="4533" y="478"/>
                </a:lnTo>
                <a:lnTo>
                  <a:pt x="4503" y="477"/>
                </a:lnTo>
                <a:lnTo>
                  <a:pt x="4471" y="475"/>
                </a:lnTo>
                <a:lnTo>
                  <a:pt x="4441" y="474"/>
                </a:lnTo>
                <a:lnTo>
                  <a:pt x="4401" y="475"/>
                </a:lnTo>
                <a:lnTo>
                  <a:pt x="4362" y="477"/>
                </a:lnTo>
                <a:lnTo>
                  <a:pt x="4322" y="481"/>
                </a:lnTo>
                <a:lnTo>
                  <a:pt x="4284" y="486"/>
                </a:lnTo>
                <a:lnTo>
                  <a:pt x="4246" y="481"/>
                </a:lnTo>
                <a:lnTo>
                  <a:pt x="4206" y="477"/>
                </a:lnTo>
                <a:lnTo>
                  <a:pt x="4168" y="475"/>
                </a:lnTo>
                <a:lnTo>
                  <a:pt x="4128" y="474"/>
                </a:lnTo>
              </a:path>
            </a:pathLst>
          </a:custGeom>
          <a:solidFill>
            <a:schemeClr val="bg1">
              <a:lumMod val="85000"/>
            </a:schemeClr>
          </a:solidFill>
          <a:ln w="1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>
            <a:off x="0" y="2203450"/>
            <a:ext cx="12192000" cy="4654551"/>
          </a:xfrm>
          <a:custGeom>
            <a:avLst/>
            <a:gdLst/>
            <a:ahLst/>
            <a:cxnLst>
              <a:cxn ang="0">
                <a:pos x="20799" y="832"/>
              </a:cxn>
              <a:cxn ang="0">
                <a:pos x="20840" y="488"/>
              </a:cxn>
              <a:cxn ang="0">
                <a:pos x="21085" y="60"/>
              </a:cxn>
              <a:cxn ang="0">
                <a:pos x="145" y="160"/>
              </a:cxn>
              <a:cxn ang="0">
                <a:pos x="294" y="449"/>
              </a:cxn>
              <a:cxn ang="0">
                <a:pos x="348" y="782"/>
              </a:cxn>
              <a:cxn ang="0">
                <a:pos x="688" y="914"/>
              </a:cxn>
              <a:cxn ang="0">
                <a:pos x="1232" y="1066"/>
              </a:cxn>
              <a:cxn ang="0">
                <a:pos x="1612" y="1461"/>
              </a:cxn>
              <a:cxn ang="0">
                <a:pos x="1860" y="1810"/>
              </a:cxn>
              <a:cxn ang="0">
                <a:pos x="2354" y="1933"/>
              </a:cxn>
              <a:cxn ang="0">
                <a:pos x="2723" y="2259"/>
              </a:cxn>
              <a:cxn ang="0">
                <a:pos x="3043" y="2512"/>
              </a:cxn>
              <a:cxn ang="0">
                <a:pos x="3535" y="2541"/>
              </a:cxn>
              <a:cxn ang="0">
                <a:pos x="3925" y="2762"/>
              </a:cxn>
              <a:cxn ang="0">
                <a:pos x="4190" y="3123"/>
              </a:cxn>
              <a:cxn ang="0">
                <a:pos x="4559" y="3002"/>
              </a:cxn>
              <a:cxn ang="0">
                <a:pos x="5081" y="3068"/>
              </a:cxn>
              <a:cxn ang="0">
                <a:pos x="5344" y="2695"/>
              </a:cxn>
              <a:cxn ang="0">
                <a:pos x="5741" y="2465"/>
              </a:cxn>
              <a:cxn ang="0">
                <a:pos x="6195" y="2427"/>
              </a:cxn>
              <a:cxn ang="0">
                <a:pos x="6581" y="2559"/>
              </a:cxn>
              <a:cxn ang="0">
                <a:pos x="6882" y="2819"/>
              </a:cxn>
              <a:cxn ang="0">
                <a:pos x="7276" y="2736"/>
              </a:cxn>
              <a:cxn ang="0">
                <a:pos x="7804" y="2677"/>
              </a:cxn>
              <a:cxn ang="0">
                <a:pos x="8213" y="2828"/>
              </a:cxn>
              <a:cxn ang="0">
                <a:pos x="8521" y="3124"/>
              </a:cxn>
              <a:cxn ang="0">
                <a:pos x="8900" y="3235"/>
              </a:cxn>
              <a:cxn ang="0">
                <a:pos x="9383" y="3412"/>
              </a:cxn>
              <a:cxn ang="0">
                <a:pos x="9652" y="3232"/>
              </a:cxn>
              <a:cxn ang="0">
                <a:pos x="9979" y="2877"/>
              </a:cxn>
              <a:cxn ang="0">
                <a:pos x="10438" y="2701"/>
              </a:cxn>
              <a:cxn ang="0">
                <a:pos x="10513" y="2695"/>
              </a:cxn>
              <a:cxn ang="0">
                <a:pos x="10599" y="2693"/>
              </a:cxn>
              <a:cxn ang="0">
                <a:pos x="10677" y="2697"/>
              </a:cxn>
              <a:cxn ang="0">
                <a:pos x="10951" y="2762"/>
              </a:cxn>
              <a:cxn ang="0">
                <a:pos x="11351" y="3035"/>
              </a:cxn>
              <a:cxn ang="0">
                <a:pos x="11587" y="3459"/>
              </a:cxn>
              <a:cxn ang="0">
                <a:pos x="12040" y="3277"/>
              </a:cxn>
              <a:cxn ang="0">
                <a:pos x="12455" y="3233"/>
              </a:cxn>
              <a:cxn ang="0">
                <a:pos x="12764" y="2960"/>
              </a:cxn>
              <a:cxn ang="0">
                <a:pos x="13128" y="2732"/>
              </a:cxn>
              <a:cxn ang="0">
                <a:pos x="13592" y="2671"/>
              </a:cxn>
              <a:cxn ang="0">
                <a:pos x="14116" y="2870"/>
              </a:cxn>
              <a:cxn ang="0">
                <a:pos x="14402" y="2675"/>
              </a:cxn>
              <a:cxn ang="0">
                <a:pos x="14750" y="2474"/>
              </a:cxn>
              <a:cxn ang="0">
                <a:pos x="15172" y="2420"/>
              </a:cxn>
              <a:cxn ang="0">
                <a:pos x="15617" y="2559"/>
              </a:cxn>
              <a:cxn ang="0">
                <a:pos x="15953" y="2866"/>
              </a:cxn>
              <a:cxn ang="0">
                <a:pos x="16351" y="2998"/>
              </a:cxn>
              <a:cxn ang="0">
                <a:pos x="16779" y="3046"/>
              </a:cxn>
              <a:cxn ang="0">
                <a:pos x="17070" y="2927"/>
              </a:cxn>
              <a:cxn ang="0">
                <a:pos x="17403" y="2631"/>
              </a:cxn>
              <a:cxn ang="0">
                <a:pos x="17840" y="2499"/>
              </a:cxn>
              <a:cxn ang="0">
                <a:pos x="18304" y="2479"/>
              </a:cxn>
              <a:cxn ang="0">
                <a:pos x="18588" y="2074"/>
              </a:cxn>
              <a:cxn ang="0">
                <a:pos x="19028" y="1841"/>
              </a:cxn>
              <a:cxn ang="0">
                <a:pos x="19432" y="1723"/>
              </a:cxn>
              <a:cxn ang="0">
                <a:pos x="19699" y="1238"/>
              </a:cxn>
              <a:cxn ang="0">
                <a:pos x="20172" y="954"/>
              </a:cxn>
            </a:cxnLst>
            <a:rect l="0" t="0" r="r" b="b"/>
            <a:pathLst>
              <a:path w="21122" h="8055">
                <a:moveTo>
                  <a:pt x="20458" y="914"/>
                </a:moveTo>
                <a:lnTo>
                  <a:pt x="20504" y="916"/>
                </a:lnTo>
                <a:lnTo>
                  <a:pt x="20551" y="918"/>
                </a:lnTo>
                <a:lnTo>
                  <a:pt x="20597" y="924"/>
                </a:lnTo>
                <a:lnTo>
                  <a:pt x="20642" y="930"/>
                </a:lnTo>
                <a:lnTo>
                  <a:pt x="20687" y="939"/>
                </a:lnTo>
                <a:lnTo>
                  <a:pt x="20730" y="950"/>
                </a:lnTo>
                <a:lnTo>
                  <a:pt x="20774" y="963"/>
                </a:lnTo>
                <a:lnTo>
                  <a:pt x="20816" y="978"/>
                </a:lnTo>
                <a:lnTo>
                  <a:pt x="20808" y="930"/>
                </a:lnTo>
                <a:lnTo>
                  <a:pt x="20803" y="881"/>
                </a:lnTo>
                <a:lnTo>
                  <a:pt x="20799" y="832"/>
                </a:lnTo>
                <a:lnTo>
                  <a:pt x="20798" y="782"/>
                </a:lnTo>
                <a:lnTo>
                  <a:pt x="20798" y="755"/>
                </a:lnTo>
                <a:lnTo>
                  <a:pt x="20799" y="727"/>
                </a:lnTo>
                <a:lnTo>
                  <a:pt x="20801" y="699"/>
                </a:lnTo>
                <a:lnTo>
                  <a:pt x="20804" y="673"/>
                </a:lnTo>
                <a:lnTo>
                  <a:pt x="20807" y="645"/>
                </a:lnTo>
                <a:lnTo>
                  <a:pt x="20811" y="619"/>
                </a:lnTo>
                <a:lnTo>
                  <a:pt x="20815" y="592"/>
                </a:lnTo>
                <a:lnTo>
                  <a:pt x="20820" y="566"/>
                </a:lnTo>
                <a:lnTo>
                  <a:pt x="20827" y="539"/>
                </a:lnTo>
                <a:lnTo>
                  <a:pt x="20833" y="513"/>
                </a:lnTo>
                <a:lnTo>
                  <a:pt x="20840" y="488"/>
                </a:lnTo>
                <a:lnTo>
                  <a:pt x="20848" y="461"/>
                </a:lnTo>
                <a:lnTo>
                  <a:pt x="20856" y="436"/>
                </a:lnTo>
                <a:lnTo>
                  <a:pt x="20865" y="412"/>
                </a:lnTo>
                <a:lnTo>
                  <a:pt x="20875" y="387"/>
                </a:lnTo>
                <a:lnTo>
                  <a:pt x="20885" y="364"/>
                </a:lnTo>
                <a:lnTo>
                  <a:pt x="20907" y="316"/>
                </a:lnTo>
                <a:lnTo>
                  <a:pt x="20932" y="269"/>
                </a:lnTo>
                <a:lnTo>
                  <a:pt x="20959" y="224"/>
                </a:lnTo>
                <a:lnTo>
                  <a:pt x="20988" y="181"/>
                </a:lnTo>
                <a:lnTo>
                  <a:pt x="21018" y="139"/>
                </a:lnTo>
                <a:lnTo>
                  <a:pt x="21051" y="98"/>
                </a:lnTo>
                <a:lnTo>
                  <a:pt x="21085" y="60"/>
                </a:lnTo>
                <a:lnTo>
                  <a:pt x="21122" y="23"/>
                </a:lnTo>
                <a:lnTo>
                  <a:pt x="21122" y="8055"/>
                </a:lnTo>
                <a:lnTo>
                  <a:pt x="0" y="8055"/>
                </a:lnTo>
                <a:lnTo>
                  <a:pt x="0" y="0"/>
                </a:lnTo>
                <a:lnTo>
                  <a:pt x="19" y="19"/>
                </a:lnTo>
                <a:lnTo>
                  <a:pt x="39" y="37"/>
                </a:lnTo>
                <a:lnTo>
                  <a:pt x="58" y="57"/>
                </a:lnTo>
                <a:lnTo>
                  <a:pt x="76" y="77"/>
                </a:lnTo>
                <a:lnTo>
                  <a:pt x="93" y="97"/>
                </a:lnTo>
                <a:lnTo>
                  <a:pt x="111" y="118"/>
                </a:lnTo>
                <a:lnTo>
                  <a:pt x="128" y="139"/>
                </a:lnTo>
                <a:lnTo>
                  <a:pt x="145" y="160"/>
                </a:lnTo>
                <a:lnTo>
                  <a:pt x="159" y="183"/>
                </a:lnTo>
                <a:lnTo>
                  <a:pt x="175" y="205"/>
                </a:lnTo>
                <a:lnTo>
                  <a:pt x="190" y="228"/>
                </a:lnTo>
                <a:lnTo>
                  <a:pt x="204" y="251"/>
                </a:lnTo>
                <a:lnTo>
                  <a:pt x="218" y="275"/>
                </a:lnTo>
                <a:lnTo>
                  <a:pt x="231" y="299"/>
                </a:lnTo>
                <a:lnTo>
                  <a:pt x="243" y="323"/>
                </a:lnTo>
                <a:lnTo>
                  <a:pt x="254" y="348"/>
                </a:lnTo>
                <a:lnTo>
                  <a:pt x="265" y="373"/>
                </a:lnTo>
                <a:lnTo>
                  <a:pt x="276" y="398"/>
                </a:lnTo>
                <a:lnTo>
                  <a:pt x="285" y="424"/>
                </a:lnTo>
                <a:lnTo>
                  <a:pt x="294" y="449"/>
                </a:lnTo>
                <a:lnTo>
                  <a:pt x="303" y="476"/>
                </a:lnTo>
                <a:lnTo>
                  <a:pt x="310" y="502"/>
                </a:lnTo>
                <a:lnTo>
                  <a:pt x="318" y="530"/>
                </a:lnTo>
                <a:lnTo>
                  <a:pt x="324" y="556"/>
                </a:lnTo>
                <a:lnTo>
                  <a:pt x="330" y="584"/>
                </a:lnTo>
                <a:lnTo>
                  <a:pt x="335" y="612"/>
                </a:lnTo>
                <a:lnTo>
                  <a:pt x="339" y="640"/>
                </a:lnTo>
                <a:lnTo>
                  <a:pt x="342" y="669"/>
                </a:lnTo>
                <a:lnTo>
                  <a:pt x="344" y="696"/>
                </a:lnTo>
                <a:lnTo>
                  <a:pt x="347" y="725"/>
                </a:lnTo>
                <a:lnTo>
                  <a:pt x="348" y="753"/>
                </a:lnTo>
                <a:lnTo>
                  <a:pt x="348" y="782"/>
                </a:lnTo>
                <a:lnTo>
                  <a:pt x="347" y="832"/>
                </a:lnTo>
                <a:lnTo>
                  <a:pt x="344" y="881"/>
                </a:lnTo>
                <a:lnTo>
                  <a:pt x="338" y="930"/>
                </a:lnTo>
                <a:lnTo>
                  <a:pt x="330" y="978"/>
                </a:lnTo>
                <a:lnTo>
                  <a:pt x="372" y="963"/>
                </a:lnTo>
                <a:lnTo>
                  <a:pt x="416" y="950"/>
                </a:lnTo>
                <a:lnTo>
                  <a:pt x="459" y="939"/>
                </a:lnTo>
                <a:lnTo>
                  <a:pt x="504" y="930"/>
                </a:lnTo>
                <a:lnTo>
                  <a:pt x="549" y="924"/>
                </a:lnTo>
                <a:lnTo>
                  <a:pt x="595" y="918"/>
                </a:lnTo>
                <a:lnTo>
                  <a:pt x="641" y="916"/>
                </a:lnTo>
                <a:lnTo>
                  <a:pt x="688" y="914"/>
                </a:lnTo>
                <a:lnTo>
                  <a:pt x="738" y="916"/>
                </a:lnTo>
                <a:lnTo>
                  <a:pt x="787" y="920"/>
                </a:lnTo>
                <a:lnTo>
                  <a:pt x="834" y="925"/>
                </a:lnTo>
                <a:lnTo>
                  <a:pt x="882" y="933"/>
                </a:lnTo>
                <a:lnTo>
                  <a:pt x="928" y="942"/>
                </a:lnTo>
                <a:lnTo>
                  <a:pt x="974" y="954"/>
                </a:lnTo>
                <a:lnTo>
                  <a:pt x="1019" y="968"/>
                </a:lnTo>
                <a:lnTo>
                  <a:pt x="1064" y="984"/>
                </a:lnTo>
                <a:lnTo>
                  <a:pt x="1108" y="1002"/>
                </a:lnTo>
                <a:lnTo>
                  <a:pt x="1150" y="1021"/>
                </a:lnTo>
                <a:lnTo>
                  <a:pt x="1191" y="1042"/>
                </a:lnTo>
                <a:lnTo>
                  <a:pt x="1232" y="1066"/>
                </a:lnTo>
                <a:lnTo>
                  <a:pt x="1270" y="1091"/>
                </a:lnTo>
                <a:lnTo>
                  <a:pt x="1308" y="1118"/>
                </a:lnTo>
                <a:lnTo>
                  <a:pt x="1345" y="1145"/>
                </a:lnTo>
                <a:lnTo>
                  <a:pt x="1381" y="1175"/>
                </a:lnTo>
                <a:lnTo>
                  <a:pt x="1414" y="1206"/>
                </a:lnTo>
                <a:lnTo>
                  <a:pt x="1447" y="1238"/>
                </a:lnTo>
                <a:lnTo>
                  <a:pt x="1479" y="1272"/>
                </a:lnTo>
                <a:lnTo>
                  <a:pt x="1508" y="1308"/>
                </a:lnTo>
                <a:lnTo>
                  <a:pt x="1537" y="1345"/>
                </a:lnTo>
                <a:lnTo>
                  <a:pt x="1563" y="1382"/>
                </a:lnTo>
                <a:lnTo>
                  <a:pt x="1588" y="1421"/>
                </a:lnTo>
                <a:lnTo>
                  <a:pt x="1612" y="1461"/>
                </a:lnTo>
                <a:lnTo>
                  <a:pt x="1633" y="1502"/>
                </a:lnTo>
                <a:lnTo>
                  <a:pt x="1653" y="1544"/>
                </a:lnTo>
                <a:lnTo>
                  <a:pt x="1671" y="1588"/>
                </a:lnTo>
                <a:lnTo>
                  <a:pt x="1687" y="1633"/>
                </a:lnTo>
                <a:lnTo>
                  <a:pt x="1702" y="1678"/>
                </a:lnTo>
                <a:lnTo>
                  <a:pt x="1714" y="1723"/>
                </a:lnTo>
                <a:lnTo>
                  <a:pt x="1723" y="1770"/>
                </a:lnTo>
                <a:lnTo>
                  <a:pt x="1731" y="1818"/>
                </a:lnTo>
                <a:lnTo>
                  <a:pt x="1763" y="1814"/>
                </a:lnTo>
                <a:lnTo>
                  <a:pt x="1796" y="1811"/>
                </a:lnTo>
                <a:lnTo>
                  <a:pt x="1827" y="1810"/>
                </a:lnTo>
                <a:lnTo>
                  <a:pt x="1860" y="1810"/>
                </a:lnTo>
                <a:lnTo>
                  <a:pt x="1905" y="1810"/>
                </a:lnTo>
                <a:lnTo>
                  <a:pt x="1949" y="1812"/>
                </a:lnTo>
                <a:lnTo>
                  <a:pt x="1992" y="1818"/>
                </a:lnTo>
                <a:lnTo>
                  <a:pt x="2035" y="1824"/>
                </a:lnTo>
                <a:lnTo>
                  <a:pt x="2077" y="1832"/>
                </a:lnTo>
                <a:lnTo>
                  <a:pt x="2118" y="1841"/>
                </a:lnTo>
                <a:lnTo>
                  <a:pt x="2160" y="1852"/>
                </a:lnTo>
                <a:lnTo>
                  <a:pt x="2200" y="1865"/>
                </a:lnTo>
                <a:lnTo>
                  <a:pt x="2239" y="1880"/>
                </a:lnTo>
                <a:lnTo>
                  <a:pt x="2278" y="1896"/>
                </a:lnTo>
                <a:lnTo>
                  <a:pt x="2316" y="1913"/>
                </a:lnTo>
                <a:lnTo>
                  <a:pt x="2354" y="1933"/>
                </a:lnTo>
                <a:lnTo>
                  <a:pt x="2390" y="1952"/>
                </a:lnTo>
                <a:lnTo>
                  <a:pt x="2425" y="1975"/>
                </a:lnTo>
                <a:lnTo>
                  <a:pt x="2460" y="1997"/>
                </a:lnTo>
                <a:lnTo>
                  <a:pt x="2494" y="2021"/>
                </a:lnTo>
                <a:lnTo>
                  <a:pt x="2526" y="2048"/>
                </a:lnTo>
                <a:lnTo>
                  <a:pt x="2557" y="2074"/>
                </a:lnTo>
                <a:lnTo>
                  <a:pt x="2588" y="2102"/>
                </a:lnTo>
                <a:lnTo>
                  <a:pt x="2617" y="2131"/>
                </a:lnTo>
                <a:lnTo>
                  <a:pt x="2646" y="2161"/>
                </a:lnTo>
                <a:lnTo>
                  <a:pt x="2672" y="2193"/>
                </a:lnTo>
                <a:lnTo>
                  <a:pt x="2699" y="2226"/>
                </a:lnTo>
                <a:lnTo>
                  <a:pt x="2723" y="2259"/>
                </a:lnTo>
                <a:lnTo>
                  <a:pt x="2746" y="2293"/>
                </a:lnTo>
                <a:lnTo>
                  <a:pt x="2767" y="2329"/>
                </a:lnTo>
                <a:lnTo>
                  <a:pt x="2789" y="2364"/>
                </a:lnTo>
                <a:lnTo>
                  <a:pt x="2807" y="2401"/>
                </a:lnTo>
                <a:lnTo>
                  <a:pt x="2826" y="2440"/>
                </a:lnTo>
                <a:lnTo>
                  <a:pt x="2841" y="2479"/>
                </a:lnTo>
                <a:lnTo>
                  <a:pt x="2856" y="2518"/>
                </a:lnTo>
                <a:lnTo>
                  <a:pt x="2869" y="2559"/>
                </a:lnTo>
                <a:lnTo>
                  <a:pt x="2911" y="2544"/>
                </a:lnTo>
                <a:lnTo>
                  <a:pt x="2955" y="2532"/>
                </a:lnTo>
                <a:lnTo>
                  <a:pt x="2998" y="2520"/>
                </a:lnTo>
                <a:lnTo>
                  <a:pt x="3043" y="2512"/>
                </a:lnTo>
                <a:lnTo>
                  <a:pt x="3088" y="2506"/>
                </a:lnTo>
                <a:lnTo>
                  <a:pt x="3133" y="2501"/>
                </a:lnTo>
                <a:lnTo>
                  <a:pt x="3179" y="2497"/>
                </a:lnTo>
                <a:lnTo>
                  <a:pt x="3227" y="2497"/>
                </a:lnTo>
                <a:lnTo>
                  <a:pt x="3267" y="2497"/>
                </a:lnTo>
                <a:lnTo>
                  <a:pt x="3306" y="2499"/>
                </a:lnTo>
                <a:lnTo>
                  <a:pt x="3346" y="2503"/>
                </a:lnTo>
                <a:lnTo>
                  <a:pt x="3384" y="2508"/>
                </a:lnTo>
                <a:lnTo>
                  <a:pt x="3422" y="2514"/>
                </a:lnTo>
                <a:lnTo>
                  <a:pt x="3461" y="2522"/>
                </a:lnTo>
                <a:lnTo>
                  <a:pt x="3498" y="2531"/>
                </a:lnTo>
                <a:lnTo>
                  <a:pt x="3535" y="2541"/>
                </a:lnTo>
                <a:lnTo>
                  <a:pt x="3570" y="2553"/>
                </a:lnTo>
                <a:lnTo>
                  <a:pt x="3606" y="2567"/>
                </a:lnTo>
                <a:lnTo>
                  <a:pt x="3642" y="2581"/>
                </a:lnTo>
                <a:lnTo>
                  <a:pt x="3676" y="2597"/>
                </a:lnTo>
                <a:lnTo>
                  <a:pt x="3710" y="2614"/>
                </a:lnTo>
                <a:lnTo>
                  <a:pt x="3743" y="2631"/>
                </a:lnTo>
                <a:lnTo>
                  <a:pt x="3775" y="2651"/>
                </a:lnTo>
                <a:lnTo>
                  <a:pt x="3807" y="2671"/>
                </a:lnTo>
                <a:lnTo>
                  <a:pt x="3838" y="2692"/>
                </a:lnTo>
                <a:lnTo>
                  <a:pt x="3867" y="2714"/>
                </a:lnTo>
                <a:lnTo>
                  <a:pt x="3898" y="2738"/>
                </a:lnTo>
                <a:lnTo>
                  <a:pt x="3925" y="2762"/>
                </a:lnTo>
                <a:lnTo>
                  <a:pt x="3953" y="2787"/>
                </a:lnTo>
                <a:lnTo>
                  <a:pt x="3980" y="2814"/>
                </a:lnTo>
                <a:lnTo>
                  <a:pt x="4005" y="2841"/>
                </a:lnTo>
                <a:lnTo>
                  <a:pt x="4030" y="2869"/>
                </a:lnTo>
                <a:lnTo>
                  <a:pt x="4054" y="2898"/>
                </a:lnTo>
                <a:lnTo>
                  <a:pt x="4076" y="2927"/>
                </a:lnTo>
                <a:lnTo>
                  <a:pt x="4098" y="2959"/>
                </a:lnTo>
                <a:lnTo>
                  <a:pt x="4118" y="2989"/>
                </a:lnTo>
                <a:lnTo>
                  <a:pt x="4138" y="3022"/>
                </a:lnTo>
                <a:lnTo>
                  <a:pt x="4157" y="3054"/>
                </a:lnTo>
                <a:lnTo>
                  <a:pt x="4174" y="3088"/>
                </a:lnTo>
                <a:lnTo>
                  <a:pt x="4190" y="3123"/>
                </a:lnTo>
                <a:lnTo>
                  <a:pt x="4217" y="3107"/>
                </a:lnTo>
                <a:lnTo>
                  <a:pt x="4246" y="3093"/>
                </a:lnTo>
                <a:lnTo>
                  <a:pt x="4277" y="3080"/>
                </a:lnTo>
                <a:lnTo>
                  <a:pt x="4306" y="3067"/>
                </a:lnTo>
                <a:lnTo>
                  <a:pt x="4336" y="3057"/>
                </a:lnTo>
                <a:lnTo>
                  <a:pt x="4367" y="3046"/>
                </a:lnTo>
                <a:lnTo>
                  <a:pt x="4398" y="3035"/>
                </a:lnTo>
                <a:lnTo>
                  <a:pt x="4429" y="3027"/>
                </a:lnTo>
                <a:lnTo>
                  <a:pt x="4462" y="3020"/>
                </a:lnTo>
                <a:lnTo>
                  <a:pt x="4493" y="3013"/>
                </a:lnTo>
                <a:lnTo>
                  <a:pt x="4526" y="3006"/>
                </a:lnTo>
                <a:lnTo>
                  <a:pt x="4559" y="3002"/>
                </a:lnTo>
                <a:lnTo>
                  <a:pt x="4592" y="2998"/>
                </a:lnTo>
                <a:lnTo>
                  <a:pt x="4625" y="2996"/>
                </a:lnTo>
                <a:lnTo>
                  <a:pt x="4660" y="2994"/>
                </a:lnTo>
                <a:lnTo>
                  <a:pt x="4693" y="2993"/>
                </a:lnTo>
                <a:lnTo>
                  <a:pt x="4744" y="2994"/>
                </a:lnTo>
                <a:lnTo>
                  <a:pt x="4794" y="2998"/>
                </a:lnTo>
                <a:lnTo>
                  <a:pt x="4845" y="3005"/>
                </a:lnTo>
                <a:lnTo>
                  <a:pt x="4893" y="3013"/>
                </a:lnTo>
                <a:lnTo>
                  <a:pt x="4942" y="3024"/>
                </a:lnTo>
                <a:lnTo>
                  <a:pt x="4990" y="3037"/>
                </a:lnTo>
                <a:lnTo>
                  <a:pt x="5036" y="3051"/>
                </a:lnTo>
                <a:lnTo>
                  <a:pt x="5081" y="3068"/>
                </a:lnTo>
                <a:lnTo>
                  <a:pt x="5097" y="3033"/>
                </a:lnTo>
                <a:lnTo>
                  <a:pt x="5114" y="2998"/>
                </a:lnTo>
                <a:lnTo>
                  <a:pt x="5132" y="2964"/>
                </a:lnTo>
                <a:lnTo>
                  <a:pt x="5151" y="2931"/>
                </a:lnTo>
                <a:lnTo>
                  <a:pt x="5171" y="2898"/>
                </a:lnTo>
                <a:lnTo>
                  <a:pt x="5193" y="2866"/>
                </a:lnTo>
                <a:lnTo>
                  <a:pt x="5216" y="2836"/>
                </a:lnTo>
                <a:lnTo>
                  <a:pt x="5239" y="2806"/>
                </a:lnTo>
                <a:lnTo>
                  <a:pt x="5264" y="2777"/>
                </a:lnTo>
                <a:lnTo>
                  <a:pt x="5290" y="2747"/>
                </a:lnTo>
                <a:lnTo>
                  <a:pt x="5316" y="2721"/>
                </a:lnTo>
                <a:lnTo>
                  <a:pt x="5344" y="2695"/>
                </a:lnTo>
                <a:lnTo>
                  <a:pt x="5373" y="2670"/>
                </a:lnTo>
                <a:lnTo>
                  <a:pt x="5402" y="2644"/>
                </a:lnTo>
                <a:lnTo>
                  <a:pt x="5432" y="2622"/>
                </a:lnTo>
                <a:lnTo>
                  <a:pt x="5464" y="2600"/>
                </a:lnTo>
                <a:lnTo>
                  <a:pt x="5496" y="2578"/>
                </a:lnTo>
                <a:lnTo>
                  <a:pt x="5529" y="2559"/>
                </a:lnTo>
                <a:lnTo>
                  <a:pt x="5562" y="2540"/>
                </a:lnTo>
                <a:lnTo>
                  <a:pt x="5597" y="2523"/>
                </a:lnTo>
                <a:lnTo>
                  <a:pt x="5632" y="2507"/>
                </a:lnTo>
                <a:lnTo>
                  <a:pt x="5667" y="2491"/>
                </a:lnTo>
                <a:lnTo>
                  <a:pt x="5704" y="2478"/>
                </a:lnTo>
                <a:lnTo>
                  <a:pt x="5741" y="2465"/>
                </a:lnTo>
                <a:lnTo>
                  <a:pt x="5778" y="2454"/>
                </a:lnTo>
                <a:lnTo>
                  <a:pt x="5816" y="2445"/>
                </a:lnTo>
                <a:lnTo>
                  <a:pt x="5855" y="2437"/>
                </a:lnTo>
                <a:lnTo>
                  <a:pt x="5894" y="2429"/>
                </a:lnTo>
                <a:lnTo>
                  <a:pt x="5934" y="2424"/>
                </a:lnTo>
                <a:lnTo>
                  <a:pt x="5974" y="2420"/>
                </a:lnTo>
                <a:lnTo>
                  <a:pt x="6015" y="2419"/>
                </a:lnTo>
                <a:lnTo>
                  <a:pt x="6055" y="2417"/>
                </a:lnTo>
                <a:lnTo>
                  <a:pt x="6091" y="2419"/>
                </a:lnTo>
                <a:lnTo>
                  <a:pt x="6127" y="2420"/>
                </a:lnTo>
                <a:lnTo>
                  <a:pt x="6161" y="2423"/>
                </a:lnTo>
                <a:lnTo>
                  <a:pt x="6195" y="2427"/>
                </a:lnTo>
                <a:lnTo>
                  <a:pt x="6231" y="2432"/>
                </a:lnTo>
                <a:lnTo>
                  <a:pt x="6264" y="2438"/>
                </a:lnTo>
                <a:lnTo>
                  <a:pt x="6298" y="2446"/>
                </a:lnTo>
                <a:lnTo>
                  <a:pt x="6331" y="2454"/>
                </a:lnTo>
                <a:lnTo>
                  <a:pt x="6364" y="2464"/>
                </a:lnTo>
                <a:lnTo>
                  <a:pt x="6396" y="2474"/>
                </a:lnTo>
                <a:lnTo>
                  <a:pt x="6429" y="2486"/>
                </a:lnTo>
                <a:lnTo>
                  <a:pt x="6460" y="2498"/>
                </a:lnTo>
                <a:lnTo>
                  <a:pt x="6491" y="2512"/>
                </a:lnTo>
                <a:lnTo>
                  <a:pt x="6522" y="2527"/>
                </a:lnTo>
                <a:lnTo>
                  <a:pt x="6551" y="2541"/>
                </a:lnTo>
                <a:lnTo>
                  <a:pt x="6581" y="2559"/>
                </a:lnTo>
                <a:lnTo>
                  <a:pt x="6609" y="2576"/>
                </a:lnTo>
                <a:lnTo>
                  <a:pt x="6638" y="2594"/>
                </a:lnTo>
                <a:lnTo>
                  <a:pt x="6666" y="2613"/>
                </a:lnTo>
                <a:lnTo>
                  <a:pt x="6692" y="2633"/>
                </a:lnTo>
                <a:lnTo>
                  <a:pt x="6718" y="2654"/>
                </a:lnTo>
                <a:lnTo>
                  <a:pt x="6743" y="2675"/>
                </a:lnTo>
                <a:lnTo>
                  <a:pt x="6769" y="2697"/>
                </a:lnTo>
                <a:lnTo>
                  <a:pt x="6792" y="2720"/>
                </a:lnTo>
                <a:lnTo>
                  <a:pt x="6816" y="2744"/>
                </a:lnTo>
                <a:lnTo>
                  <a:pt x="6839" y="2767"/>
                </a:lnTo>
                <a:lnTo>
                  <a:pt x="6861" y="2792"/>
                </a:lnTo>
                <a:lnTo>
                  <a:pt x="6882" y="2819"/>
                </a:lnTo>
                <a:lnTo>
                  <a:pt x="6902" y="2845"/>
                </a:lnTo>
                <a:lnTo>
                  <a:pt x="6922" y="2873"/>
                </a:lnTo>
                <a:lnTo>
                  <a:pt x="6940" y="2901"/>
                </a:lnTo>
                <a:lnTo>
                  <a:pt x="6959" y="2928"/>
                </a:lnTo>
                <a:lnTo>
                  <a:pt x="6993" y="2899"/>
                </a:lnTo>
                <a:lnTo>
                  <a:pt x="7030" y="2870"/>
                </a:lnTo>
                <a:lnTo>
                  <a:pt x="7068" y="2844"/>
                </a:lnTo>
                <a:lnTo>
                  <a:pt x="7108" y="2819"/>
                </a:lnTo>
                <a:lnTo>
                  <a:pt x="7148" y="2795"/>
                </a:lnTo>
                <a:lnTo>
                  <a:pt x="7190" y="2774"/>
                </a:lnTo>
                <a:lnTo>
                  <a:pt x="7232" y="2754"/>
                </a:lnTo>
                <a:lnTo>
                  <a:pt x="7276" y="2736"/>
                </a:lnTo>
                <a:lnTo>
                  <a:pt x="7319" y="2720"/>
                </a:lnTo>
                <a:lnTo>
                  <a:pt x="7365" y="2707"/>
                </a:lnTo>
                <a:lnTo>
                  <a:pt x="7412" y="2695"/>
                </a:lnTo>
                <a:lnTo>
                  <a:pt x="7458" y="2684"/>
                </a:lnTo>
                <a:lnTo>
                  <a:pt x="7505" y="2676"/>
                </a:lnTo>
                <a:lnTo>
                  <a:pt x="7554" y="2671"/>
                </a:lnTo>
                <a:lnTo>
                  <a:pt x="7603" y="2667"/>
                </a:lnTo>
                <a:lnTo>
                  <a:pt x="7653" y="2666"/>
                </a:lnTo>
                <a:lnTo>
                  <a:pt x="7692" y="2667"/>
                </a:lnTo>
                <a:lnTo>
                  <a:pt x="7729" y="2670"/>
                </a:lnTo>
                <a:lnTo>
                  <a:pt x="7767" y="2672"/>
                </a:lnTo>
                <a:lnTo>
                  <a:pt x="7804" y="2677"/>
                </a:lnTo>
                <a:lnTo>
                  <a:pt x="7841" y="2683"/>
                </a:lnTo>
                <a:lnTo>
                  <a:pt x="7878" y="2691"/>
                </a:lnTo>
                <a:lnTo>
                  <a:pt x="7913" y="2699"/>
                </a:lnTo>
                <a:lnTo>
                  <a:pt x="7949" y="2709"/>
                </a:lnTo>
                <a:lnTo>
                  <a:pt x="7983" y="2720"/>
                </a:lnTo>
                <a:lnTo>
                  <a:pt x="8018" y="2732"/>
                </a:lnTo>
                <a:lnTo>
                  <a:pt x="8052" y="2745"/>
                </a:lnTo>
                <a:lnTo>
                  <a:pt x="8085" y="2759"/>
                </a:lnTo>
                <a:lnTo>
                  <a:pt x="8118" y="2775"/>
                </a:lnTo>
                <a:lnTo>
                  <a:pt x="8150" y="2791"/>
                </a:lnTo>
                <a:lnTo>
                  <a:pt x="8181" y="2810"/>
                </a:lnTo>
                <a:lnTo>
                  <a:pt x="8213" y="2828"/>
                </a:lnTo>
                <a:lnTo>
                  <a:pt x="8242" y="2848"/>
                </a:lnTo>
                <a:lnTo>
                  <a:pt x="8273" y="2869"/>
                </a:lnTo>
                <a:lnTo>
                  <a:pt x="8300" y="2890"/>
                </a:lnTo>
                <a:lnTo>
                  <a:pt x="8328" y="2913"/>
                </a:lnTo>
                <a:lnTo>
                  <a:pt x="8356" y="2936"/>
                </a:lnTo>
                <a:lnTo>
                  <a:pt x="8382" y="2960"/>
                </a:lnTo>
                <a:lnTo>
                  <a:pt x="8407" y="2985"/>
                </a:lnTo>
                <a:lnTo>
                  <a:pt x="8432" y="3012"/>
                </a:lnTo>
                <a:lnTo>
                  <a:pt x="8456" y="3039"/>
                </a:lnTo>
                <a:lnTo>
                  <a:pt x="8479" y="3067"/>
                </a:lnTo>
                <a:lnTo>
                  <a:pt x="8500" y="3095"/>
                </a:lnTo>
                <a:lnTo>
                  <a:pt x="8521" y="3124"/>
                </a:lnTo>
                <a:lnTo>
                  <a:pt x="8541" y="3154"/>
                </a:lnTo>
                <a:lnTo>
                  <a:pt x="8560" y="3185"/>
                </a:lnTo>
                <a:lnTo>
                  <a:pt x="8578" y="3216"/>
                </a:lnTo>
                <a:lnTo>
                  <a:pt x="8595" y="3248"/>
                </a:lnTo>
                <a:lnTo>
                  <a:pt x="8644" y="3240"/>
                </a:lnTo>
                <a:lnTo>
                  <a:pt x="8692" y="3233"/>
                </a:lnTo>
                <a:lnTo>
                  <a:pt x="8741" y="3231"/>
                </a:lnTo>
                <a:lnTo>
                  <a:pt x="8792" y="3230"/>
                </a:lnTo>
                <a:lnTo>
                  <a:pt x="8819" y="3230"/>
                </a:lnTo>
                <a:lnTo>
                  <a:pt x="8846" y="3231"/>
                </a:lnTo>
                <a:lnTo>
                  <a:pt x="8873" y="3232"/>
                </a:lnTo>
                <a:lnTo>
                  <a:pt x="8900" y="3235"/>
                </a:lnTo>
                <a:lnTo>
                  <a:pt x="8926" y="3237"/>
                </a:lnTo>
                <a:lnTo>
                  <a:pt x="8953" y="3241"/>
                </a:lnTo>
                <a:lnTo>
                  <a:pt x="8979" y="3245"/>
                </a:lnTo>
                <a:lnTo>
                  <a:pt x="9004" y="3251"/>
                </a:lnTo>
                <a:lnTo>
                  <a:pt x="9056" y="3263"/>
                </a:lnTo>
                <a:lnTo>
                  <a:pt x="9106" y="3277"/>
                </a:lnTo>
                <a:lnTo>
                  <a:pt x="9155" y="3294"/>
                </a:lnTo>
                <a:lnTo>
                  <a:pt x="9204" y="3313"/>
                </a:lnTo>
                <a:lnTo>
                  <a:pt x="9250" y="3334"/>
                </a:lnTo>
                <a:lnTo>
                  <a:pt x="9296" y="3358"/>
                </a:lnTo>
                <a:lnTo>
                  <a:pt x="9340" y="3384"/>
                </a:lnTo>
                <a:lnTo>
                  <a:pt x="9383" y="3412"/>
                </a:lnTo>
                <a:lnTo>
                  <a:pt x="9424" y="3441"/>
                </a:lnTo>
                <a:lnTo>
                  <a:pt x="9464" y="3473"/>
                </a:lnTo>
                <a:lnTo>
                  <a:pt x="9502" y="3506"/>
                </a:lnTo>
                <a:lnTo>
                  <a:pt x="9539" y="3541"/>
                </a:lnTo>
                <a:lnTo>
                  <a:pt x="9548" y="3500"/>
                </a:lnTo>
                <a:lnTo>
                  <a:pt x="9559" y="3459"/>
                </a:lnTo>
                <a:lnTo>
                  <a:pt x="9571" y="3420"/>
                </a:lnTo>
                <a:lnTo>
                  <a:pt x="9584" y="3381"/>
                </a:lnTo>
                <a:lnTo>
                  <a:pt x="9600" y="3343"/>
                </a:lnTo>
                <a:lnTo>
                  <a:pt x="9616" y="3305"/>
                </a:lnTo>
                <a:lnTo>
                  <a:pt x="9634" y="3269"/>
                </a:lnTo>
                <a:lnTo>
                  <a:pt x="9652" y="3232"/>
                </a:lnTo>
                <a:lnTo>
                  <a:pt x="9674" y="3198"/>
                </a:lnTo>
                <a:lnTo>
                  <a:pt x="9696" y="3163"/>
                </a:lnTo>
                <a:lnTo>
                  <a:pt x="9719" y="3129"/>
                </a:lnTo>
                <a:lnTo>
                  <a:pt x="9744" y="3097"/>
                </a:lnTo>
                <a:lnTo>
                  <a:pt x="9769" y="3066"/>
                </a:lnTo>
                <a:lnTo>
                  <a:pt x="9796" y="3035"/>
                </a:lnTo>
                <a:lnTo>
                  <a:pt x="9824" y="3006"/>
                </a:lnTo>
                <a:lnTo>
                  <a:pt x="9853" y="2979"/>
                </a:lnTo>
                <a:lnTo>
                  <a:pt x="9882" y="2951"/>
                </a:lnTo>
                <a:lnTo>
                  <a:pt x="9914" y="2924"/>
                </a:lnTo>
                <a:lnTo>
                  <a:pt x="9946" y="2901"/>
                </a:lnTo>
                <a:lnTo>
                  <a:pt x="9979" y="2877"/>
                </a:lnTo>
                <a:lnTo>
                  <a:pt x="10013" y="2854"/>
                </a:lnTo>
                <a:lnTo>
                  <a:pt x="10047" y="2833"/>
                </a:lnTo>
                <a:lnTo>
                  <a:pt x="10083" y="2814"/>
                </a:lnTo>
                <a:lnTo>
                  <a:pt x="10120" y="2795"/>
                </a:lnTo>
                <a:lnTo>
                  <a:pt x="10157" y="2778"/>
                </a:lnTo>
                <a:lnTo>
                  <a:pt x="10195" y="2762"/>
                </a:lnTo>
                <a:lnTo>
                  <a:pt x="10235" y="2749"/>
                </a:lnTo>
                <a:lnTo>
                  <a:pt x="10273" y="2736"/>
                </a:lnTo>
                <a:lnTo>
                  <a:pt x="10314" y="2725"/>
                </a:lnTo>
                <a:lnTo>
                  <a:pt x="10355" y="2716"/>
                </a:lnTo>
                <a:lnTo>
                  <a:pt x="10396" y="2708"/>
                </a:lnTo>
                <a:lnTo>
                  <a:pt x="10438" y="2701"/>
                </a:lnTo>
                <a:lnTo>
                  <a:pt x="10440" y="2701"/>
                </a:lnTo>
                <a:lnTo>
                  <a:pt x="10442" y="2700"/>
                </a:lnTo>
                <a:lnTo>
                  <a:pt x="10453" y="2700"/>
                </a:lnTo>
                <a:lnTo>
                  <a:pt x="10463" y="2699"/>
                </a:lnTo>
                <a:lnTo>
                  <a:pt x="10466" y="2697"/>
                </a:lnTo>
                <a:lnTo>
                  <a:pt x="10469" y="2697"/>
                </a:lnTo>
                <a:lnTo>
                  <a:pt x="10478" y="2697"/>
                </a:lnTo>
                <a:lnTo>
                  <a:pt x="10488" y="2696"/>
                </a:lnTo>
                <a:lnTo>
                  <a:pt x="10491" y="2696"/>
                </a:lnTo>
                <a:lnTo>
                  <a:pt x="10495" y="2695"/>
                </a:lnTo>
                <a:lnTo>
                  <a:pt x="10504" y="2695"/>
                </a:lnTo>
                <a:lnTo>
                  <a:pt x="10513" y="2695"/>
                </a:lnTo>
                <a:lnTo>
                  <a:pt x="10517" y="2693"/>
                </a:lnTo>
                <a:lnTo>
                  <a:pt x="10521" y="2693"/>
                </a:lnTo>
                <a:lnTo>
                  <a:pt x="10531" y="2693"/>
                </a:lnTo>
                <a:lnTo>
                  <a:pt x="10541" y="2693"/>
                </a:lnTo>
                <a:lnTo>
                  <a:pt x="10544" y="2693"/>
                </a:lnTo>
                <a:lnTo>
                  <a:pt x="10546" y="2693"/>
                </a:lnTo>
                <a:lnTo>
                  <a:pt x="10560" y="2692"/>
                </a:lnTo>
                <a:lnTo>
                  <a:pt x="10573" y="2692"/>
                </a:lnTo>
                <a:lnTo>
                  <a:pt x="10573" y="2692"/>
                </a:lnTo>
                <a:lnTo>
                  <a:pt x="10573" y="2692"/>
                </a:lnTo>
                <a:lnTo>
                  <a:pt x="10586" y="2692"/>
                </a:lnTo>
                <a:lnTo>
                  <a:pt x="10599" y="2693"/>
                </a:lnTo>
                <a:lnTo>
                  <a:pt x="10602" y="2693"/>
                </a:lnTo>
                <a:lnTo>
                  <a:pt x="10606" y="2693"/>
                </a:lnTo>
                <a:lnTo>
                  <a:pt x="10615" y="2693"/>
                </a:lnTo>
                <a:lnTo>
                  <a:pt x="10624" y="2693"/>
                </a:lnTo>
                <a:lnTo>
                  <a:pt x="10628" y="2693"/>
                </a:lnTo>
                <a:lnTo>
                  <a:pt x="10632" y="2695"/>
                </a:lnTo>
                <a:lnTo>
                  <a:pt x="10642" y="2695"/>
                </a:lnTo>
                <a:lnTo>
                  <a:pt x="10651" y="2695"/>
                </a:lnTo>
                <a:lnTo>
                  <a:pt x="10655" y="2696"/>
                </a:lnTo>
                <a:lnTo>
                  <a:pt x="10659" y="2696"/>
                </a:lnTo>
                <a:lnTo>
                  <a:pt x="10668" y="2697"/>
                </a:lnTo>
                <a:lnTo>
                  <a:pt x="10677" y="2697"/>
                </a:lnTo>
                <a:lnTo>
                  <a:pt x="10680" y="2697"/>
                </a:lnTo>
                <a:lnTo>
                  <a:pt x="10682" y="2699"/>
                </a:lnTo>
                <a:lnTo>
                  <a:pt x="10693" y="2700"/>
                </a:lnTo>
                <a:lnTo>
                  <a:pt x="10704" y="2700"/>
                </a:lnTo>
                <a:lnTo>
                  <a:pt x="10706" y="2701"/>
                </a:lnTo>
                <a:lnTo>
                  <a:pt x="10709" y="2701"/>
                </a:lnTo>
                <a:lnTo>
                  <a:pt x="10750" y="2708"/>
                </a:lnTo>
                <a:lnTo>
                  <a:pt x="10791" y="2716"/>
                </a:lnTo>
                <a:lnTo>
                  <a:pt x="10832" y="2725"/>
                </a:lnTo>
                <a:lnTo>
                  <a:pt x="10873" y="2736"/>
                </a:lnTo>
                <a:lnTo>
                  <a:pt x="10912" y="2749"/>
                </a:lnTo>
                <a:lnTo>
                  <a:pt x="10951" y="2762"/>
                </a:lnTo>
                <a:lnTo>
                  <a:pt x="10989" y="2778"/>
                </a:lnTo>
                <a:lnTo>
                  <a:pt x="11026" y="2795"/>
                </a:lnTo>
                <a:lnTo>
                  <a:pt x="11063" y="2814"/>
                </a:lnTo>
                <a:lnTo>
                  <a:pt x="11098" y="2833"/>
                </a:lnTo>
                <a:lnTo>
                  <a:pt x="11133" y="2854"/>
                </a:lnTo>
                <a:lnTo>
                  <a:pt x="11167" y="2877"/>
                </a:lnTo>
                <a:lnTo>
                  <a:pt x="11200" y="2901"/>
                </a:lnTo>
                <a:lnTo>
                  <a:pt x="11232" y="2924"/>
                </a:lnTo>
                <a:lnTo>
                  <a:pt x="11264" y="2951"/>
                </a:lnTo>
                <a:lnTo>
                  <a:pt x="11294" y="2979"/>
                </a:lnTo>
                <a:lnTo>
                  <a:pt x="11323" y="3006"/>
                </a:lnTo>
                <a:lnTo>
                  <a:pt x="11351" y="3035"/>
                </a:lnTo>
                <a:lnTo>
                  <a:pt x="11377" y="3066"/>
                </a:lnTo>
                <a:lnTo>
                  <a:pt x="11402" y="3097"/>
                </a:lnTo>
                <a:lnTo>
                  <a:pt x="11427" y="3129"/>
                </a:lnTo>
                <a:lnTo>
                  <a:pt x="11450" y="3163"/>
                </a:lnTo>
                <a:lnTo>
                  <a:pt x="11472" y="3198"/>
                </a:lnTo>
                <a:lnTo>
                  <a:pt x="11493" y="3232"/>
                </a:lnTo>
                <a:lnTo>
                  <a:pt x="11512" y="3269"/>
                </a:lnTo>
                <a:lnTo>
                  <a:pt x="11530" y="3305"/>
                </a:lnTo>
                <a:lnTo>
                  <a:pt x="11546" y="3343"/>
                </a:lnTo>
                <a:lnTo>
                  <a:pt x="11562" y="3381"/>
                </a:lnTo>
                <a:lnTo>
                  <a:pt x="11575" y="3420"/>
                </a:lnTo>
                <a:lnTo>
                  <a:pt x="11587" y="3459"/>
                </a:lnTo>
                <a:lnTo>
                  <a:pt x="11598" y="3500"/>
                </a:lnTo>
                <a:lnTo>
                  <a:pt x="11607" y="3541"/>
                </a:lnTo>
                <a:lnTo>
                  <a:pt x="11644" y="3506"/>
                </a:lnTo>
                <a:lnTo>
                  <a:pt x="11682" y="3473"/>
                </a:lnTo>
                <a:lnTo>
                  <a:pt x="11722" y="3441"/>
                </a:lnTo>
                <a:lnTo>
                  <a:pt x="11764" y="3412"/>
                </a:lnTo>
                <a:lnTo>
                  <a:pt x="11806" y="3384"/>
                </a:lnTo>
                <a:lnTo>
                  <a:pt x="11851" y="3358"/>
                </a:lnTo>
                <a:lnTo>
                  <a:pt x="11896" y="3334"/>
                </a:lnTo>
                <a:lnTo>
                  <a:pt x="11944" y="3313"/>
                </a:lnTo>
                <a:lnTo>
                  <a:pt x="11991" y="3294"/>
                </a:lnTo>
                <a:lnTo>
                  <a:pt x="12040" y="3277"/>
                </a:lnTo>
                <a:lnTo>
                  <a:pt x="12090" y="3263"/>
                </a:lnTo>
                <a:lnTo>
                  <a:pt x="12142" y="3251"/>
                </a:lnTo>
                <a:lnTo>
                  <a:pt x="12167" y="3245"/>
                </a:lnTo>
                <a:lnTo>
                  <a:pt x="12193" y="3241"/>
                </a:lnTo>
                <a:lnTo>
                  <a:pt x="12220" y="3237"/>
                </a:lnTo>
                <a:lnTo>
                  <a:pt x="12246" y="3235"/>
                </a:lnTo>
                <a:lnTo>
                  <a:pt x="12272" y="3232"/>
                </a:lnTo>
                <a:lnTo>
                  <a:pt x="12300" y="3231"/>
                </a:lnTo>
                <a:lnTo>
                  <a:pt x="12327" y="3230"/>
                </a:lnTo>
                <a:lnTo>
                  <a:pt x="12354" y="3230"/>
                </a:lnTo>
                <a:lnTo>
                  <a:pt x="12404" y="3231"/>
                </a:lnTo>
                <a:lnTo>
                  <a:pt x="12455" y="3233"/>
                </a:lnTo>
                <a:lnTo>
                  <a:pt x="12503" y="3240"/>
                </a:lnTo>
                <a:lnTo>
                  <a:pt x="12551" y="3248"/>
                </a:lnTo>
                <a:lnTo>
                  <a:pt x="12568" y="3216"/>
                </a:lnTo>
                <a:lnTo>
                  <a:pt x="12587" y="3185"/>
                </a:lnTo>
                <a:lnTo>
                  <a:pt x="12605" y="3154"/>
                </a:lnTo>
                <a:lnTo>
                  <a:pt x="12625" y="3124"/>
                </a:lnTo>
                <a:lnTo>
                  <a:pt x="12646" y="3095"/>
                </a:lnTo>
                <a:lnTo>
                  <a:pt x="12667" y="3067"/>
                </a:lnTo>
                <a:lnTo>
                  <a:pt x="12691" y="3039"/>
                </a:lnTo>
                <a:lnTo>
                  <a:pt x="12713" y="3012"/>
                </a:lnTo>
                <a:lnTo>
                  <a:pt x="12739" y="2985"/>
                </a:lnTo>
                <a:lnTo>
                  <a:pt x="12764" y="2960"/>
                </a:lnTo>
                <a:lnTo>
                  <a:pt x="12790" y="2936"/>
                </a:lnTo>
                <a:lnTo>
                  <a:pt x="12818" y="2913"/>
                </a:lnTo>
                <a:lnTo>
                  <a:pt x="12845" y="2890"/>
                </a:lnTo>
                <a:lnTo>
                  <a:pt x="12875" y="2869"/>
                </a:lnTo>
                <a:lnTo>
                  <a:pt x="12904" y="2848"/>
                </a:lnTo>
                <a:lnTo>
                  <a:pt x="12934" y="2828"/>
                </a:lnTo>
                <a:lnTo>
                  <a:pt x="12964" y="2810"/>
                </a:lnTo>
                <a:lnTo>
                  <a:pt x="12996" y="2791"/>
                </a:lnTo>
                <a:lnTo>
                  <a:pt x="13028" y="2775"/>
                </a:lnTo>
                <a:lnTo>
                  <a:pt x="13061" y="2759"/>
                </a:lnTo>
                <a:lnTo>
                  <a:pt x="13094" y="2745"/>
                </a:lnTo>
                <a:lnTo>
                  <a:pt x="13128" y="2732"/>
                </a:lnTo>
                <a:lnTo>
                  <a:pt x="13162" y="2720"/>
                </a:lnTo>
                <a:lnTo>
                  <a:pt x="13197" y="2709"/>
                </a:lnTo>
                <a:lnTo>
                  <a:pt x="13232" y="2699"/>
                </a:lnTo>
                <a:lnTo>
                  <a:pt x="13268" y="2691"/>
                </a:lnTo>
                <a:lnTo>
                  <a:pt x="13305" y="2683"/>
                </a:lnTo>
                <a:lnTo>
                  <a:pt x="13342" y="2677"/>
                </a:lnTo>
                <a:lnTo>
                  <a:pt x="13379" y="2672"/>
                </a:lnTo>
                <a:lnTo>
                  <a:pt x="13417" y="2670"/>
                </a:lnTo>
                <a:lnTo>
                  <a:pt x="13456" y="2667"/>
                </a:lnTo>
                <a:lnTo>
                  <a:pt x="13494" y="2666"/>
                </a:lnTo>
                <a:lnTo>
                  <a:pt x="13543" y="2667"/>
                </a:lnTo>
                <a:lnTo>
                  <a:pt x="13592" y="2671"/>
                </a:lnTo>
                <a:lnTo>
                  <a:pt x="13640" y="2676"/>
                </a:lnTo>
                <a:lnTo>
                  <a:pt x="13688" y="2684"/>
                </a:lnTo>
                <a:lnTo>
                  <a:pt x="13734" y="2695"/>
                </a:lnTo>
                <a:lnTo>
                  <a:pt x="13780" y="2707"/>
                </a:lnTo>
                <a:lnTo>
                  <a:pt x="13827" y="2720"/>
                </a:lnTo>
                <a:lnTo>
                  <a:pt x="13870" y="2736"/>
                </a:lnTo>
                <a:lnTo>
                  <a:pt x="13914" y="2754"/>
                </a:lnTo>
                <a:lnTo>
                  <a:pt x="13956" y="2774"/>
                </a:lnTo>
                <a:lnTo>
                  <a:pt x="13998" y="2795"/>
                </a:lnTo>
                <a:lnTo>
                  <a:pt x="14038" y="2819"/>
                </a:lnTo>
                <a:lnTo>
                  <a:pt x="14077" y="2844"/>
                </a:lnTo>
                <a:lnTo>
                  <a:pt x="14116" y="2870"/>
                </a:lnTo>
                <a:lnTo>
                  <a:pt x="14153" y="2899"/>
                </a:lnTo>
                <a:lnTo>
                  <a:pt x="14188" y="2928"/>
                </a:lnTo>
                <a:lnTo>
                  <a:pt x="14206" y="2901"/>
                </a:lnTo>
                <a:lnTo>
                  <a:pt x="14224" y="2873"/>
                </a:lnTo>
                <a:lnTo>
                  <a:pt x="14244" y="2845"/>
                </a:lnTo>
                <a:lnTo>
                  <a:pt x="14264" y="2819"/>
                </a:lnTo>
                <a:lnTo>
                  <a:pt x="14285" y="2792"/>
                </a:lnTo>
                <a:lnTo>
                  <a:pt x="14307" y="2767"/>
                </a:lnTo>
                <a:lnTo>
                  <a:pt x="14330" y="2744"/>
                </a:lnTo>
                <a:lnTo>
                  <a:pt x="14353" y="2720"/>
                </a:lnTo>
                <a:lnTo>
                  <a:pt x="14377" y="2697"/>
                </a:lnTo>
                <a:lnTo>
                  <a:pt x="14402" y="2675"/>
                </a:lnTo>
                <a:lnTo>
                  <a:pt x="14427" y="2654"/>
                </a:lnTo>
                <a:lnTo>
                  <a:pt x="14454" y="2633"/>
                </a:lnTo>
                <a:lnTo>
                  <a:pt x="14482" y="2613"/>
                </a:lnTo>
                <a:lnTo>
                  <a:pt x="14508" y="2594"/>
                </a:lnTo>
                <a:lnTo>
                  <a:pt x="14537" y="2576"/>
                </a:lnTo>
                <a:lnTo>
                  <a:pt x="14566" y="2559"/>
                </a:lnTo>
                <a:lnTo>
                  <a:pt x="14595" y="2541"/>
                </a:lnTo>
                <a:lnTo>
                  <a:pt x="14624" y="2527"/>
                </a:lnTo>
                <a:lnTo>
                  <a:pt x="14655" y="2512"/>
                </a:lnTo>
                <a:lnTo>
                  <a:pt x="14686" y="2498"/>
                </a:lnTo>
                <a:lnTo>
                  <a:pt x="14718" y="2486"/>
                </a:lnTo>
                <a:lnTo>
                  <a:pt x="14750" y="2474"/>
                </a:lnTo>
                <a:lnTo>
                  <a:pt x="14781" y="2464"/>
                </a:lnTo>
                <a:lnTo>
                  <a:pt x="14814" y="2454"/>
                </a:lnTo>
                <a:lnTo>
                  <a:pt x="14847" y="2446"/>
                </a:lnTo>
                <a:lnTo>
                  <a:pt x="14882" y="2438"/>
                </a:lnTo>
                <a:lnTo>
                  <a:pt x="14916" y="2432"/>
                </a:lnTo>
                <a:lnTo>
                  <a:pt x="14950" y="2427"/>
                </a:lnTo>
                <a:lnTo>
                  <a:pt x="14985" y="2423"/>
                </a:lnTo>
                <a:lnTo>
                  <a:pt x="15020" y="2420"/>
                </a:lnTo>
                <a:lnTo>
                  <a:pt x="15055" y="2419"/>
                </a:lnTo>
                <a:lnTo>
                  <a:pt x="15090" y="2417"/>
                </a:lnTo>
                <a:lnTo>
                  <a:pt x="15131" y="2419"/>
                </a:lnTo>
                <a:lnTo>
                  <a:pt x="15172" y="2420"/>
                </a:lnTo>
                <a:lnTo>
                  <a:pt x="15212" y="2424"/>
                </a:lnTo>
                <a:lnTo>
                  <a:pt x="15251" y="2429"/>
                </a:lnTo>
                <a:lnTo>
                  <a:pt x="15291" y="2437"/>
                </a:lnTo>
                <a:lnTo>
                  <a:pt x="15329" y="2445"/>
                </a:lnTo>
                <a:lnTo>
                  <a:pt x="15368" y="2454"/>
                </a:lnTo>
                <a:lnTo>
                  <a:pt x="15406" y="2465"/>
                </a:lnTo>
                <a:lnTo>
                  <a:pt x="15443" y="2478"/>
                </a:lnTo>
                <a:lnTo>
                  <a:pt x="15479" y="2491"/>
                </a:lnTo>
                <a:lnTo>
                  <a:pt x="15514" y="2507"/>
                </a:lnTo>
                <a:lnTo>
                  <a:pt x="15550" y="2523"/>
                </a:lnTo>
                <a:lnTo>
                  <a:pt x="15584" y="2540"/>
                </a:lnTo>
                <a:lnTo>
                  <a:pt x="15617" y="2559"/>
                </a:lnTo>
                <a:lnTo>
                  <a:pt x="15650" y="2578"/>
                </a:lnTo>
                <a:lnTo>
                  <a:pt x="15682" y="2600"/>
                </a:lnTo>
                <a:lnTo>
                  <a:pt x="15714" y="2622"/>
                </a:lnTo>
                <a:lnTo>
                  <a:pt x="15744" y="2644"/>
                </a:lnTo>
                <a:lnTo>
                  <a:pt x="15773" y="2670"/>
                </a:lnTo>
                <a:lnTo>
                  <a:pt x="15802" y="2695"/>
                </a:lnTo>
                <a:lnTo>
                  <a:pt x="15830" y="2721"/>
                </a:lnTo>
                <a:lnTo>
                  <a:pt x="15856" y="2747"/>
                </a:lnTo>
                <a:lnTo>
                  <a:pt x="15883" y="2777"/>
                </a:lnTo>
                <a:lnTo>
                  <a:pt x="15906" y="2806"/>
                </a:lnTo>
                <a:lnTo>
                  <a:pt x="15930" y="2836"/>
                </a:lnTo>
                <a:lnTo>
                  <a:pt x="15953" y="2866"/>
                </a:lnTo>
                <a:lnTo>
                  <a:pt x="15975" y="2898"/>
                </a:lnTo>
                <a:lnTo>
                  <a:pt x="15995" y="2931"/>
                </a:lnTo>
                <a:lnTo>
                  <a:pt x="16015" y="2964"/>
                </a:lnTo>
                <a:lnTo>
                  <a:pt x="16032" y="2998"/>
                </a:lnTo>
                <a:lnTo>
                  <a:pt x="16049" y="3033"/>
                </a:lnTo>
                <a:lnTo>
                  <a:pt x="16065" y="3068"/>
                </a:lnTo>
                <a:lnTo>
                  <a:pt x="16110" y="3051"/>
                </a:lnTo>
                <a:lnTo>
                  <a:pt x="16157" y="3037"/>
                </a:lnTo>
                <a:lnTo>
                  <a:pt x="16203" y="3024"/>
                </a:lnTo>
                <a:lnTo>
                  <a:pt x="16252" y="3013"/>
                </a:lnTo>
                <a:lnTo>
                  <a:pt x="16301" y="3005"/>
                </a:lnTo>
                <a:lnTo>
                  <a:pt x="16351" y="2998"/>
                </a:lnTo>
                <a:lnTo>
                  <a:pt x="16402" y="2994"/>
                </a:lnTo>
                <a:lnTo>
                  <a:pt x="16453" y="2993"/>
                </a:lnTo>
                <a:lnTo>
                  <a:pt x="16487" y="2994"/>
                </a:lnTo>
                <a:lnTo>
                  <a:pt x="16520" y="2996"/>
                </a:lnTo>
                <a:lnTo>
                  <a:pt x="16553" y="2998"/>
                </a:lnTo>
                <a:lnTo>
                  <a:pt x="16588" y="3002"/>
                </a:lnTo>
                <a:lnTo>
                  <a:pt x="16621" y="3006"/>
                </a:lnTo>
                <a:lnTo>
                  <a:pt x="16652" y="3013"/>
                </a:lnTo>
                <a:lnTo>
                  <a:pt x="16685" y="3020"/>
                </a:lnTo>
                <a:lnTo>
                  <a:pt x="16717" y="3027"/>
                </a:lnTo>
                <a:lnTo>
                  <a:pt x="16748" y="3035"/>
                </a:lnTo>
                <a:lnTo>
                  <a:pt x="16779" y="3046"/>
                </a:lnTo>
                <a:lnTo>
                  <a:pt x="16810" y="3057"/>
                </a:lnTo>
                <a:lnTo>
                  <a:pt x="16840" y="3067"/>
                </a:lnTo>
                <a:lnTo>
                  <a:pt x="16870" y="3080"/>
                </a:lnTo>
                <a:lnTo>
                  <a:pt x="16899" y="3093"/>
                </a:lnTo>
                <a:lnTo>
                  <a:pt x="16928" y="3107"/>
                </a:lnTo>
                <a:lnTo>
                  <a:pt x="16956" y="3123"/>
                </a:lnTo>
                <a:lnTo>
                  <a:pt x="16972" y="3088"/>
                </a:lnTo>
                <a:lnTo>
                  <a:pt x="16989" y="3054"/>
                </a:lnTo>
                <a:lnTo>
                  <a:pt x="17008" y="3022"/>
                </a:lnTo>
                <a:lnTo>
                  <a:pt x="17027" y="2989"/>
                </a:lnTo>
                <a:lnTo>
                  <a:pt x="17049" y="2959"/>
                </a:lnTo>
                <a:lnTo>
                  <a:pt x="17070" y="2927"/>
                </a:lnTo>
                <a:lnTo>
                  <a:pt x="17092" y="2898"/>
                </a:lnTo>
                <a:lnTo>
                  <a:pt x="17116" y="2869"/>
                </a:lnTo>
                <a:lnTo>
                  <a:pt x="17141" y="2841"/>
                </a:lnTo>
                <a:lnTo>
                  <a:pt x="17166" y="2814"/>
                </a:lnTo>
                <a:lnTo>
                  <a:pt x="17193" y="2787"/>
                </a:lnTo>
                <a:lnTo>
                  <a:pt x="17220" y="2762"/>
                </a:lnTo>
                <a:lnTo>
                  <a:pt x="17249" y="2738"/>
                </a:lnTo>
                <a:lnTo>
                  <a:pt x="17278" y="2714"/>
                </a:lnTo>
                <a:lnTo>
                  <a:pt x="17309" y="2692"/>
                </a:lnTo>
                <a:lnTo>
                  <a:pt x="17339" y="2671"/>
                </a:lnTo>
                <a:lnTo>
                  <a:pt x="17371" y="2651"/>
                </a:lnTo>
                <a:lnTo>
                  <a:pt x="17403" y="2631"/>
                </a:lnTo>
                <a:lnTo>
                  <a:pt x="17436" y="2614"/>
                </a:lnTo>
                <a:lnTo>
                  <a:pt x="17470" y="2597"/>
                </a:lnTo>
                <a:lnTo>
                  <a:pt x="17504" y="2581"/>
                </a:lnTo>
                <a:lnTo>
                  <a:pt x="17540" y="2567"/>
                </a:lnTo>
                <a:lnTo>
                  <a:pt x="17575" y="2553"/>
                </a:lnTo>
                <a:lnTo>
                  <a:pt x="17611" y="2541"/>
                </a:lnTo>
                <a:lnTo>
                  <a:pt x="17648" y="2531"/>
                </a:lnTo>
                <a:lnTo>
                  <a:pt x="17685" y="2522"/>
                </a:lnTo>
                <a:lnTo>
                  <a:pt x="17723" y="2514"/>
                </a:lnTo>
                <a:lnTo>
                  <a:pt x="17762" y="2508"/>
                </a:lnTo>
                <a:lnTo>
                  <a:pt x="17800" y="2503"/>
                </a:lnTo>
                <a:lnTo>
                  <a:pt x="17840" y="2499"/>
                </a:lnTo>
                <a:lnTo>
                  <a:pt x="17879" y="2497"/>
                </a:lnTo>
                <a:lnTo>
                  <a:pt x="17919" y="2497"/>
                </a:lnTo>
                <a:lnTo>
                  <a:pt x="17966" y="2497"/>
                </a:lnTo>
                <a:lnTo>
                  <a:pt x="18013" y="2501"/>
                </a:lnTo>
                <a:lnTo>
                  <a:pt x="18057" y="2506"/>
                </a:lnTo>
                <a:lnTo>
                  <a:pt x="18104" y="2512"/>
                </a:lnTo>
                <a:lnTo>
                  <a:pt x="18147" y="2520"/>
                </a:lnTo>
                <a:lnTo>
                  <a:pt x="18191" y="2532"/>
                </a:lnTo>
                <a:lnTo>
                  <a:pt x="18234" y="2544"/>
                </a:lnTo>
                <a:lnTo>
                  <a:pt x="18277" y="2559"/>
                </a:lnTo>
                <a:lnTo>
                  <a:pt x="18290" y="2518"/>
                </a:lnTo>
                <a:lnTo>
                  <a:pt x="18304" y="2479"/>
                </a:lnTo>
                <a:lnTo>
                  <a:pt x="18320" y="2440"/>
                </a:lnTo>
                <a:lnTo>
                  <a:pt x="18339" y="2401"/>
                </a:lnTo>
                <a:lnTo>
                  <a:pt x="18357" y="2364"/>
                </a:lnTo>
                <a:lnTo>
                  <a:pt x="18378" y="2329"/>
                </a:lnTo>
                <a:lnTo>
                  <a:pt x="18399" y="2293"/>
                </a:lnTo>
                <a:lnTo>
                  <a:pt x="18423" y="2259"/>
                </a:lnTo>
                <a:lnTo>
                  <a:pt x="18447" y="2226"/>
                </a:lnTo>
                <a:lnTo>
                  <a:pt x="18473" y="2193"/>
                </a:lnTo>
                <a:lnTo>
                  <a:pt x="18500" y="2161"/>
                </a:lnTo>
                <a:lnTo>
                  <a:pt x="18529" y="2131"/>
                </a:lnTo>
                <a:lnTo>
                  <a:pt x="18558" y="2102"/>
                </a:lnTo>
                <a:lnTo>
                  <a:pt x="18588" y="2074"/>
                </a:lnTo>
                <a:lnTo>
                  <a:pt x="18620" y="2048"/>
                </a:lnTo>
                <a:lnTo>
                  <a:pt x="18653" y="2021"/>
                </a:lnTo>
                <a:lnTo>
                  <a:pt x="18686" y="1997"/>
                </a:lnTo>
                <a:lnTo>
                  <a:pt x="18720" y="1975"/>
                </a:lnTo>
                <a:lnTo>
                  <a:pt x="18756" y="1952"/>
                </a:lnTo>
                <a:lnTo>
                  <a:pt x="18793" y="1933"/>
                </a:lnTo>
                <a:lnTo>
                  <a:pt x="18830" y="1913"/>
                </a:lnTo>
                <a:lnTo>
                  <a:pt x="18868" y="1896"/>
                </a:lnTo>
                <a:lnTo>
                  <a:pt x="18907" y="1880"/>
                </a:lnTo>
                <a:lnTo>
                  <a:pt x="18946" y="1865"/>
                </a:lnTo>
                <a:lnTo>
                  <a:pt x="18987" y="1852"/>
                </a:lnTo>
                <a:lnTo>
                  <a:pt x="19028" y="1841"/>
                </a:lnTo>
                <a:lnTo>
                  <a:pt x="19069" y="1832"/>
                </a:lnTo>
                <a:lnTo>
                  <a:pt x="19111" y="1824"/>
                </a:lnTo>
                <a:lnTo>
                  <a:pt x="19155" y="1818"/>
                </a:lnTo>
                <a:lnTo>
                  <a:pt x="19197" y="1812"/>
                </a:lnTo>
                <a:lnTo>
                  <a:pt x="19242" y="1810"/>
                </a:lnTo>
                <a:lnTo>
                  <a:pt x="19286" y="1810"/>
                </a:lnTo>
                <a:lnTo>
                  <a:pt x="19319" y="1810"/>
                </a:lnTo>
                <a:lnTo>
                  <a:pt x="19350" y="1811"/>
                </a:lnTo>
                <a:lnTo>
                  <a:pt x="19383" y="1814"/>
                </a:lnTo>
                <a:lnTo>
                  <a:pt x="19415" y="1818"/>
                </a:lnTo>
                <a:lnTo>
                  <a:pt x="19423" y="1770"/>
                </a:lnTo>
                <a:lnTo>
                  <a:pt x="19432" y="1723"/>
                </a:lnTo>
                <a:lnTo>
                  <a:pt x="19445" y="1678"/>
                </a:lnTo>
                <a:lnTo>
                  <a:pt x="19459" y="1633"/>
                </a:lnTo>
                <a:lnTo>
                  <a:pt x="19474" y="1588"/>
                </a:lnTo>
                <a:lnTo>
                  <a:pt x="19493" y="1544"/>
                </a:lnTo>
                <a:lnTo>
                  <a:pt x="19513" y="1502"/>
                </a:lnTo>
                <a:lnTo>
                  <a:pt x="19534" y="1461"/>
                </a:lnTo>
                <a:lnTo>
                  <a:pt x="19558" y="1421"/>
                </a:lnTo>
                <a:lnTo>
                  <a:pt x="19583" y="1382"/>
                </a:lnTo>
                <a:lnTo>
                  <a:pt x="19609" y="1345"/>
                </a:lnTo>
                <a:lnTo>
                  <a:pt x="19638" y="1308"/>
                </a:lnTo>
                <a:lnTo>
                  <a:pt x="19667" y="1272"/>
                </a:lnTo>
                <a:lnTo>
                  <a:pt x="19699" y="1238"/>
                </a:lnTo>
                <a:lnTo>
                  <a:pt x="19732" y="1206"/>
                </a:lnTo>
                <a:lnTo>
                  <a:pt x="19765" y="1175"/>
                </a:lnTo>
                <a:lnTo>
                  <a:pt x="19801" y="1145"/>
                </a:lnTo>
                <a:lnTo>
                  <a:pt x="19838" y="1118"/>
                </a:lnTo>
                <a:lnTo>
                  <a:pt x="19876" y="1091"/>
                </a:lnTo>
                <a:lnTo>
                  <a:pt x="19914" y="1066"/>
                </a:lnTo>
                <a:lnTo>
                  <a:pt x="19955" y="1042"/>
                </a:lnTo>
                <a:lnTo>
                  <a:pt x="19996" y="1021"/>
                </a:lnTo>
                <a:lnTo>
                  <a:pt x="20038" y="1002"/>
                </a:lnTo>
                <a:lnTo>
                  <a:pt x="20082" y="984"/>
                </a:lnTo>
                <a:lnTo>
                  <a:pt x="20127" y="968"/>
                </a:lnTo>
                <a:lnTo>
                  <a:pt x="20172" y="954"/>
                </a:lnTo>
                <a:lnTo>
                  <a:pt x="20218" y="942"/>
                </a:lnTo>
                <a:lnTo>
                  <a:pt x="20264" y="933"/>
                </a:lnTo>
                <a:lnTo>
                  <a:pt x="20312" y="925"/>
                </a:lnTo>
                <a:lnTo>
                  <a:pt x="20359" y="920"/>
                </a:lnTo>
                <a:lnTo>
                  <a:pt x="20408" y="916"/>
                </a:lnTo>
                <a:lnTo>
                  <a:pt x="20458" y="914"/>
                </a:lnTo>
                <a:close/>
              </a:path>
            </a:pathLst>
          </a:custGeom>
          <a:solidFill>
            <a:srgbClr val="283C50"/>
          </a:solidFill>
          <a:ln w="1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791183" y="476712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zh-CN" altLang="en-US" sz="4800" spc="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感谢您的聆听</a:t>
            </a:r>
            <a:endParaRPr lang="en-US" sz="4800" spc="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 Placeholder 10"/>
          <p:cNvSpPr txBox="1">
            <a:spLocks/>
          </p:cNvSpPr>
          <p:nvPr/>
        </p:nvSpPr>
        <p:spPr>
          <a:xfrm>
            <a:off x="793751" y="54626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defTabSz="1219170">
              <a:defRPr/>
            </a:pPr>
            <a:r>
              <a:rPr lang="en-US" sz="1467" spc="667" dirty="0" smtClean="0"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cs typeface="+mn-ea"/>
                <a:sym typeface="+mn-lt"/>
              </a:rPr>
              <a:t>THANKS FOR LISTIONG</a:t>
            </a:r>
            <a:endParaRPr lang="en-US" sz="1467" spc="667" dirty="0">
              <a:solidFill>
                <a:srgbClr val="FFFFFF">
                  <a:lumMod val="65000"/>
                  <a:lumOff val="35000"/>
                </a:srgb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76800" y="6053665"/>
            <a:ext cx="2438400" cy="48768"/>
            <a:chOff x="3657600" y="4540249"/>
            <a:chExt cx="1828800" cy="36576"/>
          </a:xfrm>
        </p:grpSpPr>
        <p:sp>
          <p:nvSpPr>
            <p:cNvPr id="35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29091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54" grpId="0" animBg="1"/>
      <p:bldP spid="2055" grpId="0" animBg="1"/>
      <p:bldP spid="2056" grpId="0" animBg="1"/>
      <p:bldP spid="2053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图片包含 墙壁, 室内, 鸟, 就坐&#10;&#10;已生成极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/>
          <p:cNvGrpSpPr/>
          <p:nvPr/>
        </p:nvGrpSpPr>
        <p:grpSpPr>
          <a:xfrm>
            <a:off x="-960965" y="535519"/>
            <a:ext cx="5786965" cy="5786963"/>
            <a:chOff x="-720724" y="401639"/>
            <a:chExt cx="4340224" cy="4340222"/>
          </a:xfrm>
        </p:grpSpPr>
        <p:sp>
          <p:nvSpPr>
            <p:cNvPr id="13" name="Chord 12"/>
            <p:cNvSpPr/>
            <p:nvPr/>
          </p:nvSpPr>
          <p:spPr>
            <a:xfrm>
              <a:off x="-720724" y="401639"/>
              <a:ext cx="4340224" cy="4340222"/>
            </a:xfrm>
            <a:prstGeom prst="chord">
              <a:avLst>
                <a:gd name="adj1" fmla="val 13667188"/>
                <a:gd name="adj2" fmla="val 7931223"/>
              </a:avLst>
            </a:prstGeom>
            <a:solidFill>
              <a:schemeClr val="bg1">
                <a:alpha val="6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-704850" y="630239"/>
              <a:ext cx="4105275" cy="3883022"/>
            </a:xfrm>
            <a:prstGeom prst="chord">
              <a:avLst>
                <a:gd name="adj1" fmla="val 13626745"/>
                <a:gd name="adj2" fmla="val 7988299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 Placeholder 1"/>
            <p:cNvSpPr txBox="1">
              <a:spLocks/>
            </p:cNvSpPr>
            <p:nvPr/>
          </p:nvSpPr>
          <p:spPr>
            <a:xfrm>
              <a:off x="579437" y="1847850"/>
              <a:ext cx="2239963" cy="788988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defTabSz="1219170">
                <a:defRPr/>
              </a:pPr>
              <a:r>
                <a:rPr lang="en-US" sz="8000" dirty="0">
                  <a:solidFill>
                    <a:srgbClr val="FFFFFF"/>
                  </a:solidFill>
                  <a:cs typeface="+mn-ea"/>
                  <a:sym typeface="+mn-lt"/>
                </a:rPr>
                <a:t>PART </a:t>
              </a:r>
              <a:r>
                <a:rPr lang="zh-CN" altLang="en-US" sz="5400" dirty="0" smtClean="0">
                  <a:solidFill>
                    <a:srgbClr val="FFFFFF"/>
                  </a:solidFill>
                  <a:cs typeface="+mn-ea"/>
                  <a:sym typeface="+mn-lt"/>
                </a:rPr>
                <a:t>产品封面</a:t>
              </a:r>
              <a:endParaRPr lang="ar-SA" sz="5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37"/>
            <p:cNvSpPr>
              <a:spLocks noEditPoints="1"/>
            </p:cNvSpPr>
            <p:nvPr/>
          </p:nvSpPr>
          <p:spPr bwMode="auto">
            <a:xfrm>
              <a:off x="593724" y="1173613"/>
              <a:ext cx="530225" cy="463947"/>
            </a:xfrm>
            <a:custGeom>
              <a:avLst/>
              <a:gdLst>
                <a:gd name="T0" fmla="*/ 317 w 319"/>
                <a:gd name="T1" fmla="*/ 226 h 280"/>
                <a:gd name="T2" fmla="*/ 312 w 319"/>
                <a:gd name="T3" fmla="*/ 210 h 280"/>
                <a:gd name="T4" fmla="*/ 273 w 319"/>
                <a:gd name="T5" fmla="*/ 187 h 280"/>
                <a:gd name="T6" fmla="*/ 253 w 319"/>
                <a:gd name="T7" fmla="*/ 177 h 280"/>
                <a:gd name="T8" fmla="*/ 241 w 319"/>
                <a:gd name="T9" fmla="*/ 158 h 280"/>
                <a:gd name="T10" fmla="*/ 243 w 319"/>
                <a:gd name="T11" fmla="*/ 146 h 280"/>
                <a:gd name="T12" fmla="*/ 252 w 319"/>
                <a:gd name="T13" fmla="*/ 125 h 280"/>
                <a:gd name="T14" fmla="*/ 256 w 319"/>
                <a:gd name="T15" fmla="*/ 119 h 280"/>
                <a:gd name="T16" fmla="*/ 261 w 319"/>
                <a:gd name="T17" fmla="*/ 106 h 280"/>
                <a:gd name="T18" fmla="*/ 257 w 319"/>
                <a:gd name="T19" fmla="*/ 97 h 280"/>
                <a:gd name="T20" fmla="*/ 260 w 319"/>
                <a:gd name="T21" fmla="*/ 72 h 280"/>
                <a:gd name="T22" fmla="*/ 249 w 319"/>
                <a:gd name="T23" fmla="*/ 48 h 280"/>
                <a:gd name="T24" fmla="*/ 228 w 319"/>
                <a:gd name="T25" fmla="*/ 40 h 280"/>
                <a:gd name="T26" fmla="*/ 210 w 319"/>
                <a:gd name="T27" fmla="*/ 41 h 280"/>
                <a:gd name="T28" fmla="*/ 190 w 319"/>
                <a:gd name="T29" fmla="*/ 55 h 280"/>
                <a:gd name="T30" fmla="*/ 184 w 319"/>
                <a:gd name="T31" fmla="*/ 77 h 280"/>
                <a:gd name="T32" fmla="*/ 185 w 319"/>
                <a:gd name="T33" fmla="*/ 98 h 280"/>
                <a:gd name="T34" fmla="*/ 184 w 319"/>
                <a:gd name="T35" fmla="*/ 112 h 280"/>
                <a:gd name="T36" fmla="*/ 190 w 319"/>
                <a:gd name="T37" fmla="*/ 121 h 280"/>
                <a:gd name="T38" fmla="*/ 193 w 319"/>
                <a:gd name="T39" fmla="*/ 131 h 280"/>
                <a:gd name="T40" fmla="*/ 201 w 319"/>
                <a:gd name="T41" fmla="*/ 148 h 280"/>
                <a:gd name="T42" fmla="*/ 199 w 319"/>
                <a:gd name="T43" fmla="*/ 166 h 280"/>
                <a:gd name="T44" fmla="*/ 220 w 319"/>
                <a:gd name="T45" fmla="*/ 194 h 280"/>
                <a:gd name="T46" fmla="*/ 246 w 319"/>
                <a:gd name="T47" fmla="*/ 218 h 280"/>
                <a:gd name="T48" fmla="*/ 319 w 319"/>
                <a:gd name="T49" fmla="*/ 280 h 280"/>
                <a:gd name="T50" fmla="*/ 143 w 319"/>
                <a:gd name="T51" fmla="*/ 187 h 280"/>
                <a:gd name="T52" fmla="*/ 124 w 319"/>
                <a:gd name="T53" fmla="*/ 164 h 280"/>
                <a:gd name="T54" fmla="*/ 123 w 319"/>
                <a:gd name="T55" fmla="*/ 144 h 280"/>
                <a:gd name="T56" fmla="*/ 132 w 319"/>
                <a:gd name="T57" fmla="*/ 127 h 280"/>
                <a:gd name="T58" fmla="*/ 136 w 319"/>
                <a:gd name="T59" fmla="*/ 109 h 280"/>
                <a:gd name="T60" fmla="*/ 145 w 319"/>
                <a:gd name="T61" fmla="*/ 100 h 280"/>
                <a:gd name="T62" fmla="*/ 146 w 319"/>
                <a:gd name="T63" fmla="*/ 82 h 280"/>
                <a:gd name="T64" fmla="*/ 143 w 319"/>
                <a:gd name="T65" fmla="*/ 75 h 280"/>
                <a:gd name="T66" fmla="*/ 146 w 319"/>
                <a:gd name="T67" fmla="*/ 43 h 280"/>
                <a:gd name="T68" fmla="*/ 131 w 319"/>
                <a:gd name="T69" fmla="*/ 11 h 280"/>
                <a:gd name="T70" fmla="*/ 110 w 319"/>
                <a:gd name="T71" fmla="*/ 1 h 280"/>
                <a:gd name="T72" fmla="*/ 87 w 319"/>
                <a:gd name="T73" fmla="*/ 0 h 280"/>
                <a:gd name="T74" fmla="*/ 64 w 319"/>
                <a:gd name="T75" fmla="*/ 8 h 280"/>
                <a:gd name="T76" fmla="*/ 46 w 319"/>
                <a:gd name="T77" fmla="*/ 36 h 280"/>
                <a:gd name="T78" fmla="*/ 46 w 319"/>
                <a:gd name="T79" fmla="*/ 67 h 280"/>
                <a:gd name="T80" fmla="*/ 45 w 319"/>
                <a:gd name="T81" fmla="*/ 77 h 280"/>
                <a:gd name="T82" fmla="*/ 44 w 319"/>
                <a:gd name="T83" fmla="*/ 95 h 280"/>
                <a:gd name="T84" fmla="*/ 52 w 319"/>
                <a:gd name="T85" fmla="*/ 107 h 280"/>
                <a:gd name="T86" fmla="*/ 56 w 319"/>
                <a:gd name="T87" fmla="*/ 121 h 280"/>
                <a:gd name="T88" fmla="*/ 68 w 319"/>
                <a:gd name="T89" fmla="*/ 140 h 280"/>
                <a:gd name="T90" fmla="*/ 69 w 319"/>
                <a:gd name="T91" fmla="*/ 157 h 280"/>
                <a:gd name="T92" fmla="*/ 54 w 319"/>
                <a:gd name="T93" fmla="*/ 182 h 280"/>
                <a:gd name="T94" fmla="*/ 27 w 319"/>
                <a:gd name="T95" fmla="*/ 196 h 280"/>
                <a:gd name="T96" fmla="*/ 4 w 319"/>
                <a:gd name="T97" fmla="*/ 212 h 280"/>
                <a:gd name="T98" fmla="*/ 222 w 319"/>
                <a:gd name="T99" fmla="*/ 280 h 280"/>
                <a:gd name="T100" fmla="*/ 221 w 319"/>
                <a:gd name="T101" fmla="*/ 231 h 280"/>
                <a:gd name="T102" fmla="*/ 196 w 319"/>
                <a:gd name="T103" fmla="*/ 21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9" h="280">
                  <a:moveTo>
                    <a:pt x="319" y="280"/>
                  </a:moveTo>
                  <a:lnTo>
                    <a:pt x="319" y="280"/>
                  </a:lnTo>
                  <a:lnTo>
                    <a:pt x="318" y="249"/>
                  </a:lnTo>
                  <a:lnTo>
                    <a:pt x="317" y="226"/>
                  </a:lnTo>
                  <a:lnTo>
                    <a:pt x="316" y="218"/>
                  </a:lnTo>
                  <a:lnTo>
                    <a:pt x="315" y="213"/>
                  </a:lnTo>
                  <a:lnTo>
                    <a:pt x="315" y="213"/>
                  </a:lnTo>
                  <a:lnTo>
                    <a:pt x="312" y="210"/>
                  </a:lnTo>
                  <a:lnTo>
                    <a:pt x="309" y="207"/>
                  </a:lnTo>
                  <a:lnTo>
                    <a:pt x="300" y="200"/>
                  </a:lnTo>
                  <a:lnTo>
                    <a:pt x="288" y="194"/>
                  </a:lnTo>
                  <a:lnTo>
                    <a:pt x="273" y="187"/>
                  </a:lnTo>
                  <a:lnTo>
                    <a:pt x="273" y="187"/>
                  </a:lnTo>
                  <a:lnTo>
                    <a:pt x="264" y="184"/>
                  </a:lnTo>
                  <a:lnTo>
                    <a:pt x="258" y="180"/>
                  </a:lnTo>
                  <a:lnTo>
                    <a:pt x="253" y="177"/>
                  </a:lnTo>
                  <a:lnTo>
                    <a:pt x="249" y="173"/>
                  </a:lnTo>
                  <a:lnTo>
                    <a:pt x="246" y="168"/>
                  </a:lnTo>
                  <a:lnTo>
                    <a:pt x="244" y="163"/>
                  </a:lnTo>
                  <a:lnTo>
                    <a:pt x="241" y="158"/>
                  </a:lnTo>
                  <a:lnTo>
                    <a:pt x="241" y="152"/>
                  </a:lnTo>
                  <a:lnTo>
                    <a:pt x="241" y="152"/>
                  </a:lnTo>
                  <a:lnTo>
                    <a:pt x="241" y="148"/>
                  </a:lnTo>
                  <a:lnTo>
                    <a:pt x="243" y="146"/>
                  </a:lnTo>
                  <a:lnTo>
                    <a:pt x="246" y="141"/>
                  </a:lnTo>
                  <a:lnTo>
                    <a:pt x="249" y="135"/>
                  </a:lnTo>
                  <a:lnTo>
                    <a:pt x="251" y="131"/>
                  </a:lnTo>
                  <a:lnTo>
                    <a:pt x="252" y="125"/>
                  </a:lnTo>
                  <a:lnTo>
                    <a:pt x="252" y="125"/>
                  </a:lnTo>
                  <a:lnTo>
                    <a:pt x="253" y="122"/>
                  </a:lnTo>
                  <a:lnTo>
                    <a:pt x="254" y="121"/>
                  </a:lnTo>
                  <a:lnTo>
                    <a:pt x="256" y="119"/>
                  </a:lnTo>
                  <a:lnTo>
                    <a:pt x="258" y="118"/>
                  </a:lnTo>
                  <a:lnTo>
                    <a:pt x="259" y="116"/>
                  </a:lnTo>
                  <a:lnTo>
                    <a:pt x="260" y="112"/>
                  </a:lnTo>
                  <a:lnTo>
                    <a:pt x="261" y="106"/>
                  </a:lnTo>
                  <a:lnTo>
                    <a:pt x="261" y="106"/>
                  </a:lnTo>
                  <a:lnTo>
                    <a:pt x="260" y="101"/>
                  </a:lnTo>
                  <a:lnTo>
                    <a:pt x="259" y="98"/>
                  </a:lnTo>
                  <a:lnTo>
                    <a:pt x="257" y="97"/>
                  </a:lnTo>
                  <a:lnTo>
                    <a:pt x="257" y="97"/>
                  </a:lnTo>
                  <a:lnTo>
                    <a:pt x="260" y="77"/>
                  </a:lnTo>
                  <a:lnTo>
                    <a:pt x="260" y="77"/>
                  </a:lnTo>
                  <a:lnTo>
                    <a:pt x="260" y="72"/>
                  </a:lnTo>
                  <a:lnTo>
                    <a:pt x="259" y="67"/>
                  </a:lnTo>
                  <a:lnTo>
                    <a:pt x="257" y="61"/>
                  </a:lnTo>
                  <a:lnTo>
                    <a:pt x="254" y="55"/>
                  </a:lnTo>
                  <a:lnTo>
                    <a:pt x="24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3" y="41"/>
                  </a:lnTo>
                  <a:lnTo>
                    <a:pt x="228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6" y="40"/>
                  </a:lnTo>
                  <a:lnTo>
                    <a:pt x="210" y="41"/>
                  </a:lnTo>
                  <a:lnTo>
                    <a:pt x="206" y="42"/>
                  </a:lnTo>
                  <a:lnTo>
                    <a:pt x="202" y="44"/>
                  </a:lnTo>
                  <a:lnTo>
                    <a:pt x="195" y="48"/>
                  </a:lnTo>
                  <a:lnTo>
                    <a:pt x="190" y="55"/>
                  </a:lnTo>
                  <a:lnTo>
                    <a:pt x="187" y="61"/>
                  </a:lnTo>
                  <a:lnTo>
                    <a:pt x="185" y="67"/>
                  </a:lnTo>
                  <a:lnTo>
                    <a:pt x="184" y="72"/>
                  </a:lnTo>
                  <a:lnTo>
                    <a:pt x="184" y="77"/>
                  </a:lnTo>
                  <a:lnTo>
                    <a:pt x="184" y="7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5" y="98"/>
                  </a:lnTo>
                  <a:lnTo>
                    <a:pt x="184" y="101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4" y="112"/>
                  </a:lnTo>
                  <a:lnTo>
                    <a:pt x="185" y="116"/>
                  </a:lnTo>
                  <a:lnTo>
                    <a:pt x="186" y="118"/>
                  </a:lnTo>
                  <a:lnTo>
                    <a:pt x="187" y="119"/>
                  </a:lnTo>
                  <a:lnTo>
                    <a:pt x="190" y="121"/>
                  </a:lnTo>
                  <a:lnTo>
                    <a:pt x="191" y="122"/>
                  </a:lnTo>
                  <a:lnTo>
                    <a:pt x="192" y="125"/>
                  </a:lnTo>
                  <a:lnTo>
                    <a:pt x="192" y="125"/>
                  </a:lnTo>
                  <a:lnTo>
                    <a:pt x="193" y="131"/>
                  </a:lnTo>
                  <a:lnTo>
                    <a:pt x="195" y="135"/>
                  </a:lnTo>
                  <a:lnTo>
                    <a:pt x="198" y="141"/>
                  </a:lnTo>
                  <a:lnTo>
                    <a:pt x="201" y="146"/>
                  </a:lnTo>
                  <a:lnTo>
                    <a:pt x="201" y="148"/>
                  </a:lnTo>
                  <a:lnTo>
                    <a:pt x="202" y="152"/>
                  </a:lnTo>
                  <a:lnTo>
                    <a:pt x="202" y="152"/>
                  </a:lnTo>
                  <a:lnTo>
                    <a:pt x="201" y="160"/>
                  </a:lnTo>
                  <a:lnTo>
                    <a:pt x="199" y="166"/>
                  </a:lnTo>
                  <a:lnTo>
                    <a:pt x="195" y="173"/>
                  </a:lnTo>
                  <a:lnTo>
                    <a:pt x="189" y="178"/>
                  </a:lnTo>
                  <a:lnTo>
                    <a:pt x="189" y="178"/>
                  </a:lnTo>
                  <a:lnTo>
                    <a:pt x="220" y="194"/>
                  </a:lnTo>
                  <a:lnTo>
                    <a:pt x="230" y="200"/>
                  </a:lnTo>
                  <a:lnTo>
                    <a:pt x="237" y="207"/>
                  </a:lnTo>
                  <a:lnTo>
                    <a:pt x="243" y="212"/>
                  </a:lnTo>
                  <a:lnTo>
                    <a:pt x="246" y="218"/>
                  </a:lnTo>
                  <a:lnTo>
                    <a:pt x="247" y="224"/>
                  </a:lnTo>
                  <a:lnTo>
                    <a:pt x="248" y="233"/>
                  </a:lnTo>
                  <a:lnTo>
                    <a:pt x="248" y="280"/>
                  </a:lnTo>
                  <a:lnTo>
                    <a:pt x="319" y="280"/>
                  </a:lnTo>
                  <a:close/>
                  <a:moveTo>
                    <a:pt x="163" y="196"/>
                  </a:moveTo>
                  <a:lnTo>
                    <a:pt x="163" y="196"/>
                  </a:lnTo>
                  <a:lnTo>
                    <a:pt x="153" y="191"/>
                  </a:lnTo>
                  <a:lnTo>
                    <a:pt x="143" y="187"/>
                  </a:lnTo>
                  <a:lnTo>
                    <a:pt x="136" y="182"/>
                  </a:lnTo>
                  <a:lnTo>
                    <a:pt x="131" y="177"/>
                  </a:lnTo>
                  <a:lnTo>
                    <a:pt x="127" y="170"/>
                  </a:lnTo>
                  <a:lnTo>
                    <a:pt x="124" y="164"/>
                  </a:lnTo>
                  <a:lnTo>
                    <a:pt x="123" y="157"/>
                  </a:lnTo>
                  <a:lnTo>
                    <a:pt x="121" y="149"/>
                  </a:lnTo>
                  <a:lnTo>
                    <a:pt x="121" y="149"/>
                  </a:lnTo>
                  <a:lnTo>
                    <a:pt x="123" y="144"/>
                  </a:lnTo>
                  <a:lnTo>
                    <a:pt x="124" y="140"/>
                  </a:lnTo>
                  <a:lnTo>
                    <a:pt x="127" y="135"/>
                  </a:lnTo>
                  <a:lnTo>
                    <a:pt x="130" y="132"/>
                  </a:lnTo>
                  <a:lnTo>
                    <a:pt x="132" y="127"/>
                  </a:lnTo>
                  <a:lnTo>
                    <a:pt x="134" y="121"/>
                  </a:lnTo>
                  <a:lnTo>
                    <a:pt x="136" y="113"/>
                  </a:lnTo>
                  <a:lnTo>
                    <a:pt x="136" y="113"/>
                  </a:lnTo>
                  <a:lnTo>
                    <a:pt x="136" y="109"/>
                  </a:lnTo>
                  <a:lnTo>
                    <a:pt x="138" y="107"/>
                  </a:lnTo>
                  <a:lnTo>
                    <a:pt x="141" y="105"/>
                  </a:lnTo>
                  <a:lnTo>
                    <a:pt x="143" y="103"/>
                  </a:lnTo>
                  <a:lnTo>
                    <a:pt x="145" y="100"/>
                  </a:lnTo>
                  <a:lnTo>
                    <a:pt x="146" y="95"/>
                  </a:lnTo>
                  <a:lnTo>
                    <a:pt x="147" y="88"/>
                  </a:lnTo>
                  <a:lnTo>
                    <a:pt x="147" y="88"/>
                  </a:lnTo>
                  <a:lnTo>
                    <a:pt x="146" y="82"/>
                  </a:lnTo>
                  <a:lnTo>
                    <a:pt x="145" y="77"/>
                  </a:lnTo>
                  <a:lnTo>
                    <a:pt x="143" y="76"/>
                  </a:lnTo>
                  <a:lnTo>
                    <a:pt x="143" y="75"/>
                  </a:lnTo>
                  <a:lnTo>
                    <a:pt x="143" y="75"/>
                  </a:lnTo>
                  <a:lnTo>
                    <a:pt x="144" y="67"/>
                  </a:lnTo>
                  <a:lnTo>
                    <a:pt x="146" y="49"/>
                  </a:lnTo>
                  <a:lnTo>
                    <a:pt x="146" y="49"/>
                  </a:lnTo>
                  <a:lnTo>
                    <a:pt x="146" y="43"/>
                  </a:lnTo>
                  <a:lnTo>
                    <a:pt x="144" y="36"/>
                  </a:lnTo>
                  <a:lnTo>
                    <a:pt x="142" y="28"/>
                  </a:lnTo>
                  <a:lnTo>
                    <a:pt x="137" y="19"/>
                  </a:lnTo>
                  <a:lnTo>
                    <a:pt x="131" y="11"/>
                  </a:lnTo>
                  <a:lnTo>
                    <a:pt x="127" y="8"/>
                  </a:lnTo>
                  <a:lnTo>
                    <a:pt x="121" y="5"/>
                  </a:lnTo>
                  <a:lnTo>
                    <a:pt x="116" y="3"/>
                  </a:lnTo>
                  <a:lnTo>
                    <a:pt x="110" y="1"/>
                  </a:lnTo>
                  <a:lnTo>
                    <a:pt x="103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80" y="1"/>
                  </a:lnTo>
                  <a:lnTo>
                    <a:pt x="74" y="3"/>
                  </a:lnTo>
                  <a:lnTo>
                    <a:pt x="69" y="5"/>
                  </a:lnTo>
                  <a:lnTo>
                    <a:pt x="64" y="8"/>
                  </a:lnTo>
                  <a:lnTo>
                    <a:pt x="59" y="11"/>
                  </a:lnTo>
                  <a:lnTo>
                    <a:pt x="53" y="19"/>
                  </a:lnTo>
                  <a:lnTo>
                    <a:pt x="48" y="28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6" y="67"/>
                  </a:lnTo>
                  <a:lnTo>
                    <a:pt x="48" y="75"/>
                  </a:lnTo>
                  <a:lnTo>
                    <a:pt x="48" y="75"/>
                  </a:lnTo>
                  <a:lnTo>
                    <a:pt x="47" y="76"/>
                  </a:lnTo>
                  <a:lnTo>
                    <a:pt x="45" y="77"/>
                  </a:lnTo>
                  <a:lnTo>
                    <a:pt x="44" y="82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4" y="95"/>
                  </a:lnTo>
                  <a:lnTo>
                    <a:pt x="45" y="100"/>
                  </a:lnTo>
                  <a:lnTo>
                    <a:pt x="47" y="103"/>
                  </a:lnTo>
                  <a:lnTo>
                    <a:pt x="49" y="105"/>
                  </a:lnTo>
                  <a:lnTo>
                    <a:pt x="52" y="107"/>
                  </a:lnTo>
                  <a:lnTo>
                    <a:pt x="54" y="109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6" y="121"/>
                  </a:lnTo>
                  <a:lnTo>
                    <a:pt x="59" y="127"/>
                  </a:lnTo>
                  <a:lnTo>
                    <a:pt x="62" y="132"/>
                  </a:lnTo>
                  <a:lnTo>
                    <a:pt x="64" y="135"/>
                  </a:lnTo>
                  <a:lnTo>
                    <a:pt x="68" y="140"/>
                  </a:lnTo>
                  <a:lnTo>
                    <a:pt x="69" y="144"/>
                  </a:lnTo>
                  <a:lnTo>
                    <a:pt x="69" y="149"/>
                  </a:lnTo>
                  <a:lnTo>
                    <a:pt x="69" y="149"/>
                  </a:lnTo>
                  <a:lnTo>
                    <a:pt x="69" y="157"/>
                  </a:lnTo>
                  <a:lnTo>
                    <a:pt x="67" y="164"/>
                  </a:lnTo>
                  <a:lnTo>
                    <a:pt x="64" y="170"/>
                  </a:lnTo>
                  <a:lnTo>
                    <a:pt x="59" y="177"/>
                  </a:lnTo>
                  <a:lnTo>
                    <a:pt x="54" y="182"/>
                  </a:lnTo>
                  <a:lnTo>
                    <a:pt x="47" y="187"/>
                  </a:lnTo>
                  <a:lnTo>
                    <a:pt x="38" y="191"/>
                  </a:lnTo>
                  <a:lnTo>
                    <a:pt x="27" y="196"/>
                  </a:lnTo>
                  <a:lnTo>
                    <a:pt x="27" y="196"/>
                  </a:lnTo>
                  <a:lnTo>
                    <a:pt x="19" y="200"/>
                  </a:lnTo>
                  <a:lnTo>
                    <a:pt x="10" y="205"/>
                  </a:lnTo>
                  <a:lnTo>
                    <a:pt x="7" y="208"/>
                  </a:lnTo>
                  <a:lnTo>
                    <a:pt x="4" y="212"/>
                  </a:lnTo>
                  <a:lnTo>
                    <a:pt x="2" y="216"/>
                  </a:lnTo>
                  <a:lnTo>
                    <a:pt x="0" y="222"/>
                  </a:lnTo>
                  <a:lnTo>
                    <a:pt x="0" y="280"/>
                  </a:lnTo>
                  <a:lnTo>
                    <a:pt x="222" y="280"/>
                  </a:lnTo>
                  <a:lnTo>
                    <a:pt x="222" y="280"/>
                  </a:lnTo>
                  <a:lnTo>
                    <a:pt x="222" y="237"/>
                  </a:lnTo>
                  <a:lnTo>
                    <a:pt x="222" y="237"/>
                  </a:lnTo>
                  <a:lnTo>
                    <a:pt x="221" y="231"/>
                  </a:lnTo>
                  <a:lnTo>
                    <a:pt x="217" y="226"/>
                  </a:lnTo>
                  <a:lnTo>
                    <a:pt x="211" y="221"/>
                  </a:lnTo>
                  <a:lnTo>
                    <a:pt x="204" y="216"/>
                  </a:lnTo>
                  <a:lnTo>
                    <a:pt x="196" y="211"/>
                  </a:lnTo>
                  <a:lnTo>
                    <a:pt x="186" y="207"/>
                  </a:lnTo>
                  <a:lnTo>
                    <a:pt x="163" y="196"/>
                  </a:lnTo>
                  <a:lnTo>
                    <a:pt x="163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98488" y="2762250"/>
              <a:ext cx="274320" cy="158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8961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图标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6311502" y="4052583"/>
            <a:ext cx="421693" cy="236623"/>
          </a:xfrm>
          <a:prstGeom prst="triangle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985" y="2903452"/>
            <a:ext cx="4830233" cy="343803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defTabSz="1219170"/>
            <a:r>
              <a:rPr lang="en-US" altLang="zh-CN" sz="1933" dirty="0" smtClean="0">
                <a:solidFill>
                  <a:srgbClr val="FFFFFF"/>
                </a:solidFill>
                <a:cs typeface="+mn-ea"/>
                <a:sym typeface="+mn-lt"/>
              </a:rPr>
              <a:t>iPay</a:t>
            </a:r>
            <a:endParaRPr lang="ar-SA" sz="1933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986" y="3327400"/>
            <a:ext cx="4881033" cy="87203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defTabSz="1219170">
              <a:lnSpc>
                <a:spcPts val="1733"/>
              </a:lnSpc>
              <a:spcAft>
                <a:spcPts val="1600"/>
              </a:spcAft>
            </a:pP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Sed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ut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persp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iciatis unde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omnis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iste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natus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error sit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volupt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atem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accu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santium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dolor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emque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laudan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tium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totam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rem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aperiam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eaque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ipsa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quae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ab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illo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inventore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veritatis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et quasi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architecto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beatae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vitae dolor sit dicta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sunt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cs typeface="+mn-ea"/>
                <a:sym typeface="+mn-lt"/>
              </a:rPr>
              <a:t>explicabo</a:t>
            </a: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4450" y="4597402"/>
            <a:ext cx="4273551" cy="859211"/>
            <a:chOff x="985837" y="3448050"/>
            <a:chExt cx="3205163" cy="644408"/>
          </a:xfrm>
        </p:grpSpPr>
        <p:sp>
          <p:nvSpPr>
            <p:cNvPr id="12" name="TextBox 11"/>
            <p:cNvSpPr txBox="1"/>
            <p:nvPr/>
          </p:nvSpPr>
          <p:spPr>
            <a:xfrm>
              <a:off x="1219200" y="3448050"/>
              <a:ext cx="2971800" cy="644408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persp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iciatis unde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omnis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natus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viate</a:t>
              </a:r>
              <a:endParaRPr lang="en-US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pPr algn="just" defTabSz="1219170">
                <a:lnSpc>
                  <a:spcPts val="1733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persp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iciatis unde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omnis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natus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veatae</a:t>
              </a:r>
              <a:endParaRPr lang="en-US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pPr algn="just" defTabSz="1219170">
                <a:lnSpc>
                  <a:spcPts val="1733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persp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iciatis unde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omnis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/>
                  </a:solidFill>
                  <a:cs typeface="+mn-ea"/>
                  <a:sym typeface="+mn-lt"/>
                </a:rPr>
                <a:t>natus</a:t>
              </a:r>
              <a:endParaRPr lang="en-US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85837" y="3488531"/>
              <a:ext cx="88106" cy="571500"/>
              <a:chOff x="985837" y="3488531"/>
              <a:chExt cx="88106" cy="571500"/>
            </a:xfrm>
          </p:grpSpPr>
          <p:sp>
            <p:nvSpPr>
              <p:cNvPr id="13" name="Oval 12"/>
              <p:cNvSpPr/>
              <p:nvPr/>
            </p:nvSpPr>
            <p:spPr>
              <a:xfrm rot="10800000">
                <a:off x="985837" y="3488531"/>
                <a:ext cx="88106" cy="8810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277"/>
              <p:cNvSpPr>
                <a:spLocks/>
              </p:cNvSpPr>
              <p:nvPr/>
            </p:nvSpPr>
            <p:spPr bwMode="auto">
              <a:xfrm rot="16200000">
                <a:off x="1010617" y="3518565"/>
                <a:ext cx="47599" cy="28037"/>
              </a:xfrm>
              <a:custGeom>
                <a:avLst/>
                <a:gdLst/>
                <a:ahLst/>
                <a:cxnLst>
                  <a:cxn ang="0">
                    <a:pos x="288" y="17"/>
                  </a:cxn>
                  <a:cxn ang="0">
                    <a:pos x="273" y="3"/>
                  </a:cxn>
                  <a:cxn ang="0">
                    <a:pos x="270" y="1"/>
                  </a:cxn>
                  <a:cxn ang="0">
                    <a:pos x="267" y="0"/>
                  </a:cxn>
                  <a:cxn ang="0">
                    <a:pos x="262" y="1"/>
                  </a:cxn>
                  <a:cxn ang="0">
                    <a:pos x="260" y="3"/>
                  </a:cxn>
                  <a:cxn ang="0">
                    <a:pos x="145" y="118"/>
                  </a:cxn>
                  <a:cxn ang="0">
                    <a:pos x="30" y="3"/>
                  </a:cxn>
                  <a:cxn ang="0">
                    <a:pos x="27" y="1"/>
                  </a:cxn>
                  <a:cxn ang="0">
                    <a:pos x="22" y="0"/>
                  </a:cxn>
                  <a:cxn ang="0">
                    <a:pos x="19" y="1"/>
                  </a:cxn>
                  <a:cxn ang="0">
                    <a:pos x="16" y="3"/>
                  </a:cxn>
                  <a:cxn ang="0">
                    <a:pos x="1" y="17"/>
                  </a:cxn>
                  <a:cxn ang="0">
                    <a:pos x="0" y="21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1" y="30"/>
                  </a:cxn>
                  <a:cxn ang="0">
                    <a:pos x="138" y="167"/>
                  </a:cxn>
                  <a:cxn ang="0">
                    <a:pos x="141" y="169"/>
                  </a:cxn>
                  <a:cxn ang="0">
                    <a:pos x="145" y="171"/>
                  </a:cxn>
                  <a:cxn ang="0">
                    <a:pos x="148" y="169"/>
                  </a:cxn>
                  <a:cxn ang="0">
                    <a:pos x="151" y="167"/>
                  </a:cxn>
                  <a:cxn ang="0">
                    <a:pos x="288" y="30"/>
                  </a:cxn>
                  <a:cxn ang="0">
                    <a:pos x="290" y="28"/>
                  </a:cxn>
                  <a:cxn ang="0">
                    <a:pos x="290" y="24"/>
                  </a:cxn>
                  <a:cxn ang="0">
                    <a:pos x="290" y="21"/>
                  </a:cxn>
                  <a:cxn ang="0">
                    <a:pos x="288" y="17"/>
                  </a:cxn>
                </a:cxnLst>
                <a:rect l="0" t="0" r="r" b="b"/>
                <a:pathLst>
                  <a:path w="290" h="171">
                    <a:moveTo>
                      <a:pt x="288" y="17"/>
                    </a:moveTo>
                    <a:lnTo>
                      <a:pt x="273" y="3"/>
                    </a:lnTo>
                    <a:lnTo>
                      <a:pt x="270" y="1"/>
                    </a:lnTo>
                    <a:lnTo>
                      <a:pt x="267" y="0"/>
                    </a:lnTo>
                    <a:lnTo>
                      <a:pt x="262" y="1"/>
                    </a:lnTo>
                    <a:lnTo>
                      <a:pt x="260" y="3"/>
                    </a:lnTo>
                    <a:lnTo>
                      <a:pt x="145" y="118"/>
                    </a:lnTo>
                    <a:lnTo>
                      <a:pt x="30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6" y="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1" y="30"/>
                    </a:lnTo>
                    <a:lnTo>
                      <a:pt x="138" y="167"/>
                    </a:lnTo>
                    <a:lnTo>
                      <a:pt x="141" y="169"/>
                    </a:lnTo>
                    <a:lnTo>
                      <a:pt x="145" y="171"/>
                    </a:lnTo>
                    <a:lnTo>
                      <a:pt x="148" y="169"/>
                    </a:lnTo>
                    <a:lnTo>
                      <a:pt x="151" y="167"/>
                    </a:lnTo>
                    <a:lnTo>
                      <a:pt x="288" y="30"/>
                    </a:lnTo>
                    <a:lnTo>
                      <a:pt x="290" y="28"/>
                    </a:lnTo>
                    <a:lnTo>
                      <a:pt x="290" y="24"/>
                    </a:lnTo>
                    <a:lnTo>
                      <a:pt x="290" y="21"/>
                    </a:lnTo>
                    <a:lnTo>
                      <a:pt x="288" y="1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 rot="10800000">
                <a:off x="985837" y="3724275"/>
                <a:ext cx="88106" cy="8810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277"/>
              <p:cNvSpPr>
                <a:spLocks/>
              </p:cNvSpPr>
              <p:nvPr/>
            </p:nvSpPr>
            <p:spPr bwMode="auto">
              <a:xfrm rot="16200000">
                <a:off x="1010617" y="3754309"/>
                <a:ext cx="47599" cy="28037"/>
              </a:xfrm>
              <a:custGeom>
                <a:avLst/>
                <a:gdLst/>
                <a:ahLst/>
                <a:cxnLst>
                  <a:cxn ang="0">
                    <a:pos x="288" y="17"/>
                  </a:cxn>
                  <a:cxn ang="0">
                    <a:pos x="273" y="3"/>
                  </a:cxn>
                  <a:cxn ang="0">
                    <a:pos x="270" y="1"/>
                  </a:cxn>
                  <a:cxn ang="0">
                    <a:pos x="267" y="0"/>
                  </a:cxn>
                  <a:cxn ang="0">
                    <a:pos x="262" y="1"/>
                  </a:cxn>
                  <a:cxn ang="0">
                    <a:pos x="260" y="3"/>
                  </a:cxn>
                  <a:cxn ang="0">
                    <a:pos x="145" y="118"/>
                  </a:cxn>
                  <a:cxn ang="0">
                    <a:pos x="30" y="3"/>
                  </a:cxn>
                  <a:cxn ang="0">
                    <a:pos x="27" y="1"/>
                  </a:cxn>
                  <a:cxn ang="0">
                    <a:pos x="22" y="0"/>
                  </a:cxn>
                  <a:cxn ang="0">
                    <a:pos x="19" y="1"/>
                  </a:cxn>
                  <a:cxn ang="0">
                    <a:pos x="16" y="3"/>
                  </a:cxn>
                  <a:cxn ang="0">
                    <a:pos x="1" y="17"/>
                  </a:cxn>
                  <a:cxn ang="0">
                    <a:pos x="0" y="21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1" y="30"/>
                  </a:cxn>
                  <a:cxn ang="0">
                    <a:pos x="138" y="167"/>
                  </a:cxn>
                  <a:cxn ang="0">
                    <a:pos x="141" y="169"/>
                  </a:cxn>
                  <a:cxn ang="0">
                    <a:pos x="145" y="171"/>
                  </a:cxn>
                  <a:cxn ang="0">
                    <a:pos x="148" y="169"/>
                  </a:cxn>
                  <a:cxn ang="0">
                    <a:pos x="151" y="167"/>
                  </a:cxn>
                  <a:cxn ang="0">
                    <a:pos x="288" y="30"/>
                  </a:cxn>
                  <a:cxn ang="0">
                    <a:pos x="290" y="28"/>
                  </a:cxn>
                  <a:cxn ang="0">
                    <a:pos x="290" y="24"/>
                  </a:cxn>
                  <a:cxn ang="0">
                    <a:pos x="290" y="21"/>
                  </a:cxn>
                  <a:cxn ang="0">
                    <a:pos x="288" y="17"/>
                  </a:cxn>
                </a:cxnLst>
                <a:rect l="0" t="0" r="r" b="b"/>
                <a:pathLst>
                  <a:path w="290" h="171">
                    <a:moveTo>
                      <a:pt x="288" y="17"/>
                    </a:moveTo>
                    <a:lnTo>
                      <a:pt x="273" y="3"/>
                    </a:lnTo>
                    <a:lnTo>
                      <a:pt x="270" y="1"/>
                    </a:lnTo>
                    <a:lnTo>
                      <a:pt x="267" y="0"/>
                    </a:lnTo>
                    <a:lnTo>
                      <a:pt x="262" y="1"/>
                    </a:lnTo>
                    <a:lnTo>
                      <a:pt x="260" y="3"/>
                    </a:lnTo>
                    <a:lnTo>
                      <a:pt x="145" y="118"/>
                    </a:lnTo>
                    <a:lnTo>
                      <a:pt x="30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6" y="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1" y="30"/>
                    </a:lnTo>
                    <a:lnTo>
                      <a:pt x="138" y="167"/>
                    </a:lnTo>
                    <a:lnTo>
                      <a:pt x="141" y="169"/>
                    </a:lnTo>
                    <a:lnTo>
                      <a:pt x="145" y="171"/>
                    </a:lnTo>
                    <a:lnTo>
                      <a:pt x="148" y="169"/>
                    </a:lnTo>
                    <a:lnTo>
                      <a:pt x="151" y="167"/>
                    </a:lnTo>
                    <a:lnTo>
                      <a:pt x="288" y="30"/>
                    </a:lnTo>
                    <a:lnTo>
                      <a:pt x="290" y="28"/>
                    </a:lnTo>
                    <a:lnTo>
                      <a:pt x="290" y="24"/>
                    </a:lnTo>
                    <a:lnTo>
                      <a:pt x="290" y="21"/>
                    </a:lnTo>
                    <a:lnTo>
                      <a:pt x="288" y="1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 rot="10800000">
                <a:off x="985837" y="3971925"/>
                <a:ext cx="88106" cy="8810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277"/>
              <p:cNvSpPr>
                <a:spLocks/>
              </p:cNvSpPr>
              <p:nvPr/>
            </p:nvSpPr>
            <p:spPr bwMode="auto">
              <a:xfrm rot="16200000">
                <a:off x="1010617" y="4001959"/>
                <a:ext cx="47599" cy="28037"/>
              </a:xfrm>
              <a:custGeom>
                <a:avLst/>
                <a:gdLst/>
                <a:ahLst/>
                <a:cxnLst>
                  <a:cxn ang="0">
                    <a:pos x="288" y="17"/>
                  </a:cxn>
                  <a:cxn ang="0">
                    <a:pos x="273" y="3"/>
                  </a:cxn>
                  <a:cxn ang="0">
                    <a:pos x="270" y="1"/>
                  </a:cxn>
                  <a:cxn ang="0">
                    <a:pos x="267" y="0"/>
                  </a:cxn>
                  <a:cxn ang="0">
                    <a:pos x="262" y="1"/>
                  </a:cxn>
                  <a:cxn ang="0">
                    <a:pos x="260" y="3"/>
                  </a:cxn>
                  <a:cxn ang="0">
                    <a:pos x="145" y="118"/>
                  </a:cxn>
                  <a:cxn ang="0">
                    <a:pos x="30" y="3"/>
                  </a:cxn>
                  <a:cxn ang="0">
                    <a:pos x="27" y="1"/>
                  </a:cxn>
                  <a:cxn ang="0">
                    <a:pos x="22" y="0"/>
                  </a:cxn>
                  <a:cxn ang="0">
                    <a:pos x="19" y="1"/>
                  </a:cxn>
                  <a:cxn ang="0">
                    <a:pos x="16" y="3"/>
                  </a:cxn>
                  <a:cxn ang="0">
                    <a:pos x="1" y="17"/>
                  </a:cxn>
                  <a:cxn ang="0">
                    <a:pos x="0" y="21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1" y="30"/>
                  </a:cxn>
                  <a:cxn ang="0">
                    <a:pos x="138" y="167"/>
                  </a:cxn>
                  <a:cxn ang="0">
                    <a:pos x="141" y="169"/>
                  </a:cxn>
                  <a:cxn ang="0">
                    <a:pos x="145" y="171"/>
                  </a:cxn>
                  <a:cxn ang="0">
                    <a:pos x="148" y="169"/>
                  </a:cxn>
                  <a:cxn ang="0">
                    <a:pos x="151" y="167"/>
                  </a:cxn>
                  <a:cxn ang="0">
                    <a:pos x="288" y="30"/>
                  </a:cxn>
                  <a:cxn ang="0">
                    <a:pos x="290" y="28"/>
                  </a:cxn>
                  <a:cxn ang="0">
                    <a:pos x="290" y="24"/>
                  </a:cxn>
                  <a:cxn ang="0">
                    <a:pos x="290" y="21"/>
                  </a:cxn>
                  <a:cxn ang="0">
                    <a:pos x="288" y="17"/>
                  </a:cxn>
                </a:cxnLst>
                <a:rect l="0" t="0" r="r" b="b"/>
                <a:pathLst>
                  <a:path w="290" h="171">
                    <a:moveTo>
                      <a:pt x="288" y="17"/>
                    </a:moveTo>
                    <a:lnTo>
                      <a:pt x="273" y="3"/>
                    </a:lnTo>
                    <a:lnTo>
                      <a:pt x="270" y="1"/>
                    </a:lnTo>
                    <a:lnTo>
                      <a:pt x="267" y="0"/>
                    </a:lnTo>
                    <a:lnTo>
                      <a:pt x="262" y="1"/>
                    </a:lnTo>
                    <a:lnTo>
                      <a:pt x="260" y="3"/>
                    </a:lnTo>
                    <a:lnTo>
                      <a:pt x="145" y="118"/>
                    </a:lnTo>
                    <a:lnTo>
                      <a:pt x="30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6" y="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1" y="30"/>
                    </a:lnTo>
                    <a:lnTo>
                      <a:pt x="138" y="167"/>
                    </a:lnTo>
                    <a:lnTo>
                      <a:pt x="141" y="169"/>
                    </a:lnTo>
                    <a:lnTo>
                      <a:pt x="145" y="171"/>
                    </a:lnTo>
                    <a:lnTo>
                      <a:pt x="148" y="169"/>
                    </a:lnTo>
                    <a:lnTo>
                      <a:pt x="151" y="167"/>
                    </a:lnTo>
                    <a:lnTo>
                      <a:pt x="288" y="30"/>
                    </a:lnTo>
                    <a:lnTo>
                      <a:pt x="290" y="28"/>
                    </a:lnTo>
                    <a:lnTo>
                      <a:pt x="290" y="24"/>
                    </a:lnTo>
                    <a:lnTo>
                      <a:pt x="290" y="21"/>
                    </a:lnTo>
                    <a:lnTo>
                      <a:pt x="288" y="1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75" y="3247255"/>
            <a:ext cx="1930840" cy="19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4429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产品口号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97984" y="2199217"/>
            <a:ext cx="2758016" cy="3940023"/>
            <a:chOff x="598488" y="1649412"/>
            <a:chExt cx="2068512" cy="2955017"/>
          </a:xfrm>
          <a:solidFill>
            <a:srgbClr val="1E2D3C"/>
          </a:solidFill>
        </p:grpSpPr>
        <p:sp>
          <p:nvSpPr>
            <p:cNvPr id="4" name="Freeform 110"/>
            <p:cNvSpPr>
              <a:spLocks noEditPoints="1"/>
            </p:cNvSpPr>
            <p:nvPr/>
          </p:nvSpPr>
          <p:spPr bwMode="auto">
            <a:xfrm>
              <a:off x="598488" y="1649412"/>
              <a:ext cx="2068512" cy="2955017"/>
            </a:xfrm>
            <a:custGeom>
              <a:avLst/>
              <a:gdLst>
                <a:gd name="T0" fmla="*/ 200 w 223"/>
                <a:gd name="T1" fmla="*/ 31 h 319"/>
                <a:gd name="T2" fmla="*/ 182 w 223"/>
                <a:gd name="T3" fmla="*/ 80 h 319"/>
                <a:gd name="T4" fmla="*/ 41 w 223"/>
                <a:gd name="T5" fmla="*/ 80 h 319"/>
                <a:gd name="T6" fmla="*/ 23 w 223"/>
                <a:gd name="T7" fmla="*/ 31 h 319"/>
                <a:gd name="T8" fmla="*/ 23 w 223"/>
                <a:gd name="T9" fmla="*/ 31 h 319"/>
                <a:gd name="T10" fmla="*/ 17 w 223"/>
                <a:gd name="T11" fmla="*/ 32 h 319"/>
                <a:gd name="T12" fmla="*/ 13 w 223"/>
                <a:gd name="T13" fmla="*/ 33 h 319"/>
                <a:gd name="T14" fmla="*/ 10 w 223"/>
                <a:gd name="T15" fmla="*/ 36 h 319"/>
                <a:gd name="T16" fmla="*/ 6 w 223"/>
                <a:gd name="T17" fmla="*/ 39 h 319"/>
                <a:gd name="T18" fmla="*/ 4 w 223"/>
                <a:gd name="T19" fmla="*/ 42 h 319"/>
                <a:gd name="T20" fmla="*/ 2 w 223"/>
                <a:gd name="T21" fmla="*/ 46 h 319"/>
                <a:gd name="T22" fmla="*/ 1 w 223"/>
                <a:gd name="T23" fmla="*/ 50 h 319"/>
                <a:gd name="T24" fmla="*/ 0 w 223"/>
                <a:gd name="T25" fmla="*/ 54 h 319"/>
                <a:gd name="T26" fmla="*/ 0 w 223"/>
                <a:gd name="T27" fmla="*/ 296 h 319"/>
                <a:gd name="T28" fmla="*/ 0 w 223"/>
                <a:gd name="T29" fmla="*/ 296 h 319"/>
                <a:gd name="T30" fmla="*/ 1 w 223"/>
                <a:gd name="T31" fmla="*/ 300 h 319"/>
                <a:gd name="T32" fmla="*/ 2 w 223"/>
                <a:gd name="T33" fmla="*/ 304 h 319"/>
                <a:gd name="T34" fmla="*/ 4 w 223"/>
                <a:gd name="T35" fmla="*/ 309 h 319"/>
                <a:gd name="T36" fmla="*/ 6 w 223"/>
                <a:gd name="T37" fmla="*/ 312 h 319"/>
                <a:gd name="T38" fmla="*/ 10 w 223"/>
                <a:gd name="T39" fmla="*/ 315 h 319"/>
                <a:gd name="T40" fmla="*/ 13 w 223"/>
                <a:gd name="T41" fmla="*/ 317 h 319"/>
                <a:gd name="T42" fmla="*/ 17 w 223"/>
                <a:gd name="T43" fmla="*/ 318 h 319"/>
                <a:gd name="T44" fmla="*/ 23 w 223"/>
                <a:gd name="T45" fmla="*/ 319 h 319"/>
                <a:gd name="T46" fmla="*/ 200 w 223"/>
                <a:gd name="T47" fmla="*/ 319 h 319"/>
                <a:gd name="T48" fmla="*/ 200 w 223"/>
                <a:gd name="T49" fmla="*/ 319 h 319"/>
                <a:gd name="T50" fmla="*/ 206 w 223"/>
                <a:gd name="T51" fmla="*/ 318 h 319"/>
                <a:gd name="T52" fmla="*/ 210 w 223"/>
                <a:gd name="T53" fmla="*/ 317 h 319"/>
                <a:gd name="T54" fmla="*/ 213 w 223"/>
                <a:gd name="T55" fmla="*/ 315 h 319"/>
                <a:gd name="T56" fmla="*/ 216 w 223"/>
                <a:gd name="T57" fmla="*/ 312 h 319"/>
                <a:gd name="T58" fmla="*/ 219 w 223"/>
                <a:gd name="T59" fmla="*/ 309 h 319"/>
                <a:gd name="T60" fmla="*/ 221 w 223"/>
                <a:gd name="T61" fmla="*/ 304 h 319"/>
                <a:gd name="T62" fmla="*/ 222 w 223"/>
                <a:gd name="T63" fmla="*/ 300 h 319"/>
                <a:gd name="T64" fmla="*/ 223 w 223"/>
                <a:gd name="T65" fmla="*/ 296 h 319"/>
                <a:gd name="T66" fmla="*/ 223 w 223"/>
                <a:gd name="T67" fmla="*/ 54 h 319"/>
                <a:gd name="T68" fmla="*/ 223 w 223"/>
                <a:gd name="T69" fmla="*/ 54 h 319"/>
                <a:gd name="T70" fmla="*/ 222 w 223"/>
                <a:gd name="T71" fmla="*/ 50 h 319"/>
                <a:gd name="T72" fmla="*/ 221 w 223"/>
                <a:gd name="T73" fmla="*/ 46 h 319"/>
                <a:gd name="T74" fmla="*/ 219 w 223"/>
                <a:gd name="T75" fmla="*/ 42 h 319"/>
                <a:gd name="T76" fmla="*/ 216 w 223"/>
                <a:gd name="T77" fmla="*/ 39 h 319"/>
                <a:gd name="T78" fmla="*/ 213 w 223"/>
                <a:gd name="T79" fmla="*/ 36 h 319"/>
                <a:gd name="T80" fmla="*/ 210 w 223"/>
                <a:gd name="T81" fmla="*/ 33 h 319"/>
                <a:gd name="T82" fmla="*/ 206 w 223"/>
                <a:gd name="T83" fmla="*/ 32 h 319"/>
                <a:gd name="T84" fmla="*/ 200 w 223"/>
                <a:gd name="T85" fmla="*/ 31 h 319"/>
                <a:gd name="T86" fmla="*/ 200 w 223"/>
                <a:gd name="T87" fmla="*/ 31 h 319"/>
                <a:gd name="T88" fmla="*/ 168 w 223"/>
                <a:gd name="T89" fmla="*/ 63 h 319"/>
                <a:gd name="T90" fmla="*/ 183 w 223"/>
                <a:gd name="T91" fmla="*/ 31 h 319"/>
                <a:gd name="T92" fmla="*/ 149 w 223"/>
                <a:gd name="T93" fmla="*/ 31 h 319"/>
                <a:gd name="T94" fmla="*/ 137 w 223"/>
                <a:gd name="T95" fmla="*/ 0 h 319"/>
                <a:gd name="T96" fmla="*/ 86 w 223"/>
                <a:gd name="T97" fmla="*/ 0 h 319"/>
                <a:gd name="T98" fmla="*/ 74 w 223"/>
                <a:gd name="T99" fmla="*/ 31 h 319"/>
                <a:gd name="T100" fmla="*/ 40 w 223"/>
                <a:gd name="T101" fmla="*/ 31 h 319"/>
                <a:gd name="T102" fmla="*/ 55 w 223"/>
                <a:gd name="T103" fmla="*/ 63 h 319"/>
                <a:gd name="T104" fmla="*/ 168 w 223"/>
                <a:gd name="T105" fmla="*/ 6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" h="319">
                  <a:moveTo>
                    <a:pt x="200" y="31"/>
                  </a:moveTo>
                  <a:lnTo>
                    <a:pt x="182" y="80"/>
                  </a:lnTo>
                  <a:lnTo>
                    <a:pt x="41" y="80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17" y="32"/>
                  </a:lnTo>
                  <a:lnTo>
                    <a:pt x="13" y="33"/>
                  </a:lnTo>
                  <a:lnTo>
                    <a:pt x="10" y="36"/>
                  </a:lnTo>
                  <a:lnTo>
                    <a:pt x="6" y="39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1" y="50"/>
                  </a:lnTo>
                  <a:lnTo>
                    <a:pt x="0" y="54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" y="300"/>
                  </a:lnTo>
                  <a:lnTo>
                    <a:pt x="2" y="304"/>
                  </a:lnTo>
                  <a:lnTo>
                    <a:pt x="4" y="309"/>
                  </a:lnTo>
                  <a:lnTo>
                    <a:pt x="6" y="312"/>
                  </a:lnTo>
                  <a:lnTo>
                    <a:pt x="10" y="315"/>
                  </a:lnTo>
                  <a:lnTo>
                    <a:pt x="13" y="317"/>
                  </a:lnTo>
                  <a:lnTo>
                    <a:pt x="17" y="318"/>
                  </a:lnTo>
                  <a:lnTo>
                    <a:pt x="23" y="319"/>
                  </a:lnTo>
                  <a:lnTo>
                    <a:pt x="200" y="319"/>
                  </a:lnTo>
                  <a:lnTo>
                    <a:pt x="200" y="319"/>
                  </a:lnTo>
                  <a:lnTo>
                    <a:pt x="206" y="318"/>
                  </a:lnTo>
                  <a:lnTo>
                    <a:pt x="210" y="317"/>
                  </a:lnTo>
                  <a:lnTo>
                    <a:pt x="213" y="315"/>
                  </a:lnTo>
                  <a:lnTo>
                    <a:pt x="216" y="312"/>
                  </a:lnTo>
                  <a:lnTo>
                    <a:pt x="219" y="309"/>
                  </a:lnTo>
                  <a:lnTo>
                    <a:pt x="221" y="304"/>
                  </a:lnTo>
                  <a:lnTo>
                    <a:pt x="222" y="300"/>
                  </a:lnTo>
                  <a:lnTo>
                    <a:pt x="223" y="296"/>
                  </a:lnTo>
                  <a:lnTo>
                    <a:pt x="223" y="54"/>
                  </a:lnTo>
                  <a:lnTo>
                    <a:pt x="223" y="54"/>
                  </a:lnTo>
                  <a:lnTo>
                    <a:pt x="222" y="50"/>
                  </a:lnTo>
                  <a:lnTo>
                    <a:pt x="221" y="46"/>
                  </a:lnTo>
                  <a:lnTo>
                    <a:pt x="219" y="42"/>
                  </a:lnTo>
                  <a:lnTo>
                    <a:pt x="216" y="39"/>
                  </a:lnTo>
                  <a:lnTo>
                    <a:pt x="213" y="36"/>
                  </a:lnTo>
                  <a:lnTo>
                    <a:pt x="210" y="33"/>
                  </a:lnTo>
                  <a:lnTo>
                    <a:pt x="206" y="32"/>
                  </a:lnTo>
                  <a:lnTo>
                    <a:pt x="200" y="31"/>
                  </a:lnTo>
                  <a:lnTo>
                    <a:pt x="200" y="31"/>
                  </a:lnTo>
                  <a:close/>
                  <a:moveTo>
                    <a:pt x="168" y="63"/>
                  </a:moveTo>
                  <a:lnTo>
                    <a:pt x="183" y="31"/>
                  </a:lnTo>
                  <a:lnTo>
                    <a:pt x="149" y="31"/>
                  </a:lnTo>
                  <a:lnTo>
                    <a:pt x="137" y="0"/>
                  </a:lnTo>
                  <a:lnTo>
                    <a:pt x="86" y="0"/>
                  </a:lnTo>
                  <a:lnTo>
                    <a:pt x="74" y="31"/>
                  </a:lnTo>
                  <a:lnTo>
                    <a:pt x="40" y="31"/>
                  </a:lnTo>
                  <a:lnTo>
                    <a:pt x="55" y="63"/>
                  </a:lnTo>
                  <a:lnTo>
                    <a:pt x="16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90840" y="2667794"/>
              <a:ext cx="164592" cy="164592"/>
              <a:chOff x="800100" y="2609850"/>
              <a:chExt cx="266700" cy="266700"/>
            </a:xfrm>
            <a:grpFill/>
          </p:grpSpPr>
          <p:sp>
            <p:nvSpPr>
              <p:cNvPr id="5" name="Oval 4"/>
              <p:cNvSpPr/>
              <p:nvPr/>
            </p:nvSpPr>
            <p:spPr>
              <a:xfrm>
                <a:off x="800100" y="2609850"/>
                <a:ext cx="266700" cy="2667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Freeform 138"/>
              <p:cNvSpPr>
                <a:spLocks/>
              </p:cNvSpPr>
              <p:nvPr/>
            </p:nvSpPr>
            <p:spPr bwMode="auto">
              <a:xfrm>
                <a:off x="855317" y="2669097"/>
                <a:ext cx="143756" cy="151892"/>
              </a:xfrm>
              <a:custGeom>
                <a:avLst/>
                <a:gdLst>
                  <a:gd name="T0" fmla="*/ 80 w 213"/>
                  <a:gd name="T1" fmla="*/ 223 h 223"/>
                  <a:gd name="T2" fmla="*/ 80 w 213"/>
                  <a:gd name="T3" fmla="*/ 223 h 223"/>
                  <a:gd name="T4" fmla="*/ 74 w 213"/>
                  <a:gd name="T5" fmla="*/ 222 h 223"/>
                  <a:gd name="T6" fmla="*/ 69 w 213"/>
                  <a:gd name="T7" fmla="*/ 220 h 223"/>
                  <a:gd name="T8" fmla="*/ 65 w 213"/>
                  <a:gd name="T9" fmla="*/ 218 h 223"/>
                  <a:gd name="T10" fmla="*/ 62 w 213"/>
                  <a:gd name="T11" fmla="*/ 214 h 223"/>
                  <a:gd name="T12" fmla="*/ 5 w 213"/>
                  <a:gd name="T13" fmla="*/ 139 h 223"/>
                  <a:gd name="T14" fmla="*/ 5 w 213"/>
                  <a:gd name="T15" fmla="*/ 139 h 223"/>
                  <a:gd name="T16" fmla="*/ 2 w 213"/>
                  <a:gd name="T17" fmla="*/ 136 h 223"/>
                  <a:gd name="T18" fmla="*/ 1 w 213"/>
                  <a:gd name="T19" fmla="*/ 131 h 223"/>
                  <a:gd name="T20" fmla="*/ 0 w 213"/>
                  <a:gd name="T21" fmla="*/ 127 h 223"/>
                  <a:gd name="T22" fmla="*/ 0 w 213"/>
                  <a:gd name="T23" fmla="*/ 123 h 223"/>
                  <a:gd name="T24" fmla="*/ 1 w 213"/>
                  <a:gd name="T25" fmla="*/ 119 h 223"/>
                  <a:gd name="T26" fmla="*/ 3 w 213"/>
                  <a:gd name="T27" fmla="*/ 115 h 223"/>
                  <a:gd name="T28" fmla="*/ 6 w 213"/>
                  <a:gd name="T29" fmla="*/ 111 h 223"/>
                  <a:gd name="T30" fmla="*/ 9 w 213"/>
                  <a:gd name="T31" fmla="*/ 108 h 223"/>
                  <a:gd name="T32" fmla="*/ 9 w 213"/>
                  <a:gd name="T33" fmla="*/ 108 h 223"/>
                  <a:gd name="T34" fmla="*/ 13 w 213"/>
                  <a:gd name="T35" fmla="*/ 106 h 223"/>
                  <a:gd name="T36" fmla="*/ 16 w 213"/>
                  <a:gd name="T37" fmla="*/ 105 h 223"/>
                  <a:gd name="T38" fmla="*/ 22 w 213"/>
                  <a:gd name="T39" fmla="*/ 104 h 223"/>
                  <a:gd name="T40" fmla="*/ 26 w 213"/>
                  <a:gd name="T41" fmla="*/ 104 h 223"/>
                  <a:gd name="T42" fmla="*/ 30 w 213"/>
                  <a:gd name="T43" fmla="*/ 105 h 223"/>
                  <a:gd name="T44" fmla="*/ 33 w 213"/>
                  <a:gd name="T45" fmla="*/ 107 h 223"/>
                  <a:gd name="T46" fmla="*/ 37 w 213"/>
                  <a:gd name="T47" fmla="*/ 109 h 223"/>
                  <a:gd name="T48" fmla="*/ 40 w 213"/>
                  <a:gd name="T49" fmla="*/ 112 h 223"/>
                  <a:gd name="T50" fmla="*/ 77 w 213"/>
                  <a:gd name="T51" fmla="*/ 161 h 223"/>
                  <a:gd name="T52" fmla="*/ 172 w 213"/>
                  <a:gd name="T53" fmla="*/ 10 h 223"/>
                  <a:gd name="T54" fmla="*/ 172 w 213"/>
                  <a:gd name="T55" fmla="*/ 10 h 223"/>
                  <a:gd name="T56" fmla="*/ 175 w 213"/>
                  <a:gd name="T57" fmla="*/ 7 h 223"/>
                  <a:gd name="T58" fmla="*/ 178 w 213"/>
                  <a:gd name="T59" fmla="*/ 4 h 223"/>
                  <a:gd name="T60" fmla="*/ 182 w 213"/>
                  <a:gd name="T61" fmla="*/ 2 h 223"/>
                  <a:gd name="T62" fmla="*/ 186 w 213"/>
                  <a:gd name="T63" fmla="*/ 1 h 223"/>
                  <a:gd name="T64" fmla="*/ 190 w 213"/>
                  <a:gd name="T65" fmla="*/ 0 h 223"/>
                  <a:gd name="T66" fmla="*/ 194 w 213"/>
                  <a:gd name="T67" fmla="*/ 0 h 223"/>
                  <a:gd name="T68" fmla="*/ 199 w 213"/>
                  <a:gd name="T69" fmla="*/ 1 h 223"/>
                  <a:gd name="T70" fmla="*/ 203 w 213"/>
                  <a:gd name="T71" fmla="*/ 3 h 223"/>
                  <a:gd name="T72" fmla="*/ 203 w 213"/>
                  <a:gd name="T73" fmla="*/ 3 h 223"/>
                  <a:gd name="T74" fmla="*/ 206 w 213"/>
                  <a:gd name="T75" fmla="*/ 6 h 223"/>
                  <a:gd name="T76" fmla="*/ 209 w 213"/>
                  <a:gd name="T77" fmla="*/ 9 h 223"/>
                  <a:gd name="T78" fmla="*/ 211 w 213"/>
                  <a:gd name="T79" fmla="*/ 14 h 223"/>
                  <a:gd name="T80" fmla="*/ 212 w 213"/>
                  <a:gd name="T81" fmla="*/ 18 h 223"/>
                  <a:gd name="T82" fmla="*/ 213 w 213"/>
                  <a:gd name="T83" fmla="*/ 22 h 223"/>
                  <a:gd name="T84" fmla="*/ 213 w 213"/>
                  <a:gd name="T85" fmla="*/ 26 h 223"/>
                  <a:gd name="T86" fmla="*/ 212 w 213"/>
                  <a:gd name="T87" fmla="*/ 30 h 223"/>
                  <a:gd name="T88" fmla="*/ 210 w 213"/>
                  <a:gd name="T89" fmla="*/ 34 h 223"/>
                  <a:gd name="T90" fmla="*/ 98 w 213"/>
                  <a:gd name="T91" fmla="*/ 212 h 223"/>
                  <a:gd name="T92" fmla="*/ 98 w 213"/>
                  <a:gd name="T93" fmla="*/ 212 h 223"/>
                  <a:gd name="T94" fmla="*/ 95 w 213"/>
                  <a:gd name="T95" fmla="*/ 217 h 223"/>
                  <a:gd name="T96" fmla="*/ 91 w 213"/>
                  <a:gd name="T97" fmla="*/ 220 h 223"/>
                  <a:gd name="T98" fmla="*/ 86 w 213"/>
                  <a:gd name="T99" fmla="*/ 222 h 223"/>
                  <a:gd name="T100" fmla="*/ 81 w 213"/>
                  <a:gd name="T101" fmla="*/ 223 h 223"/>
                  <a:gd name="T102" fmla="*/ 81 w 213"/>
                  <a:gd name="T103" fmla="*/ 223 h 223"/>
                  <a:gd name="T104" fmla="*/ 80 w 213"/>
                  <a:gd name="T105" fmla="*/ 223 h 223"/>
                  <a:gd name="T106" fmla="*/ 80 w 213"/>
                  <a:gd name="T10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3" h="223">
                    <a:moveTo>
                      <a:pt x="80" y="223"/>
                    </a:moveTo>
                    <a:lnTo>
                      <a:pt x="80" y="223"/>
                    </a:lnTo>
                    <a:lnTo>
                      <a:pt x="74" y="222"/>
                    </a:lnTo>
                    <a:lnTo>
                      <a:pt x="69" y="220"/>
                    </a:lnTo>
                    <a:lnTo>
                      <a:pt x="65" y="218"/>
                    </a:lnTo>
                    <a:lnTo>
                      <a:pt x="62" y="214"/>
                    </a:lnTo>
                    <a:lnTo>
                      <a:pt x="5" y="139"/>
                    </a:lnTo>
                    <a:lnTo>
                      <a:pt x="5" y="139"/>
                    </a:lnTo>
                    <a:lnTo>
                      <a:pt x="2" y="136"/>
                    </a:lnTo>
                    <a:lnTo>
                      <a:pt x="1" y="131"/>
                    </a:lnTo>
                    <a:lnTo>
                      <a:pt x="0" y="127"/>
                    </a:lnTo>
                    <a:lnTo>
                      <a:pt x="0" y="123"/>
                    </a:lnTo>
                    <a:lnTo>
                      <a:pt x="1" y="119"/>
                    </a:lnTo>
                    <a:lnTo>
                      <a:pt x="3" y="115"/>
                    </a:lnTo>
                    <a:lnTo>
                      <a:pt x="6" y="111"/>
                    </a:lnTo>
                    <a:lnTo>
                      <a:pt x="9" y="108"/>
                    </a:lnTo>
                    <a:lnTo>
                      <a:pt x="9" y="108"/>
                    </a:lnTo>
                    <a:lnTo>
                      <a:pt x="13" y="106"/>
                    </a:lnTo>
                    <a:lnTo>
                      <a:pt x="16" y="105"/>
                    </a:lnTo>
                    <a:lnTo>
                      <a:pt x="22" y="104"/>
                    </a:lnTo>
                    <a:lnTo>
                      <a:pt x="26" y="104"/>
                    </a:lnTo>
                    <a:lnTo>
                      <a:pt x="30" y="105"/>
                    </a:lnTo>
                    <a:lnTo>
                      <a:pt x="33" y="107"/>
                    </a:lnTo>
                    <a:lnTo>
                      <a:pt x="37" y="109"/>
                    </a:lnTo>
                    <a:lnTo>
                      <a:pt x="40" y="112"/>
                    </a:lnTo>
                    <a:lnTo>
                      <a:pt x="77" y="161"/>
                    </a:lnTo>
                    <a:lnTo>
                      <a:pt x="172" y="10"/>
                    </a:lnTo>
                    <a:lnTo>
                      <a:pt x="172" y="10"/>
                    </a:lnTo>
                    <a:lnTo>
                      <a:pt x="175" y="7"/>
                    </a:lnTo>
                    <a:lnTo>
                      <a:pt x="178" y="4"/>
                    </a:lnTo>
                    <a:lnTo>
                      <a:pt x="182" y="2"/>
                    </a:lnTo>
                    <a:lnTo>
                      <a:pt x="186" y="1"/>
                    </a:lnTo>
                    <a:lnTo>
                      <a:pt x="190" y="0"/>
                    </a:lnTo>
                    <a:lnTo>
                      <a:pt x="194" y="0"/>
                    </a:lnTo>
                    <a:lnTo>
                      <a:pt x="199" y="1"/>
                    </a:lnTo>
                    <a:lnTo>
                      <a:pt x="203" y="3"/>
                    </a:lnTo>
                    <a:lnTo>
                      <a:pt x="203" y="3"/>
                    </a:lnTo>
                    <a:lnTo>
                      <a:pt x="206" y="6"/>
                    </a:lnTo>
                    <a:lnTo>
                      <a:pt x="209" y="9"/>
                    </a:lnTo>
                    <a:lnTo>
                      <a:pt x="211" y="14"/>
                    </a:lnTo>
                    <a:lnTo>
                      <a:pt x="212" y="18"/>
                    </a:lnTo>
                    <a:lnTo>
                      <a:pt x="213" y="22"/>
                    </a:lnTo>
                    <a:lnTo>
                      <a:pt x="213" y="26"/>
                    </a:lnTo>
                    <a:lnTo>
                      <a:pt x="212" y="30"/>
                    </a:lnTo>
                    <a:lnTo>
                      <a:pt x="210" y="34"/>
                    </a:lnTo>
                    <a:lnTo>
                      <a:pt x="98" y="212"/>
                    </a:lnTo>
                    <a:lnTo>
                      <a:pt x="98" y="212"/>
                    </a:lnTo>
                    <a:lnTo>
                      <a:pt x="95" y="217"/>
                    </a:lnTo>
                    <a:lnTo>
                      <a:pt x="91" y="220"/>
                    </a:lnTo>
                    <a:lnTo>
                      <a:pt x="86" y="222"/>
                    </a:lnTo>
                    <a:lnTo>
                      <a:pt x="81" y="223"/>
                    </a:lnTo>
                    <a:lnTo>
                      <a:pt x="81" y="223"/>
                    </a:lnTo>
                    <a:lnTo>
                      <a:pt x="80" y="223"/>
                    </a:lnTo>
                    <a:lnTo>
                      <a:pt x="80" y="2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en-US" sz="2400">
                  <a:solidFill>
                    <a:srgbClr val="FFFFFF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90840" y="4090986"/>
              <a:ext cx="164592" cy="164592"/>
              <a:chOff x="800100" y="2990850"/>
              <a:chExt cx="266700" cy="266700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800100" y="2990850"/>
                <a:ext cx="266700" cy="266700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Freeform 140"/>
              <p:cNvSpPr>
                <a:spLocks/>
              </p:cNvSpPr>
              <p:nvPr/>
            </p:nvSpPr>
            <p:spPr bwMode="auto">
              <a:xfrm>
                <a:off x="882650" y="3067050"/>
                <a:ext cx="100358" cy="113919"/>
              </a:xfrm>
              <a:custGeom>
                <a:avLst/>
                <a:gdLst>
                  <a:gd name="T0" fmla="*/ 100 w 150"/>
                  <a:gd name="T1" fmla="*/ 83 h 166"/>
                  <a:gd name="T2" fmla="*/ 144 w 150"/>
                  <a:gd name="T3" fmla="*/ 32 h 166"/>
                  <a:gd name="T4" fmla="*/ 148 w 150"/>
                  <a:gd name="T5" fmla="*/ 26 h 166"/>
                  <a:gd name="T6" fmla="*/ 150 w 150"/>
                  <a:gd name="T7" fmla="*/ 19 h 166"/>
                  <a:gd name="T8" fmla="*/ 148 w 150"/>
                  <a:gd name="T9" fmla="*/ 11 h 166"/>
                  <a:gd name="T10" fmla="*/ 144 w 150"/>
                  <a:gd name="T11" fmla="*/ 5 h 166"/>
                  <a:gd name="T12" fmla="*/ 141 w 150"/>
                  <a:gd name="T13" fmla="*/ 3 h 166"/>
                  <a:gd name="T14" fmla="*/ 135 w 150"/>
                  <a:gd name="T15" fmla="*/ 0 h 166"/>
                  <a:gd name="T16" fmla="*/ 127 w 150"/>
                  <a:gd name="T17" fmla="*/ 0 h 166"/>
                  <a:gd name="T18" fmla="*/ 120 w 150"/>
                  <a:gd name="T19" fmla="*/ 3 h 166"/>
                  <a:gd name="T20" fmla="*/ 75 w 150"/>
                  <a:gd name="T21" fmla="*/ 54 h 166"/>
                  <a:gd name="T22" fmla="*/ 32 w 150"/>
                  <a:gd name="T23" fmla="*/ 5 h 166"/>
                  <a:gd name="T24" fmla="*/ 26 w 150"/>
                  <a:gd name="T25" fmla="*/ 1 h 166"/>
                  <a:gd name="T26" fmla="*/ 19 w 150"/>
                  <a:gd name="T27" fmla="*/ 0 h 166"/>
                  <a:gd name="T28" fmla="*/ 12 w 150"/>
                  <a:gd name="T29" fmla="*/ 1 h 166"/>
                  <a:gd name="T30" fmla="*/ 5 w 150"/>
                  <a:gd name="T31" fmla="*/ 5 h 166"/>
                  <a:gd name="T32" fmla="*/ 3 w 150"/>
                  <a:gd name="T33" fmla="*/ 8 h 166"/>
                  <a:gd name="T34" fmla="*/ 0 w 150"/>
                  <a:gd name="T35" fmla="*/ 16 h 166"/>
                  <a:gd name="T36" fmla="*/ 0 w 150"/>
                  <a:gd name="T37" fmla="*/ 23 h 166"/>
                  <a:gd name="T38" fmla="*/ 3 w 150"/>
                  <a:gd name="T39" fmla="*/ 29 h 166"/>
                  <a:gd name="T40" fmla="*/ 50 w 150"/>
                  <a:gd name="T41" fmla="*/ 83 h 166"/>
                  <a:gd name="T42" fmla="*/ 5 w 150"/>
                  <a:gd name="T43" fmla="*/ 132 h 166"/>
                  <a:gd name="T44" fmla="*/ 1 w 150"/>
                  <a:gd name="T45" fmla="*/ 139 h 166"/>
                  <a:gd name="T46" fmla="*/ 0 w 150"/>
                  <a:gd name="T47" fmla="*/ 146 h 166"/>
                  <a:gd name="T48" fmla="*/ 1 w 150"/>
                  <a:gd name="T49" fmla="*/ 153 h 166"/>
                  <a:gd name="T50" fmla="*/ 5 w 150"/>
                  <a:gd name="T51" fmla="*/ 159 h 166"/>
                  <a:gd name="T52" fmla="*/ 8 w 150"/>
                  <a:gd name="T53" fmla="*/ 162 h 166"/>
                  <a:gd name="T54" fmla="*/ 16 w 150"/>
                  <a:gd name="T55" fmla="*/ 166 h 166"/>
                  <a:gd name="T56" fmla="*/ 23 w 150"/>
                  <a:gd name="T57" fmla="*/ 166 h 166"/>
                  <a:gd name="T58" fmla="*/ 29 w 150"/>
                  <a:gd name="T59" fmla="*/ 162 h 166"/>
                  <a:gd name="T60" fmla="*/ 75 w 150"/>
                  <a:gd name="T61" fmla="*/ 112 h 166"/>
                  <a:gd name="T62" fmla="*/ 117 w 150"/>
                  <a:gd name="T63" fmla="*/ 159 h 166"/>
                  <a:gd name="T64" fmla="*/ 123 w 150"/>
                  <a:gd name="T65" fmla="*/ 164 h 166"/>
                  <a:gd name="T66" fmla="*/ 130 w 150"/>
                  <a:gd name="T67" fmla="*/ 166 h 166"/>
                  <a:gd name="T68" fmla="*/ 138 w 150"/>
                  <a:gd name="T69" fmla="*/ 164 h 166"/>
                  <a:gd name="T70" fmla="*/ 144 w 150"/>
                  <a:gd name="T71" fmla="*/ 159 h 166"/>
                  <a:gd name="T72" fmla="*/ 146 w 150"/>
                  <a:gd name="T73" fmla="*/ 157 h 166"/>
                  <a:gd name="T74" fmla="*/ 149 w 150"/>
                  <a:gd name="T75" fmla="*/ 150 h 166"/>
                  <a:gd name="T76" fmla="*/ 149 w 150"/>
                  <a:gd name="T77" fmla="*/ 143 h 166"/>
                  <a:gd name="T78" fmla="*/ 146 w 150"/>
                  <a:gd name="T79" fmla="*/ 136 h 166"/>
                  <a:gd name="T80" fmla="*/ 144 w 150"/>
                  <a:gd name="T81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0" h="166">
                    <a:moveTo>
                      <a:pt x="144" y="132"/>
                    </a:moveTo>
                    <a:lnTo>
                      <a:pt x="100" y="83"/>
                    </a:lnTo>
                    <a:lnTo>
                      <a:pt x="144" y="32"/>
                    </a:lnTo>
                    <a:lnTo>
                      <a:pt x="144" y="32"/>
                    </a:lnTo>
                    <a:lnTo>
                      <a:pt x="146" y="29"/>
                    </a:lnTo>
                    <a:lnTo>
                      <a:pt x="148" y="26"/>
                    </a:lnTo>
                    <a:lnTo>
                      <a:pt x="149" y="23"/>
                    </a:lnTo>
                    <a:lnTo>
                      <a:pt x="150" y="19"/>
                    </a:lnTo>
                    <a:lnTo>
                      <a:pt x="149" y="16"/>
                    </a:lnTo>
                    <a:lnTo>
                      <a:pt x="148" y="11"/>
                    </a:lnTo>
                    <a:lnTo>
                      <a:pt x="146" y="8"/>
                    </a:lnTo>
                    <a:lnTo>
                      <a:pt x="144" y="5"/>
                    </a:lnTo>
                    <a:lnTo>
                      <a:pt x="144" y="5"/>
                    </a:lnTo>
                    <a:lnTo>
                      <a:pt x="141" y="3"/>
                    </a:lnTo>
                    <a:lnTo>
                      <a:pt x="138" y="1"/>
                    </a:lnTo>
                    <a:lnTo>
                      <a:pt x="135" y="0"/>
                    </a:lnTo>
                    <a:lnTo>
                      <a:pt x="130" y="0"/>
                    </a:lnTo>
                    <a:lnTo>
                      <a:pt x="127" y="0"/>
                    </a:lnTo>
                    <a:lnTo>
                      <a:pt x="123" y="1"/>
                    </a:lnTo>
                    <a:lnTo>
                      <a:pt x="120" y="3"/>
                    </a:lnTo>
                    <a:lnTo>
                      <a:pt x="117" y="5"/>
                    </a:lnTo>
                    <a:lnTo>
                      <a:pt x="75" y="54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9" y="3"/>
                    </a:lnTo>
                    <a:lnTo>
                      <a:pt x="26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3" y="8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6"/>
                    </a:lnTo>
                    <a:lnTo>
                      <a:pt x="3" y="29"/>
                    </a:lnTo>
                    <a:lnTo>
                      <a:pt x="5" y="32"/>
                    </a:lnTo>
                    <a:lnTo>
                      <a:pt x="50" y="83"/>
                    </a:lnTo>
                    <a:lnTo>
                      <a:pt x="5" y="132"/>
                    </a:lnTo>
                    <a:lnTo>
                      <a:pt x="5" y="132"/>
                    </a:lnTo>
                    <a:lnTo>
                      <a:pt x="3" y="136"/>
                    </a:lnTo>
                    <a:lnTo>
                      <a:pt x="1" y="139"/>
                    </a:lnTo>
                    <a:lnTo>
                      <a:pt x="0" y="143"/>
                    </a:lnTo>
                    <a:lnTo>
                      <a:pt x="0" y="146"/>
                    </a:lnTo>
                    <a:lnTo>
                      <a:pt x="0" y="150"/>
                    </a:lnTo>
                    <a:lnTo>
                      <a:pt x="1" y="153"/>
                    </a:lnTo>
                    <a:lnTo>
                      <a:pt x="3" y="157"/>
                    </a:lnTo>
                    <a:lnTo>
                      <a:pt x="5" y="159"/>
                    </a:lnTo>
                    <a:lnTo>
                      <a:pt x="5" y="159"/>
                    </a:lnTo>
                    <a:lnTo>
                      <a:pt x="8" y="162"/>
                    </a:lnTo>
                    <a:lnTo>
                      <a:pt x="12" y="164"/>
                    </a:lnTo>
                    <a:lnTo>
                      <a:pt x="16" y="166"/>
                    </a:lnTo>
                    <a:lnTo>
                      <a:pt x="19" y="166"/>
                    </a:lnTo>
                    <a:lnTo>
                      <a:pt x="23" y="166"/>
                    </a:lnTo>
                    <a:lnTo>
                      <a:pt x="26" y="164"/>
                    </a:lnTo>
                    <a:lnTo>
                      <a:pt x="29" y="162"/>
                    </a:lnTo>
                    <a:lnTo>
                      <a:pt x="32" y="159"/>
                    </a:lnTo>
                    <a:lnTo>
                      <a:pt x="75" y="112"/>
                    </a:lnTo>
                    <a:lnTo>
                      <a:pt x="117" y="159"/>
                    </a:lnTo>
                    <a:lnTo>
                      <a:pt x="117" y="159"/>
                    </a:lnTo>
                    <a:lnTo>
                      <a:pt x="120" y="162"/>
                    </a:lnTo>
                    <a:lnTo>
                      <a:pt x="123" y="164"/>
                    </a:lnTo>
                    <a:lnTo>
                      <a:pt x="127" y="166"/>
                    </a:lnTo>
                    <a:lnTo>
                      <a:pt x="130" y="166"/>
                    </a:lnTo>
                    <a:lnTo>
                      <a:pt x="135" y="166"/>
                    </a:lnTo>
                    <a:lnTo>
                      <a:pt x="138" y="164"/>
                    </a:lnTo>
                    <a:lnTo>
                      <a:pt x="141" y="162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46" y="157"/>
                    </a:lnTo>
                    <a:lnTo>
                      <a:pt x="148" y="153"/>
                    </a:lnTo>
                    <a:lnTo>
                      <a:pt x="149" y="150"/>
                    </a:lnTo>
                    <a:lnTo>
                      <a:pt x="150" y="146"/>
                    </a:lnTo>
                    <a:lnTo>
                      <a:pt x="149" y="143"/>
                    </a:lnTo>
                    <a:lnTo>
                      <a:pt x="148" y="139"/>
                    </a:lnTo>
                    <a:lnTo>
                      <a:pt x="146" y="136"/>
                    </a:lnTo>
                    <a:lnTo>
                      <a:pt x="144" y="132"/>
                    </a:lnTo>
                    <a:lnTo>
                      <a:pt x="144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en-US" sz="2400">
                  <a:solidFill>
                    <a:srgbClr val="FFFFFF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34918" y="2686664"/>
              <a:ext cx="14632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defTabSz="1219170"/>
              <a:r>
                <a:rPr lang="zh-CN" altLang="en-US" sz="1133" dirty="0" smtClean="0">
                  <a:solidFill>
                    <a:srgbClr val="FFFFFF"/>
                  </a:solidFill>
                  <a:cs typeface="+mn-ea"/>
                  <a:sym typeface="+mn-lt"/>
                </a:rPr>
                <a:t>简易快捷</a:t>
              </a:r>
              <a:endParaRPr lang="ar-SA" sz="11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90840" y="3142453"/>
              <a:ext cx="164592" cy="164592"/>
              <a:chOff x="800100" y="2609850"/>
              <a:chExt cx="266700" cy="266700"/>
            </a:xfrm>
            <a:grpFill/>
          </p:grpSpPr>
          <p:sp>
            <p:nvSpPr>
              <p:cNvPr id="18" name="Oval 17"/>
              <p:cNvSpPr/>
              <p:nvPr/>
            </p:nvSpPr>
            <p:spPr>
              <a:xfrm>
                <a:off x="800100" y="2609850"/>
                <a:ext cx="266700" cy="2667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138"/>
              <p:cNvSpPr>
                <a:spLocks/>
              </p:cNvSpPr>
              <p:nvPr/>
            </p:nvSpPr>
            <p:spPr bwMode="auto">
              <a:xfrm>
                <a:off x="855317" y="2669097"/>
                <a:ext cx="143756" cy="151892"/>
              </a:xfrm>
              <a:custGeom>
                <a:avLst/>
                <a:gdLst>
                  <a:gd name="T0" fmla="*/ 80 w 213"/>
                  <a:gd name="T1" fmla="*/ 223 h 223"/>
                  <a:gd name="T2" fmla="*/ 80 w 213"/>
                  <a:gd name="T3" fmla="*/ 223 h 223"/>
                  <a:gd name="T4" fmla="*/ 74 w 213"/>
                  <a:gd name="T5" fmla="*/ 222 h 223"/>
                  <a:gd name="T6" fmla="*/ 69 w 213"/>
                  <a:gd name="T7" fmla="*/ 220 h 223"/>
                  <a:gd name="T8" fmla="*/ 65 w 213"/>
                  <a:gd name="T9" fmla="*/ 218 h 223"/>
                  <a:gd name="T10" fmla="*/ 62 w 213"/>
                  <a:gd name="T11" fmla="*/ 214 h 223"/>
                  <a:gd name="T12" fmla="*/ 5 w 213"/>
                  <a:gd name="T13" fmla="*/ 139 h 223"/>
                  <a:gd name="T14" fmla="*/ 5 w 213"/>
                  <a:gd name="T15" fmla="*/ 139 h 223"/>
                  <a:gd name="T16" fmla="*/ 2 w 213"/>
                  <a:gd name="T17" fmla="*/ 136 h 223"/>
                  <a:gd name="T18" fmla="*/ 1 w 213"/>
                  <a:gd name="T19" fmla="*/ 131 h 223"/>
                  <a:gd name="T20" fmla="*/ 0 w 213"/>
                  <a:gd name="T21" fmla="*/ 127 h 223"/>
                  <a:gd name="T22" fmla="*/ 0 w 213"/>
                  <a:gd name="T23" fmla="*/ 123 h 223"/>
                  <a:gd name="T24" fmla="*/ 1 w 213"/>
                  <a:gd name="T25" fmla="*/ 119 h 223"/>
                  <a:gd name="T26" fmla="*/ 3 w 213"/>
                  <a:gd name="T27" fmla="*/ 115 h 223"/>
                  <a:gd name="T28" fmla="*/ 6 w 213"/>
                  <a:gd name="T29" fmla="*/ 111 h 223"/>
                  <a:gd name="T30" fmla="*/ 9 w 213"/>
                  <a:gd name="T31" fmla="*/ 108 h 223"/>
                  <a:gd name="T32" fmla="*/ 9 w 213"/>
                  <a:gd name="T33" fmla="*/ 108 h 223"/>
                  <a:gd name="T34" fmla="*/ 13 w 213"/>
                  <a:gd name="T35" fmla="*/ 106 h 223"/>
                  <a:gd name="T36" fmla="*/ 16 w 213"/>
                  <a:gd name="T37" fmla="*/ 105 h 223"/>
                  <a:gd name="T38" fmla="*/ 22 w 213"/>
                  <a:gd name="T39" fmla="*/ 104 h 223"/>
                  <a:gd name="T40" fmla="*/ 26 w 213"/>
                  <a:gd name="T41" fmla="*/ 104 h 223"/>
                  <a:gd name="T42" fmla="*/ 30 w 213"/>
                  <a:gd name="T43" fmla="*/ 105 h 223"/>
                  <a:gd name="T44" fmla="*/ 33 w 213"/>
                  <a:gd name="T45" fmla="*/ 107 h 223"/>
                  <a:gd name="T46" fmla="*/ 37 w 213"/>
                  <a:gd name="T47" fmla="*/ 109 h 223"/>
                  <a:gd name="T48" fmla="*/ 40 w 213"/>
                  <a:gd name="T49" fmla="*/ 112 h 223"/>
                  <a:gd name="T50" fmla="*/ 77 w 213"/>
                  <a:gd name="T51" fmla="*/ 161 h 223"/>
                  <a:gd name="T52" fmla="*/ 172 w 213"/>
                  <a:gd name="T53" fmla="*/ 10 h 223"/>
                  <a:gd name="T54" fmla="*/ 172 w 213"/>
                  <a:gd name="T55" fmla="*/ 10 h 223"/>
                  <a:gd name="T56" fmla="*/ 175 w 213"/>
                  <a:gd name="T57" fmla="*/ 7 h 223"/>
                  <a:gd name="T58" fmla="*/ 178 w 213"/>
                  <a:gd name="T59" fmla="*/ 4 h 223"/>
                  <a:gd name="T60" fmla="*/ 182 w 213"/>
                  <a:gd name="T61" fmla="*/ 2 h 223"/>
                  <a:gd name="T62" fmla="*/ 186 w 213"/>
                  <a:gd name="T63" fmla="*/ 1 h 223"/>
                  <a:gd name="T64" fmla="*/ 190 w 213"/>
                  <a:gd name="T65" fmla="*/ 0 h 223"/>
                  <a:gd name="T66" fmla="*/ 194 w 213"/>
                  <a:gd name="T67" fmla="*/ 0 h 223"/>
                  <a:gd name="T68" fmla="*/ 199 w 213"/>
                  <a:gd name="T69" fmla="*/ 1 h 223"/>
                  <a:gd name="T70" fmla="*/ 203 w 213"/>
                  <a:gd name="T71" fmla="*/ 3 h 223"/>
                  <a:gd name="T72" fmla="*/ 203 w 213"/>
                  <a:gd name="T73" fmla="*/ 3 h 223"/>
                  <a:gd name="T74" fmla="*/ 206 w 213"/>
                  <a:gd name="T75" fmla="*/ 6 h 223"/>
                  <a:gd name="T76" fmla="*/ 209 w 213"/>
                  <a:gd name="T77" fmla="*/ 9 h 223"/>
                  <a:gd name="T78" fmla="*/ 211 w 213"/>
                  <a:gd name="T79" fmla="*/ 14 h 223"/>
                  <a:gd name="T80" fmla="*/ 212 w 213"/>
                  <a:gd name="T81" fmla="*/ 18 h 223"/>
                  <a:gd name="T82" fmla="*/ 213 w 213"/>
                  <a:gd name="T83" fmla="*/ 22 h 223"/>
                  <a:gd name="T84" fmla="*/ 213 w 213"/>
                  <a:gd name="T85" fmla="*/ 26 h 223"/>
                  <a:gd name="T86" fmla="*/ 212 w 213"/>
                  <a:gd name="T87" fmla="*/ 30 h 223"/>
                  <a:gd name="T88" fmla="*/ 210 w 213"/>
                  <a:gd name="T89" fmla="*/ 34 h 223"/>
                  <a:gd name="T90" fmla="*/ 98 w 213"/>
                  <a:gd name="T91" fmla="*/ 212 h 223"/>
                  <a:gd name="T92" fmla="*/ 98 w 213"/>
                  <a:gd name="T93" fmla="*/ 212 h 223"/>
                  <a:gd name="T94" fmla="*/ 95 w 213"/>
                  <a:gd name="T95" fmla="*/ 217 h 223"/>
                  <a:gd name="T96" fmla="*/ 91 w 213"/>
                  <a:gd name="T97" fmla="*/ 220 h 223"/>
                  <a:gd name="T98" fmla="*/ 86 w 213"/>
                  <a:gd name="T99" fmla="*/ 222 h 223"/>
                  <a:gd name="T100" fmla="*/ 81 w 213"/>
                  <a:gd name="T101" fmla="*/ 223 h 223"/>
                  <a:gd name="T102" fmla="*/ 81 w 213"/>
                  <a:gd name="T103" fmla="*/ 223 h 223"/>
                  <a:gd name="T104" fmla="*/ 80 w 213"/>
                  <a:gd name="T105" fmla="*/ 223 h 223"/>
                  <a:gd name="T106" fmla="*/ 80 w 213"/>
                  <a:gd name="T10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3" h="223">
                    <a:moveTo>
                      <a:pt x="80" y="223"/>
                    </a:moveTo>
                    <a:lnTo>
                      <a:pt x="80" y="223"/>
                    </a:lnTo>
                    <a:lnTo>
                      <a:pt x="74" y="222"/>
                    </a:lnTo>
                    <a:lnTo>
                      <a:pt x="69" y="220"/>
                    </a:lnTo>
                    <a:lnTo>
                      <a:pt x="65" y="218"/>
                    </a:lnTo>
                    <a:lnTo>
                      <a:pt x="62" y="214"/>
                    </a:lnTo>
                    <a:lnTo>
                      <a:pt x="5" y="139"/>
                    </a:lnTo>
                    <a:lnTo>
                      <a:pt x="5" y="139"/>
                    </a:lnTo>
                    <a:lnTo>
                      <a:pt x="2" y="136"/>
                    </a:lnTo>
                    <a:lnTo>
                      <a:pt x="1" y="131"/>
                    </a:lnTo>
                    <a:lnTo>
                      <a:pt x="0" y="127"/>
                    </a:lnTo>
                    <a:lnTo>
                      <a:pt x="0" y="123"/>
                    </a:lnTo>
                    <a:lnTo>
                      <a:pt x="1" y="119"/>
                    </a:lnTo>
                    <a:lnTo>
                      <a:pt x="3" y="115"/>
                    </a:lnTo>
                    <a:lnTo>
                      <a:pt x="6" y="111"/>
                    </a:lnTo>
                    <a:lnTo>
                      <a:pt x="9" y="108"/>
                    </a:lnTo>
                    <a:lnTo>
                      <a:pt x="9" y="108"/>
                    </a:lnTo>
                    <a:lnTo>
                      <a:pt x="13" y="106"/>
                    </a:lnTo>
                    <a:lnTo>
                      <a:pt x="16" y="105"/>
                    </a:lnTo>
                    <a:lnTo>
                      <a:pt x="22" y="104"/>
                    </a:lnTo>
                    <a:lnTo>
                      <a:pt x="26" y="104"/>
                    </a:lnTo>
                    <a:lnTo>
                      <a:pt x="30" y="105"/>
                    </a:lnTo>
                    <a:lnTo>
                      <a:pt x="33" y="107"/>
                    </a:lnTo>
                    <a:lnTo>
                      <a:pt x="37" y="109"/>
                    </a:lnTo>
                    <a:lnTo>
                      <a:pt x="40" y="112"/>
                    </a:lnTo>
                    <a:lnTo>
                      <a:pt x="77" y="161"/>
                    </a:lnTo>
                    <a:lnTo>
                      <a:pt x="172" y="10"/>
                    </a:lnTo>
                    <a:lnTo>
                      <a:pt x="172" y="10"/>
                    </a:lnTo>
                    <a:lnTo>
                      <a:pt x="175" y="7"/>
                    </a:lnTo>
                    <a:lnTo>
                      <a:pt x="178" y="4"/>
                    </a:lnTo>
                    <a:lnTo>
                      <a:pt x="182" y="2"/>
                    </a:lnTo>
                    <a:lnTo>
                      <a:pt x="186" y="1"/>
                    </a:lnTo>
                    <a:lnTo>
                      <a:pt x="190" y="0"/>
                    </a:lnTo>
                    <a:lnTo>
                      <a:pt x="194" y="0"/>
                    </a:lnTo>
                    <a:lnTo>
                      <a:pt x="199" y="1"/>
                    </a:lnTo>
                    <a:lnTo>
                      <a:pt x="203" y="3"/>
                    </a:lnTo>
                    <a:lnTo>
                      <a:pt x="203" y="3"/>
                    </a:lnTo>
                    <a:lnTo>
                      <a:pt x="206" y="6"/>
                    </a:lnTo>
                    <a:lnTo>
                      <a:pt x="209" y="9"/>
                    </a:lnTo>
                    <a:lnTo>
                      <a:pt x="211" y="14"/>
                    </a:lnTo>
                    <a:lnTo>
                      <a:pt x="212" y="18"/>
                    </a:lnTo>
                    <a:lnTo>
                      <a:pt x="213" y="22"/>
                    </a:lnTo>
                    <a:lnTo>
                      <a:pt x="213" y="26"/>
                    </a:lnTo>
                    <a:lnTo>
                      <a:pt x="212" y="30"/>
                    </a:lnTo>
                    <a:lnTo>
                      <a:pt x="210" y="34"/>
                    </a:lnTo>
                    <a:lnTo>
                      <a:pt x="98" y="212"/>
                    </a:lnTo>
                    <a:lnTo>
                      <a:pt x="98" y="212"/>
                    </a:lnTo>
                    <a:lnTo>
                      <a:pt x="95" y="217"/>
                    </a:lnTo>
                    <a:lnTo>
                      <a:pt x="91" y="220"/>
                    </a:lnTo>
                    <a:lnTo>
                      <a:pt x="86" y="222"/>
                    </a:lnTo>
                    <a:lnTo>
                      <a:pt x="81" y="223"/>
                    </a:lnTo>
                    <a:lnTo>
                      <a:pt x="81" y="223"/>
                    </a:lnTo>
                    <a:lnTo>
                      <a:pt x="80" y="223"/>
                    </a:lnTo>
                    <a:lnTo>
                      <a:pt x="80" y="2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en-US" sz="2400">
                  <a:solidFill>
                    <a:srgbClr val="FFFFFF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90840" y="3646482"/>
              <a:ext cx="164592" cy="164592"/>
              <a:chOff x="800100" y="2990850"/>
              <a:chExt cx="266700" cy="266700"/>
            </a:xfrm>
            <a:grpFill/>
          </p:grpSpPr>
          <p:sp>
            <p:nvSpPr>
              <p:cNvPr id="21" name="Oval 20"/>
              <p:cNvSpPr/>
              <p:nvPr/>
            </p:nvSpPr>
            <p:spPr>
              <a:xfrm>
                <a:off x="800100" y="2990850"/>
                <a:ext cx="266700" cy="266700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1219170" rtl="1"/>
                <a:endParaRPr lang="ar-SA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882650" y="3067050"/>
                <a:ext cx="100358" cy="113919"/>
              </a:xfrm>
              <a:custGeom>
                <a:avLst/>
                <a:gdLst>
                  <a:gd name="T0" fmla="*/ 100 w 150"/>
                  <a:gd name="T1" fmla="*/ 83 h 166"/>
                  <a:gd name="T2" fmla="*/ 144 w 150"/>
                  <a:gd name="T3" fmla="*/ 32 h 166"/>
                  <a:gd name="T4" fmla="*/ 148 w 150"/>
                  <a:gd name="T5" fmla="*/ 26 h 166"/>
                  <a:gd name="T6" fmla="*/ 150 w 150"/>
                  <a:gd name="T7" fmla="*/ 19 h 166"/>
                  <a:gd name="T8" fmla="*/ 148 w 150"/>
                  <a:gd name="T9" fmla="*/ 11 h 166"/>
                  <a:gd name="T10" fmla="*/ 144 w 150"/>
                  <a:gd name="T11" fmla="*/ 5 h 166"/>
                  <a:gd name="T12" fmla="*/ 141 w 150"/>
                  <a:gd name="T13" fmla="*/ 3 h 166"/>
                  <a:gd name="T14" fmla="*/ 135 w 150"/>
                  <a:gd name="T15" fmla="*/ 0 h 166"/>
                  <a:gd name="T16" fmla="*/ 127 w 150"/>
                  <a:gd name="T17" fmla="*/ 0 h 166"/>
                  <a:gd name="T18" fmla="*/ 120 w 150"/>
                  <a:gd name="T19" fmla="*/ 3 h 166"/>
                  <a:gd name="T20" fmla="*/ 75 w 150"/>
                  <a:gd name="T21" fmla="*/ 54 h 166"/>
                  <a:gd name="T22" fmla="*/ 32 w 150"/>
                  <a:gd name="T23" fmla="*/ 5 h 166"/>
                  <a:gd name="T24" fmla="*/ 26 w 150"/>
                  <a:gd name="T25" fmla="*/ 1 h 166"/>
                  <a:gd name="T26" fmla="*/ 19 w 150"/>
                  <a:gd name="T27" fmla="*/ 0 h 166"/>
                  <a:gd name="T28" fmla="*/ 12 w 150"/>
                  <a:gd name="T29" fmla="*/ 1 h 166"/>
                  <a:gd name="T30" fmla="*/ 5 w 150"/>
                  <a:gd name="T31" fmla="*/ 5 h 166"/>
                  <a:gd name="T32" fmla="*/ 3 w 150"/>
                  <a:gd name="T33" fmla="*/ 8 h 166"/>
                  <a:gd name="T34" fmla="*/ 0 w 150"/>
                  <a:gd name="T35" fmla="*/ 16 h 166"/>
                  <a:gd name="T36" fmla="*/ 0 w 150"/>
                  <a:gd name="T37" fmla="*/ 23 h 166"/>
                  <a:gd name="T38" fmla="*/ 3 w 150"/>
                  <a:gd name="T39" fmla="*/ 29 h 166"/>
                  <a:gd name="T40" fmla="*/ 50 w 150"/>
                  <a:gd name="T41" fmla="*/ 83 h 166"/>
                  <a:gd name="T42" fmla="*/ 5 w 150"/>
                  <a:gd name="T43" fmla="*/ 132 h 166"/>
                  <a:gd name="T44" fmla="*/ 1 w 150"/>
                  <a:gd name="T45" fmla="*/ 139 h 166"/>
                  <a:gd name="T46" fmla="*/ 0 w 150"/>
                  <a:gd name="T47" fmla="*/ 146 h 166"/>
                  <a:gd name="T48" fmla="*/ 1 w 150"/>
                  <a:gd name="T49" fmla="*/ 153 h 166"/>
                  <a:gd name="T50" fmla="*/ 5 w 150"/>
                  <a:gd name="T51" fmla="*/ 159 h 166"/>
                  <a:gd name="T52" fmla="*/ 8 w 150"/>
                  <a:gd name="T53" fmla="*/ 162 h 166"/>
                  <a:gd name="T54" fmla="*/ 16 w 150"/>
                  <a:gd name="T55" fmla="*/ 166 h 166"/>
                  <a:gd name="T56" fmla="*/ 23 w 150"/>
                  <a:gd name="T57" fmla="*/ 166 h 166"/>
                  <a:gd name="T58" fmla="*/ 29 w 150"/>
                  <a:gd name="T59" fmla="*/ 162 h 166"/>
                  <a:gd name="T60" fmla="*/ 75 w 150"/>
                  <a:gd name="T61" fmla="*/ 112 h 166"/>
                  <a:gd name="T62" fmla="*/ 117 w 150"/>
                  <a:gd name="T63" fmla="*/ 159 h 166"/>
                  <a:gd name="T64" fmla="*/ 123 w 150"/>
                  <a:gd name="T65" fmla="*/ 164 h 166"/>
                  <a:gd name="T66" fmla="*/ 130 w 150"/>
                  <a:gd name="T67" fmla="*/ 166 h 166"/>
                  <a:gd name="T68" fmla="*/ 138 w 150"/>
                  <a:gd name="T69" fmla="*/ 164 h 166"/>
                  <a:gd name="T70" fmla="*/ 144 w 150"/>
                  <a:gd name="T71" fmla="*/ 159 h 166"/>
                  <a:gd name="T72" fmla="*/ 146 w 150"/>
                  <a:gd name="T73" fmla="*/ 157 h 166"/>
                  <a:gd name="T74" fmla="*/ 149 w 150"/>
                  <a:gd name="T75" fmla="*/ 150 h 166"/>
                  <a:gd name="T76" fmla="*/ 149 w 150"/>
                  <a:gd name="T77" fmla="*/ 143 h 166"/>
                  <a:gd name="T78" fmla="*/ 146 w 150"/>
                  <a:gd name="T79" fmla="*/ 136 h 166"/>
                  <a:gd name="T80" fmla="*/ 144 w 150"/>
                  <a:gd name="T81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0" h="166">
                    <a:moveTo>
                      <a:pt x="144" y="132"/>
                    </a:moveTo>
                    <a:lnTo>
                      <a:pt x="100" y="83"/>
                    </a:lnTo>
                    <a:lnTo>
                      <a:pt x="144" y="32"/>
                    </a:lnTo>
                    <a:lnTo>
                      <a:pt x="144" y="32"/>
                    </a:lnTo>
                    <a:lnTo>
                      <a:pt x="146" y="29"/>
                    </a:lnTo>
                    <a:lnTo>
                      <a:pt x="148" y="26"/>
                    </a:lnTo>
                    <a:lnTo>
                      <a:pt x="149" y="23"/>
                    </a:lnTo>
                    <a:lnTo>
                      <a:pt x="150" y="19"/>
                    </a:lnTo>
                    <a:lnTo>
                      <a:pt x="149" y="16"/>
                    </a:lnTo>
                    <a:lnTo>
                      <a:pt x="148" y="11"/>
                    </a:lnTo>
                    <a:lnTo>
                      <a:pt x="146" y="8"/>
                    </a:lnTo>
                    <a:lnTo>
                      <a:pt x="144" y="5"/>
                    </a:lnTo>
                    <a:lnTo>
                      <a:pt x="144" y="5"/>
                    </a:lnTo>
                    <a:lnTo>
                      <a:pt x="141" y="3"/>
                    </a:lnTo>
                    <a:lnTo>
                      <a:pt x="138" y="1"/>
                    </a:lnTo>
                    <a:lnTo>
                      <a:pt x="135" y="0"/>
                    </a:lnTo>
                    <a:lnTo>
                      <a:pt x="130" y="0"/>
                    </a:lnTo>
                    <a:lnTo>
                      <a:pt x="127" y="0"/>
                    </a:lnTo>
                    <a:lnTo>
                      <a:pt x="123" y="1"/>
                    </a:lnTo>
                    <a:lnTo>
                      <a:pt x="120" y="3"/>
                    </a:lnTo>
                    <a:lnTo>
                      <a:pt x="117" y="5"/>
                    </a:lnTo>
                    <a:lnTo>
                      <a:pt x="75" y="54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9" y="3"/>
                    </a:lnTo>
                    <a:lnTo>
                      <a:pt x="26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3" y="8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6"/>
                    </a:lnTo>
                    <a:lnTo>
                      <a:pt x="3" y="29"/>
                    </a:lnTo>
                    <a:lnTo>
                      <a:pt x="5" y="32"/>
                    </a:lnTo>
                    <a:lnTo>
                      <a:pt x="50" y="83"/>
                    </a:lnTo>
                    <a:lnTo>
                      <a:pt x="5" y="132"/>
                    </a:lnTo>
                    <a:lnTo>
                      <a:pt x="5" y="132"/>
                    </a:lnTo>
                    <a:lnTo>
                      <a:pt x="3" y="136"/>
                    </a:lnTo>
                    <a:lnTo>
                      <a:pt x="1" y="139"/>
                    </a:lnTo>
                    <a:lnTo>
                      <a:pt x="0" y="143"/>
                    </a:lnTo>
                    <a:lnTo>
                      <a:pt x="0" y="146"/>
                    </a:lnTo>
                    <a:lnTo>
                      <a:pt x="0" y="150"/>
                    </a:lnTo>
                    <a:lnTo>
                      <a:pt x="1" y="153"/>
                    </a:lnTo>
                    <a:lnTo>
                      <a:pt x="3" y="157"/>
                    </a:lnTo>
                    <a:lnTo>
                      <a:pt x="5" y="159"/>
                    </a:lnTo>
                    <a:lnTo>
                      <a:pt x="5" y="159"/>
                    </a:lnTo>
                    <a:lnTo>
                      <a:pt x="8" y="162"/>
                    </a:lnTo>
                    <a:lnTo>
                      <a:pt x="12" y="164"/>
                    </a:lnTo>
                    <a:lnTo>
                      <a:pt x="16" y="166"/>
                    </a:lnTo>
                    <a:lnTo>
                      <a:pt x="19" y="166"/>
                    </a:lnTo>
                    <a:lnTo>
                      <a:pt x="23" y="166"/>
                    </a:lnTo>
                    <a:lnTo>
                      <a:pt x="26" y="164"/>
                    </a:lnTo>
                    <a:lnTo>
                      <a:pt x="29" y="162"/>
                    </a:lnTo>
                    <a:lnTo>
                      <a:pt x="32" y="159"/>
                    </a:lnTo>
                    <a:lnTo>
                      <a:pt x="75" y="112"/>
                    </a:lnTo>
                    <a:lnTo>
                      <a:pt x="117" y="159"/>
                    </a:lnTo>
                    <a:lnTo>
                      <a:pt x="117" y="159"/>
                    </a:lnTo>
                    <a:lnTo>
                      <a:pt x="120" y="162"/>
                    </a:lnTo>
                    <a:lnTo>
                      <a:pt x="123" y="164"/>
                    </a:lnTo>
                    <a:lnTo>
                      <a:pt x="127" y="166"/>
                    </a:lnTo>
                    <a:lnTo>
                      <a:pt x="130" y="166"/>
                    </a:lnTo>
                    <a:lnTo>
                      <a:pt x="135" y="166"/>
                    </a:lnTo>
                    <a:lnTo>
                      <a:pt x="138" y="164"/>
                    </a:lnTo>
                    <a:lnTo>
                      <a:pt x="141" y="162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46" y="157"/>
                    </a:lnTo>
                    <a:lnTo>
                      <a:pt x="148" y="153"/>
                    </a:lnTo>
                    <a:lnTo>
                      <a:pt x="149" y="150"/>
                    </a:lnTo>
                    <a:lnTo>
                      <a:pt x="150" y="146"/>
                    </a:lnTo>
                    <a:lnTo>
                      <a:pt x="149" y="143"/>
                    </a:lnTo>
                    <a:lnTo>
                      <a:pt x="148" y="139"/>
                    </a:lnTo>
                    <a:lnTo>
                      <a:pt x="146" y="136"/>
                    </a:lnTo>
                    <a:lnTo>
                      <a:pt x="144" y="132"/>
                    </a:lnTo>
                    <a:lnTo>
                      <a:pt x="144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algn="r" defTabSz="1219170" rtl="1"/>
                <a:endParaRPr lang="en-US" sz="2400">
                  <a:solidFill>
                    <a:srgbClr val="FFFFFF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034918" y="3162914"/>
              <a:ext cx="14632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defTabSz="1219170"/>
              <a:r>
                <a:rPr lang="en-US" altLang="zh-CN" sz="1133" dirty="0" smtClean="0">
                  <a:solidFill>
                    <a:srgbClr val="FFFFFF"/>
                  </a:solidFill>
                  <a:cs typeface="+mn-ea"/>
                  <a:sym typeface="+mn-lt"/>
                </a:rPr>
                <a:t>24</a:t>
              </a:r>
              <a:r>
                <a:rPr lang="zh-CN" altLang="en-US" sz="1133" dirty="0" smtClean="0">
                  <a:solidFill>
                    <a:srgbClr val="FFFFFF"/>
                  </a:solidFill>
                  <a:cs typeface="+mn-ea"/>
                  <a:sym typeface="+mn-lt"/>
                </a:rPr>
                <a:t>小时交易</a:t>
              </a:r>
              <a:endParaRPr lang="ar-SA" sz="11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4918" y="3658214"/>
              <a:ext cx="14632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defTabSz="1219170"/>
              <a:r>
                <a:rPr lang="zh-CN" altLang="en-US" sz="1133" dirty="0" smtClean="0">
                  <a:solidFill>
                    <a:srgbClr val="FFFFFF"/>
                  </a:solidFill>
                  <a:cs typeface="+mn-ea"/>
                  <a:sym typeface="+mn-lt"/>
                </a:rPr>
                <a:t>防止诈骗</a:t>
              </a:r>
              <a:endParaRPr lang="ar-SA" sz="11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4918" y="4115414"/>
              <a:ext cx="14632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defTabSz="1219170"/>
              <a:r>
                <a:rPr lang="zh-CN" altLang="en-US" sz="1133" dirty="0">
                  <a:solidFill>
                    <a:srgbClr val="FFFFFF"/>
                  </a:solidFill>
                  <a:cs typeface="+mn-ea"/>
                  <a:sym typeface="+mn-lt"/>
                </a:rPr>
                <a:t>输入您的标题文字</a:t>
              </a:r>
              <a:endParaRPr lang="ar-SA" sz="11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6000" y="2278963"/>
            <a:ext cx="6540960" cy="654025"/>
            <a:chOff x="3619500" y="1709223"/>
            <a:chExt cx="4905720" cy="490519"/>
          </a:xfrm>
        </p:grpSpPr>
        <p:sp>
          <p:nvSpPr>
            <p:cNvPr id="9" name="TextBox 8"/>
            <p:cNvSpPr txBox="1"/>
            <p:nvPr/>
          </p:nvSpPr>
          <p:spPr>
            <a:xfrm>
              <a:off x="4264025" y="1709223"/>
              <a:ext cx="4261195" cy="49051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eaque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ipsa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quae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ab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illo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inventore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veritatis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et quasi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architecto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vitae dicta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sunt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explicabo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619500" y="1718310"/>
              <a:ext cx="426720" cy="42672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69350" y="1790702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400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ar-SA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26000" y="3307078"/>
            <a:ext cx="6540960" cy="654025"/>
            <a:chOff x="3619500" y="2480310"/>
            <a:chExt cx="4905720" cy="490519"/>
          </a:xfrm>
        </p:grpSpPr>
        <p:sp>
          <p:nvSpPr>
            <p:cNvPr id="34" name="Oval 33"/>
            <p:cNvSpPr/>
            <p:nvPr/>
          </p:nvSpPr>
          <p:spPr>
            <a:xfrm>
              <a:off x="3619500" y="2493010"/>
              <a:ext cx="426720" cy="4267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4025" y="2480310"/>
              <a:ext cx="4261195" cy="49051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eaque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ipsa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quae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ab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illo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inventore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veritatis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et quasi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architecto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vitae dicta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sunt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explicabo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350" y="2571750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400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ar-SA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26000" y="4356944"/>
            <a:ext cx="6540960" cy="660798"/>
            <a:chOff x="3619500" y="3267710"/>
            <a:chExt cx="4905720" cy="495599"/>
          </a:xfrm>
        </p:grpSpPr>
        <p:sp>
          <p:nvSpPr>
            <p:cNvPr id="37" name="Oval 36"/>
            <p:cNvSpPr/>
            <p:nvPr/>
          </p:nvSpPr>
          <p:spPr>
            <a:xfrm>
              <a:off x="3619500" y="3267710"/>
              <a:ext cx="426720" cy="42672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4025" y="3272790"/>
              <a:ext cx="4261195" cy="49051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eaque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ipsa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quae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ab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illo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inventore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veritatis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et quasi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architecto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vitae dicta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sunt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explicabo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9350" y="3338513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400" dirty="0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ar-SA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26000" y="5389877"/>
            <a:ext cx="6540960" cy="674345"/>
            <a:chOff x="3619500" y="4042410"/>
            <a:chExt cx="4905720" cy="505759"/>
          </a:xfrm>
        </p:grpSpPr>
        <p:sp>
          <p:nvSpPr>
            <p:cNvPr id="31" name="Oval 30"/>
            <p:cNvSpPr/>
            <p:nvPr/>
          </p:nvSpPr>
          <p:spPr>
            <a:xfrm>
              <a:off x="3619500" y="4042410"/>
              <a:ext cx="426720" cy="42672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4025" y="4057650"/>
              <a:ext cx="4261195" cy="49051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eaque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ipsa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quae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ab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illo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inventore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veritatis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et quasi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architecto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vitae dicta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sunt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explicabo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9824" y="4119561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2400" dirty="0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ar-SA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859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Oval 18">
            <a:hlinkClick r:id="" action="ppaction://hlinkshowjump?jump=previousslide"/>
          </p:cNvPr>
          <p:cNvSpPr/>
          <p:nvPr/>
        </p:nvSpPr>
        <p:spPr>
          <a:xfrm>
            <a:off x="393700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Freeform 277">
            <a:hlinkClick r:id="" action="ppaction://hlinkshowjump?jump=previousslide"/>
          </p:cNvPr>
          <p:cNvSpPr>
            <a:spLocks/>
          </p:cNvSpPr>
          <p:nvPr/>
        </p:nvSpPr>
        <p:spPr bwMode="auto">
          <a:xfrm rot="5400000">
            <a:off x="472018" y="4146549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Oval 20">
            <a:hlinkClick r:id="" action="ppaction://hlinkshowjump?jump=nextslide"/>
          </p:cNvPr>
          <p:cNvSpPr/>
          <p:nvPr/>
        </p:nvSpPr>
        <p:spPr>
          <a:xfrm rot="10800000">
            <a:off x="11478684" y="4025900"/>
            <a:ext cx="330200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Freeform 277">
            <a:hlinkClick r:id="" action="ppaction://hlinkshowjump?jump=nextslide"/>
          </p:cNvPr>
          <p:cNvSpPr>
            <a:spLocks/>
          </p:cNvSpPr>
          <p:nvPr/>
        </p:nvSpPr>
        <p:spPr bwMode="auto">
          <a:xfrm rot="16200000">
            <a:off x="11576050" y="4144435"/>
            <a:ext cx="154517" cy="91016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设计开发团队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6634" y="3928533"/>
            <a:ext cx="2340972" cy="4876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7606" y="3928533"/>
            <a:ext cx="2340972" cy="48768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1" y="3928533"/>
            <a:ext cx="2340972" cy="48768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24395" y="3928533"/>
            <a:ext cx="2340972" cy="48768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2900" y="4079239"/>
            <a:ext cx="1930400" cy="196736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algn="ctr" defTabSz="1219170"/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08 Mar 2015 -  09:00 AM</a:t>
            </a:r>
            <a:endParaRPr lang="ar-SA" sz="1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890271" y="3218176"/>
            <a:ext cx="1097280" cy="121920"/>
            <a:chOff x="2057400" y="2800350"/>
            <a:chExt cx="822960" cy="91440"/>
          </a:xfrm>
        </p:grpSpPr>
        <p:sp>
          <p:nvSpPr>
            <p:cNvPr id="24" name="Oval 23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678245" y="2711616"/>
            <a:ext cx="1981200" cy="84638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lnSpc>
                <a:spcPts val="1600"/>
              </a:lnSpc>
              <a:spcAft>
                <a:spcPts val="533"/>
              </a:spcAft>
            </a:pP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About Us</a:t>
            </a:r>
          </a:p>
          <a:p>
            <a:pPr defTabSz="1219170">
              <a:lnSpc>
                <a:spcPts val="1467"/>
              </a:lnSpc>
              <a:spcAft>
                <a:spcPts val="533"/>
              </a:spcAft>
            </a:pP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Sed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ut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persp iciatis unde omnis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iste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natus error sit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volupt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atem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accusantium</a:t>
            </a:r>
            <a:endParaRPr lang="en-US" sz="106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33" name="Group 32"/>
          <p:cNvGrpSpPr/>
          <p:nvPr/>
        </p:nvGrpSpPr>
        <p:grpSpPr>
          <a:xfrm rot="16200000">
            <a:off x="3227071" y="5055443"/>
            <a:ext cx="1097280" cy="121920"/>
            <a:chOff x="2057400" y="2800350"/>
            <a:chExt cx="822960" cy="91440"/>
          </a:xfrm>
        </p:grpSpPr>
        <p:sp>
          <p:nvSpPr>
            <p:cNvPr id="34" name="Oval 33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015045" y="4775564"/>
            <a:ext cx="1981200" cy="84638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lnSpc>
                <a:spcPts val="1600"/>
              </a:lnSpc>
              <a:spcAft>
                <a:spcPts val="533"/>
              </a:spcAft>
            </a:pP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Services</a:t>
            </a:r>
          </a:p>
          <a:p>
            <a:pPr defTabSz="1219170">
              <a:lnSpc>
                <a:spcPts val="1467"/>
              </a:lnSpc>
              <a:spcAft>
                <a:spcPts val="533"/>
              </a:spcAft>
            </a:pP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Sed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ut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persp iciatis unde omnis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iste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natus error sit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volupt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atem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accusantium</a:t>
            </a:r>
            <a:endParaRPr lang="en-US" sz="106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44" name="Group 43"/>
          <p:cNvGrpSpPr/>
          <p:nvPr/>
        </p:nvGrpSpPr>
        <p:grpSpPr>
          <a:xfrm rot="5400000">
            <a:off x="5562025" y="3218176"/>
            <a:ext cx="1097280" cy="121920"/>
            <a:chOff x="2057400" y="2800350"/>
            <a:chExt cx="822960" cy="91440"/>
          </a:xfrm>
        </p:grpSpPr>
        <p:sp>
          <p:nvSpPr>
            <p:cNvPr id="45" name="Oval 44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350000" y="2711616"/>
            <a:ext cx="1981200" cy="84638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lnSpc>
                <a:spcPts val="1600"/>
              </a:lnSpc>
              <a:spcAft>
                <a:spcPts val="533"/>
              </a:spcAft>
            </a:pP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Project History</a:t>
            </a:r>
          </a:p>
          <a:p>
            <a:pPr defTabSz="1219170">
              <a:lnSpc>
                <a:spcPts val="1467"/>
              </a:lnSpc>
              <a:spcAft>
                <a:spcPts val="533"/>
              </a:spcAft>
            </a:pP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Sed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ut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persp iciatis unde omnis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iste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natus error sit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volupt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atem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accusantium</a:t>
            </a:r>
            <a:endParaRPr lang="en-US" sz="106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 rot="16200000">
            <a:off x="7898825" y="5055443"/>
            <a:ext cx="1097280" cy="121920"/>
            <a:chOff x="2057400" y="2800350"/>
            <a:chExt cx="822960" cy="91440"/>
          </a:xfrm>
        </p:grpSpPr>
        <p:sp>
          <p:nvSpPr>
            <p:cNvPr id="49" name="Oval 48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686800" y="4775564"/>
            <a:ext cx="1981200" cy="84638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1219170">
              <a:lnSpc>
                <a:spcPts val="1600"/>
              </a:lnSpc>
              <a:spcAft>
                <a:spcPts val="533"/>
              </a:spcAft>
            </a:pPr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Projects Overview</a:t>
            </a:r>
          </a:p>
          <a:p>
            <a:pPr defTabSz="1219170">
              <a:lnSpc>
                <a:spcPts val="1467"/>
              </a:lnSpc>
              <a:spcAft>
                <a:spcPts val="533"/>
              </a:spcAft>
            </a:pP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Sed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ut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persp iciatis unde omnis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iste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natus error sit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volupt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atem</a:t>
            </a:r>
            <a:r>
              <a:rPr lang="en-US" sz="106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sz="1067" dirty="0" err="1">
                <a:solidFill>
                  <a:srgbClr val="FFFFFF"/>
                </a:solidFill>
                <a:cs typeface="+mn-ea"/>
                <a:sym typeface="+mn-lt"/>
              </a:rPr>
              <a:t>accusantium</a:t>
            </a:r>
            <a:endParaRPr lang="en-US" sz="106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89188" y="4079239"/>
            <a:ext cx="1930400" cy="196736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algn="ctr" defTabSz="1219170"/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08 Mar 2015 -  02:00 PM</a:t>
            </a:r>
            <a:endParaRPr lang="ar-SA" sz="1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7832" y="4079239"/>
            <a:ext cx="1930400" cy="196736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algn="ctr" defTabSz="1219170"/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09 Mar 2015 -  09:30 AM</a:t>
            </a:r>
            <a:endParaRPr lang="ar-SA" sz="1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53548" y="4079239"/>
            <a:ext cx="1930400" cy="196736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noAutofit/>
          </a:bodyPr>
          <a:lstStyle/>
          <a:p>
            <a:pPr algn="ctr" defTabSz="1219170"/>
            <a:r>
              <a:rPr lang="en-US" sz="1200" dirty="0">
                <a:solidFill>
                  <a:srgbClr val="FFFFFF"/>
                </a:solidFill>
                <a:cs typeface="+mn-ea"/>
                <a:sym typeface="+mn-lt"/>
              </a:rPr>
              <a:t>08 Mar 2015 -  03:30 PM</a:t>
            </a:r>
            <a:endParaRPr lang="ar-SA" sz="12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935206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5" grpId="0" animBg="1"/>
      <p:bldP spid="13" grpId="0" animBg="1"/>
      <p:bldP spid="14" grpId="0" animBg="1"/>
      <p:bldP spid="15" grpId="0" animBg="1"/>
      <p:bldP spid="7" grpId="0"/>
      <p:bldP spid="27" grpId="0"/>
      <p:bldP spid="36" grpId="0"/>
      <p:bldP spid="47" grpId="0"/>
      <p:bldP spid="51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输入您的标题文字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1E2D3C"/>
                </a:solidFill>
                <a:latin typeface="+mn-lt"/>
                <a:cs typeface="+mn-ea"/>
                <a:sym typeface="+mn-lt"/>
              </a:rPr>
              <a:t>John Harrison</a:t>
            </a:r>
            <a:endParaRPr lang="ar-SA" dirty="0">
              <a:solidFill>
                <a:srgbClr val="1E2D3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1E2D3C"/>
                </a:solidFill>
                <a:latin typeface="+mn-lt"/>
                <a:cs typeface="+mn-ea"/>
                <a:sym typeface="+mn-lt"/>
              </a:rPr>
              <a:t>Executive Director</a:t>
            </a:r>
            <a:endParaRPr lang="ar-SA" dirty="0">
              <a:solidFill>
                <a:srgbClr val="1E2D3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1E2D3C"/>
                </a:solidFill>
                <a:latin typeface="+mn-lt"/>
                <a:cs typeface="+mn-ea"/>
                <a:sym typeface="+mn-lt"/>
              </a:rPr>
              <a:t>Michael Bruce</a:t>
            </a:r>
            <a:endParaRPr lang="ar-SA" dirty="0">
              <a:solidFill>
                <a:srgbClr val="1E2D3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1E2D3C"/>
                </a:solidFill>
                <a:latin typeface="+mn-lt"/>
                <a:cs typeface="+mn-ea"/>
                <a:sym typeface="+mn-lt"/>
              </a:rPr>
              <a:t>General Manager</a:t>
            </a:r>
            <a:endParaRPr lang="ar-SA" dirty="0">
              <a:solidFill>
                <a:srgbClr val="1E2D3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1E2D3C"/>
                </a:solidFill>
                <a:latin typeface="+mn-lt"/>
                <a:cs typeface="+mn-ea"/>
                <a:sym typeface="+mn-lt"/>
              </a:rPr>
              <a:t>Sara Brown</a:t>
            </a:r>
            <a:endParaRPr lang="ar-SA" dirty="0">
              <a:solidFill>
                <a:srgbClr val="1E2D3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1E2D3C"/>
                </a:solidFill>
                <a:latin typeface="+mn-lt"/>
                <a:cs typeface="+mn-ea"/>
                <a:sym typeface="+mn-lt"/>
              </a:rPr>
              <a:t>Technical Manager</a:t>
            </a:r>
            <a:endParaRPr lang="ar-SA" dirty="0">
              <a:solidFill>
                <a:srgbClr val="1E2D3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>
                <a:solidFill>
                  <a:srgbClr val="1E2D3C"/>
                </a:solidFill>
                <a:latin typeface="+mn-lt"/>
                <a:cs typeface="+mn-ea"/>
                <a:sym typeface="+mn-lt"/>
              </a:rPr>
              <a:t>Norton Sherman</a:t>
            </a:r>
            <a:endParaRPr lang="ar-SA" dirty="0">
              <a:solidFill>
                <a:srgbClr val="1E2D3C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>
                <a:solidFill>
                  <a:srgbClr val="1E2D3C"/>
                </a:solidFill>
                <a:latin typeface="+mn-lt"/>
                <a:cs typeface="+mn-ea"/>
                <a:sym typeface="+mn-lt"/>
              </a:rPr>
              <a:t>Senior Web Developer</a:t>
            </a:r>
            <a:endParaRPr lang="ar-SA" dirty="0">
              <a:solidFill>
                <a:srgbClr val="1E2D3C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7" name="图片占位符 6" descr="图片包含 墙壁, 室内, 椅子, 计算机&#10;&#10;已生成极高可信度的说明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 descr="图片包含 室内, 墙壁, 餐桌, 就坐&#10;&#10;已生成极高可信度的说明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图片占位符 14" descr="图片包含 天空, 餐桌, 墙壁, 室内&#10;&#10;已生成高可信度的说明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2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75898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输入您的标题文字</a:t>
            </a:r>
            <a:endParaRPr lang="ar-SA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ea"/>
                <a:sym typeface="+mn-lt"/>
              </a:rPr>
              <a:t>Inset your subtitle here. This is a good space for a short subtitle</a:t>
            </a:r>
            <a:endParaRPr lang="ar-SA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Freeform 22"/>
          <p:cNvSpPr>
            <a:spLocks noEditPoints="1"/>
          </p:cNvSpPr>
          <p:nvPr/>
        </p:nvSpPr>
        <p:spPr bwMode="auto">
          <a:xfrm>
            <a:off x="1075420" y="2483600"/>
            <a:ext cx="542789" cy="654061"/>
          </a:xfrm>
          <a:custGeom>
            <a:avLst/>
            <a:gdLst/>
            <a:ahLst/>
            <a:cxnLst>
              <a:cxn ang="0">
                <a:pos x="0" y="71"/>
              </a:cxn>
              <a:cxn ang="0">
                <a:pos x="2" y="63"/>
              </a:cxn>
              <a:cxn ang="0">
                <a:pos x="7" y="55"/>
              </a:cxn>
              <a:cxn ang="0">
                <a:pos x="13" y="50"/>
              </a:cxn>
              <a:cxn ang="0">
                <a:pos x="23" y="48"/>
              </a:cxn>
              <a:cxn ang="0">
                <a:pos x="29" y="48"/>
              </a:cxn>
              <a:cxn ang="0">
                <a:pos x="35" y="53"/>
              </a:cxn>
              <a:cxn ang="0">
                <a:pos x="43" y="64"/>
              </a:cxn>
              <a:cxn ang="0">
                <a:pos x="149" y="456"/>
              </a:cxn>
              <a:cxn ang="0">
                <a:pos x="149" y="461"/>
              </a:cxn>
              <a:cxn ang="0">
                <a:pos x="143" y="477"/>
              </a:cxn>
              <a:cxn ang="0">
                <a:pos x="139" y="480"/>
              </a:cxn>
              <a:cxn ang="0">
                <a:pos x="127" y="484"/>
              </a:cxn>
              <a:cxn ang="0">
                <a:pos x="120" y="484"/>
              </a:cxn>
              <a:cxn ang="0">
                <a:pos x="114" y="479"/>
              </a:cxn>
              <a:cxn ang="0">
                <a:pos x="106" y="468"/>
              </a:cxn>
              <a:cxn ang="0">
                <a:pos x="0" y="77"/>
              </a:cxn>
              <a:cxn ang="0">
                <a:pos x="0" y="71"/>
              </a:cxn>
              <a:cxn ang="0">
                <a:pos x="93" y="76"/>
              </a:cxn>
              <a:cxn ang="0">
                <a:pos x="114" y="79"/>
              </a:cxn>
              <a:cxn ang="0">
                <a:pos x="125" y="79"/>
              </a:cxn>
              <a:cxn ang="0">
                <a:pos x="165" y="68"/>
              </a:cxn>
              <a:cxn ang="0">
                <a:pos x="194" y="55"/>
              </a:cxn>
              <a:cxn ang="0">
                <a:pos x="223" y="40"/>
              </a:cxn>
              <a:cxn ang="0">
                <a:pos x="251" y="26"/>
              </a:cxn>
              <a:cxn ang="0">
                <a:pos x="282" y="12"/>
              </a:cxn>
              <a:cxn ang="0">
                <a:pos x="311" y="4"/>
              </a:cxn>
              <a:cxn ang="0">
                <a:pos x="333" y="0"/>
              </a:cxn>
              <a:cxn ang="0">
                <a:pos x="344" y="0"/>
              </a:cxn>
              <a:cxn ang="0">
                <a:pos x="354" y="5"/>
              </a:cxn>
              <a:cxn ang="0">
                <a:pos x="343" y="52"/>
              </a:cxn>
              <a:cxn ang="0">
                <a:pos x="331" y="92"/>
              </a:cxn>
              <a:cxn ang="0">
                <a:pos x="347" y="114"/>
              </a:cxn>
              <a:cxn ang="0">
                <a:pos x="365" y="135"/>
              </a:cxn>
              <a:cxn ang="0">
                <a:pos x="379" y="154"/>
              </a:cxn>
              <a:cxn ang="0">
                <a:pos x="400" y="178"/>
              </a:cxn>
              <a:cxn ang="0">
                <a:pos x="391" y="175"/>
              </a:cxn>
              <a:cxn ang="0">
                <a:pos x="379" y="173"/>
              </a:cxn>
              <a:cxn ang="0">
                <a:pos x="357" y="176"/>
              </a:cxn>
              <a:cxn ang="0">
                <a:pos x="330" y="186"/>
              </a:cxn>
              <a:cxn ang="0">
                <a:pos x="299" y="199"/>
              </a:cxn>
              <a:cxn ang="0">
                <a:pos x="271" y="213"/>
              </a:cxn>
              <a:cxn ang="0">
                <a:pos x="242" y="228"/>
              </a:cxn>
              <a:cxn ang="0">
                <a:pos x="211" y="240"/>
              </a:cxn>
              <a:cxn ang="0">
                <a:pos x="183" y="250"/>
              </a:cxn>
              <a:cxn ang="0">
                <a:pos x="160" y="253"/>
              </a:cxn>
              <a:cxn ang="0">
                <a:pos x="149" y="252"/>
              </a:cxn>
              <a:cxn ang="0">
                <a:pos x="93" y="76"/>
              </a:cxn>
            </a:cxnLst>
            <a:rect l="0" t="0" r="r" b="b"/>
            <a:pathLst>
              <a:path w="400" h="484">
                <a:moveTo>
                  <a:pt x="0" y="71"/>
                </a:moveTo>
                <a:lnTo>
                  <a:pt x="0" y="71"/>
                </a:lnTo>
                <a:lnTo>
                  <a:pt x="2" y="63"/>
                </a:lnTo>
                <a:lnTo>
                  <a:pt x="2" y="63"/>
                </a:lnTo>
                <a:lnTo>
                  <a:pt x="7" y="55"/>
                </a:lnTo>
                <a:lnTo>
                  <a:pt x="7" y="55"/>
                </a:lnTo>
                <a:lnTo>
                  <a:pt x="13" y="50"/>
                </a:lnTo>
                <a:lnTo>
                  <a:pt x="13" y="50"/>
                </a:lnTo>
                <a:lnTo>
                  <a:pt x="18" y="48"/>
                </a:lnTo>
                <a:lnTo>
                  <a:pt x="23" y="48"/>
                </a:lnTo>
                <a:lnTo>
                  <a:pt x="23" y="48"/>
                </a:lnTo>
                <a:lnTo>
                  <a:pt x="29" y="48"/>
                </a:lnTo>
                <a:lnTo>
                  <a:pt x="35" y="53"/>
                </a:lnTo>
                <a:lnTo>
                  <a:pt x="35" y="53"/>
                </a:lnTo>
                <a:lnTo>
                  <a:pt x="42" y="58"/>
                </a:lnTo>
                <a:lnTo>
                  <a:pt x="43" y="64"/>
                </a:lnTo>
                <a:lnTo>
                  <a:pt x="149" y="456"/>
                </a:lnTo>
                <a:lnTo>
                  <a:pt x="149" y="456"/>
                </a:lnTo>
                <a:lnTo>
                  <a:pt x="149" y="461"/>
                </a:lnTo>
                <a:lnTo>
                  <a:pt x="149" y="461"/>
                </a:lnTo>
                <a:lnTo>
                  <a:pt x="147" y="471"/>
                </a:lnTo>
                <a:lnTo>
                  <a:pt x="143" y="477"/>
                </a:lnTo>
                <a:lnTo>
                  <a:pt x="143" y="477"/>
                </a:lnTo>
                <a:lnTo>
                  <a:pt x="139" y="480"/>
                </a:lnTo>
                <a:lnTo>
                  <a:pt x="136" y="482"/>
                </a:lnTo>
                <a:lnTo>
                  <a:pt x="127" y="484"/>
                </a:lnTo>
                <a:lnTo>
                  <a:pt x="127" y="484"/>
                </a:lnTo>
                <a:lnTo>
                  <a:pt x="120" y="484"/>
                </a:lnTo>
                <a:lnTo>
                  <a:pt x="114" y="479"/>
                </a:lnTo>
                <a:lnTo>
                  <a:pt x="114" y="479"/>
                </a:lnTo>
                <a:lnTo>
                  <a:pt x="109" y="474"/>
                </a:lnTo>
                <a:lnTo>
                  <a:pt x="106" y="468"/>
                </a:lnTo>
                <a:lnTo>
                  <a:pt x="0" y="77"/>
                </a:lnTo>
                <a:lnTo>
                  <a:pt x="0" y="77"/>
                </a:lnTo>
                <a:lnTo>
                  <a:pt x="0" y="71"/>
                </a:lnTo>
                <a:lnTo>
                  <a:pt x="0" y="71"/>
                </a:lnTo>
                <a:close/>
                <a:moveTo>
                  <a:pt x="93" y="76"/>
                </a:moveTo>
                <a:lnTo>
                  <a:pt x="93" y="76"/>
                </a:lnTo>
                <a:lnTo>
                  <a:pt x="103" y="79"/>
                </a:lnTo>
                <a:lnTo>
                  <a:pt x="114" y="79"/>
                </a:lnTo>
                <a:lnTo>
                  <a:pt x="114" y="79"/>
                </a:lnTo>
                <a:lnTo>
                  <a:pt x="125" y="79"/>
                </a:lnTo>
                <a:lnTo>
                  <a:pt x="136" y="77"/>
                </a:lnTo>
                <a:lnTo>
                  <a:pt x="165" y="68"/>
                </a:lnTo>
                <a:lnTo>
                  <a:pt x="165" y="68"/>
                </a:lnTo>
                <a:lnTo>
                  <a:pt x="194" y="55"/>
                </a:lnTo>
                <a:lnTo>
                  <a:pt x="223" y="40"/>
                </a:lnTo>
                <a:lnTo>
                  <a:pt x="223" y="40"/>
                </a:lnTo>
                <a:lnTo>
                  <a:pt x="251" y="26"/>
                </a:lnTo>
                <a:lnTo>
                  <a:pt x="251" y="26"/>
                </a:lnTo>
                <a:lnTo>
                  <a:pt x="282" y="12"/>
                </a:lnTo>
                <a:lnTo>
                  <a:pt x="282" y="12"/>
                </a:lnTo>
                <a:lnTo>
                  <a:pt x="298" y="7"/>
                </a:lnTo>
                <a:lnTo>
                  <a:pt x="311" y="4"/>
                </a:lnTo>
                <a:lnTo>
                  <a:pt x="322" y="0"/>
                </a:lnTo>
                <a:lnTo>
                  <a:pt x="333" y="0"/>
                </a:lnTo>
                <a:lnTo>
                  <a:pt x="333" y="0"/>
                </a:lnTo>
                <a:lnTo>
                  <a:pt x="344" y="0"/>
                </a:lnTo>
                <a:lnTo>
                  <a:pt x="354" y="5"/>
                </a:lnTo>
                <a:lnTo>
                  <a:pt x="354" y="5"/>
                </a:lnTo>
                <a:lnTo>
                  <a:pt x="343" y="52"/>
                </a:lnTo>
                <a:lnTo>
                  <a:pt x="343" y="52"/>
                </a:lnTo>
                <a:lnTo>
                  <a:pt x="331" y="92"/>
                </a:lnTo>
                <a:lnTo>
                  <a:pt x="331" y="92"/>
                </a:lnTo>
                <a:lnTo>
                  <a:pt x="347" y="114"/>
                </a:lnTo>
                <a:lnTo>
                  <a:pt x="347" y="114"/>
                </a:lnTo>
                <a:lnTo>
                  <a:pt x="365" y="135"/>
                </a:lnTo>
                <a:lnTo>
                  <a:pt x="365" y="135"/>
                </a:lnTo>
                <a:lnTo>
                  <a:pt x="379" y="154"/>
                </a:lnTo>
                <a:lnTo>
                  <a:pt x="379" y="154"/>
                </a:lnTo>
                <a:lnTo>
                  <a:pt x="391" y="168"/>
                </a:lnTo>
                <a:lnTo>
                  <a:pt x="400" y="178"/>
                </a:lnTo>
                <a:lnTo>
                  <a:pt x="400" y="178"/>
                </a:lnTo>
                <a:lnTo>
                  <a:pt x="391" y="175"/>
                </a:lnTo>
                <a:lnTo>
                  <a:pt x="379" y="173"/>
                </a:lnTo>
                <a:lnTo>
                  <a:pt x="379" y="173"/>
                </a:lnTo>
                <a:lnTo>
                  <a:pt x="370" y="175"/>
                </a:lnTo>
                <a:lnTo>
                  <a:pt x="357" y="176"/>
                </a:lnTo>
                <a:lnTo>
                  <a:pt x="344" y="181"/>
                </a:lnTo>
                <a:lnTo>
                  <a:pt x="330" y="186"/>
                </a:lnTo>
                <a:lnTo>
                  <a:pt x="330" y="186"/>
                </a:lnTo>
                <a:lnTo>
                  <a:pt x="299" y="199"/>
                </a:lnTo>
                <a:lnTo>
                  <a:pt x="299" y="199"/>
                </a:lnTo>
                <a:lnTo>
                  <a:pt x="271" y="213"/>
                </a:lnTo>
                <a:lnTo>
                  <a:pt x="271" y="213"/>
                </a:lnTo>
                <a:lnTo>
                  <a:pt x="242" y="228"/>
                </a:lnTo>
                <a:lnTo>
                  <a:pt x="211" y="240"/>
                </a:lnTo>
                <a:lnTo>
                  <a:pt x="211" y="240"/>
                </a:lnTo>
                <a:lnTo>
                  <a:pt x="197" y="247"/>
                </a:lnTo>
                <a:lnTo>
                  <a:pt x="183" y="250"/>
                </a:lnTo>
                <a:lnTo>
                  <a:pt x="171" y="253"/>
                </a:lnTo>
                <a:lnTo>
                  <a:pt x="160" y="253"/>
                </a:lnTo>
                <a:lnTo>
                  <a:pt x="160" y="253"/>
                </a:lnTo>
                <a:lnTo>
                  <a:pt x="149" y="252"/>
                </a:lnTo>
                <a:lnTo>
                  <a:pt x="139" y="248"/>
                </a:lnTo>
                <a:lnTo>
                  <a:pt x="93" y="7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Freeform 75"/>
          <p:cNvSpPr>
            <a:spLocks noEditPoints="1"/>
          </p:cNvSpPr>
          <p:nvPr/>
        </p:nvSpPr>
        <p:spPr bwMode="auto">
          <a:xfrm>
            <a:off x="6727769" y="2453972"/>
            <a:ext cx="636385" cy="587432"/>
          </a:xfrm>
          <a:custGeom>
            <a:avLst/>
            <a:gdLst/>
            <a:ahLst/>
            <a:cxnLst>
              <a:cxn ang="0">
                <a:pos x="22" y="322"/>
              </a:cxn>
              <a:cxn ang="0">
                <a:pos x="109" y="304"/>
              </a:cxn>
              <a:cxn ang="0">
                <a:pos x="157" y="376"/>
              </a:cxn>
              <a:cxn ang="0">
                <a:pos x="122" y="442"/>
              </a:cxn>
              <a:cxn ang="0">
                <a:pos x="35" y="442"/>
              </a:cxn>
              <a:cxn ang="0">
                <a:pos x="0" y="376"/>
              </a:cxn>
              <a:cxn ang="0">
                <a:pos x="33" y="227"/>
              </a:cxn>
              <a:cxn ang="0">
                <a:pos x="78" y="231"/>
              </a:cxn>
              <a:cxn ang="0">
                <a:pos x="64" y="248"/>
              </a:cxn>
              <a:cxn ang="0">
                <a:pos x="19" y="256"/>
              </a:cxn>
              <a:cxn ang="0">
                <a:pos x="9" y="248"/>
              </a:cxn>
              <a:cxn ang="0">
                <a:pos x="38" y="416"/>
              </a:cxn>
              <a:cxn ang="0">
                <a:pos x="99" y="429"/>
              </a:cxn>
              <a:cxn ang="0">
                <a:pos x="134" y="376"/>
              </a:cxn>
              <a:cxn ang="0">
                <a:pos x="109" y="330"/>
              </a:cxn>
              <a:cxn ang="0">
                <a:pos x="46" y="330"/>
              </a:cxn>
              <a:cxn ang="0">
                <a:pos x="22" y="376"/>
              </a:cxn>
              <a:cxn ang="0">
                <a:pos x="109" y="171"/>
              </a:cxn>
              <a:cxn ang="0">
                <a:pos x="173" y="90"/>
              </a:cxn>
              <a:cxn ang="0">
                <a:pos x="214" y="112"/>
              </a:cxn>
              <a:cxn ang="0">
                <a:pos x="325" y="157"/>
              </a:cxn>
              <a:cxn ang="0">
                <a:pos x="325" y="181"/>
              </a:cxn>
              <a:cxn ang="0">
                <a:pos x="234" y="189"/>
              </a:cxn>
              <a:cxn ang="0">
                <a:pos x="238" y="234"/>
              </a:cxn>
              <a:cxn ang="0">
                <a:pos x="243" y="251"/>
              </a:cxn>
              <a:cxn ang="0">
                <a:pos x="222" y="384"/>
              </a:cxn>
              <a:cxn ang="0">
                <a:pos x="200" y="267"/>
              </a:cxn>
              <a:cxn ang="0">
                <a:pos x="96" y="205"/>
              </a:cxn>
              <a:cxn ang="0">
                <a:pos x="187" y="34"/>
              </a:cxn>
              <a:cxn ang="0">
                <a:pos x="224" y="2"/>
              </a:cxn>
              <a:cxn ang="0">
                <a:pos x="248" y="3"/>
              </a:cxn>
              <a:cxn ang="0">
                <a:pos x="280" y="37"/>
              </a:cxn>
              <a:cxn ang="0">
                <a:pos x="250" y="37"/>
              </a:cxn>
              <a:cxn ang="0">
                <a:pos x="234" y="50"/>
              </a:cxn>
              <a:cxn ang="0">
                <a:pos x="237" y="63"/>
              </a:cxn>
              <a:cxn ang="0">
                <a:pos x="267" y="101"/>
              </a:cxn>
              <a:cxn ang="0">
                <a:pos x="258" y="247"/>
              </a:cxn>
              <a:cxn ang="0">
                <a:pos x="358" y="192"/>
              </a:cxn>
              <a:cxn ang="0">
                <a:pos x="315" y="213"/>
              </a:cxn>
              <a:cxn ang="0">
                <a:pos x="301" y="202"/>
              </a:cxn>
              <a:cxn ang="0">
                <a:pos x="338" y="376"/>
              </a:cxn>
              <a:cxn ang="0">
                <a:pos x="373" y="311"/>
              </a:cxn>
              <a:cxn ang="0">
                <a:pos x="459" y="311"/>
              </a:cxn>
              <a:cxn ang="0">
                <a:pos x="494" y="376"/>
              </a:cxn>
              <a:cxn ang="0">
                <a:pos x="446" y="450"/>
              </a:cxn>
              <a:cxn ang="0">
                <a:pos x="360" y="432"/>
              </a:cxn>
              <a:cxn ang="0">
                <a:pos x="360" y="376"/>
              </a:cxn>
              <a:cxn ang="0">
                <a:pos x="384" y="424"/>
              </a:cxn>
              <a:cxn ang="0">
                <a:pos x="446" y="424"/>
              </a:cxn>
              <a:cxn ang="0">
                <a:pos x="472" y="376"/>
              </a:cxn>
              <a:cxn ang="0">
                <a:pos x="437" y="325"/>
              </a:cxn>
              <a:cxn ang="0">
                <a:pos x="376" y="336"/>
              </a:cxn>
              <a:cxn ang="0">
                <a:pos x="381" y="211"/>
              </a:cxn>
              <a:cxn ang="0">
                <a:pos x="426" y="205"/>
              </a:cxn>
              <a:cxn ang="0">
                <a:pos x="450" y="219"/>
              </a:cxn>
              <a:cxn ang="0">
                <a:pos x="448" y="235"/>
              </a:cxn>
              <a:cxn ang="0">
                <a:pos x="422" y="229"/>
              </a:cxn>
              <a:cxn ang="0">
                <a:pos x="387" y="224"/>
              </a:cxn>
            </a:cxnLst>
            <a:rect l="0" t="0" r="r" b="b"/>
            <a:pathLst>
              <a:path w="494" h="456">
                <a:moveTo>
                  <a:pt x="0" y="376"/>
                </a:moveTo>
                <a:lnTo>
                  <a:pt x="0" y="376"/>
                </a:lnTo>
                <a:lnTo>
                  <a:pt x="1" y="360"/>
                </a:lnTo>
                <a:lnTo>
                  <a:pt x="5" y="346"/>
                </a:lnTo>
                <a:lnTo>
                  <a:pt x="13" y="333"/>
                </a:lnTo>
                <a:lnTo>
                  <a:pt x="22" y="322"/>
                </a:lnTo>
                <a:lnTo>
                  <a:pt x="22" y="322"/>
                </a:lnTo>
                <a:lnTo>
                  <a:pt x="35" y="311"/>
                </a:lnTo>
                <a:lnTo>
                  <a:pt x="48" y="304"/>
                </a:lnTo>
                <a:lnTo>
                  <a:pt x="62" y="299"/>
                </a:lnTo>
                <a:lnTo>
                  <a:pt x="78" y="298"/>
                </a:lnTo>
                <a:lnTo>
                  <a:pt x="78" y="298"/>
                </a:lnTo>
                <a:lnTo>
                  <a:pt x="94" y="299"/>
                </a:lnTo>
                <a:lnTo>
                  <a:pt x="109" y="304"/>
                </a:lnTo>
                <a:lnTo>
                  <a:pt x="122" y="311"/>
                </a:lnTo>
                <a:lnTo>
                  <a:pt x="134" y="322"/>
                </a:lnTo>
                <a:lnTo>
                  <a:pt x="134" y="322"/>
                </a:lnTo>
                <a:lnTo>
                  <a:pt x="144" y="333"/>
                </a:lnTo>
                <a:lnTo>
                  <a:pt x="152" y="346"/>
                </a:lnTo>
                <a:lnTo>
                  <a:pt x="155" y="360"/>
                </a:lnTo>
                <a:lnTo>
                  <a:pt x="157" y="376"/>
                </a:lnTo>
                <a:lnTo>
                  <a:pt x="157" y="376"/>
                </a:lnTo>
                <a:lnTo>
                  <a:pt x="155" y="392"/>
                </a:lnTo>
                <a:lnTo>
                  <a:pt x="150" y="407"/>
                </a:lnTo>
                <a:lnTo>
                  <a:pt x="144" y="419"/>
                </a:lnTo>
                <a:lnTo>
                  <a:pt x="134" y="432"/>
                </a:lnTo>
                <a:lnTo>
                  <a:pt x="134" y="432"/>
                </a:lnTo>
                <a:lnTo>
                  <a:pt x="122" y="442"/>
                </a:lnTo>
                <a:lnTo>
                  <a:pt x="109" y="450"/>
                </a:lnTo>
                <a:lnTo>
                  <a:pt x="94" y="455"/>
                </a:lnTo>
                <a:lnTo>
                  <a:pt x="78" y="456"/>
                </a:lnTo>
                <a:lnTo>
                  <a:pt x="78" y="456"/>
                </a:lnTo>
                <a:lnTo>
                  <a:pt x="62" y="455"/>
                </a:lnTo>
                <a:lnTo>
                  <a:pt x="48" y="450"/>
                </a:lnTo>
                <a:lnTo>
                  <a:pt x="35" y="442"/>
                </a:lnTo>
                <a:lnTo>
                  <a:pt x="22" y="432"/>
                </a:lnTo>
                <a:lnTo>
                  <a:pt x="22" y="432"/>
                </a:lnTo>
                <a:lnTo>
                  <a:pt x="13" y="419"/>
                </a:lnTo>
                <a:lnTo>
                  <a:pt x="5" y="407"/>
                </a:lnTo>
                <a:lnTo>
                  <a:pt x="1" y="392"/>
                </a:lnTo>
                <a:lnTo>
                  <a:pt x="0" y="376"/>
                </a:lnTo>
                <a:lnTo>
                  <a:pt x="0" y="376"/>
                </a:lnTo>
                <a:close/>
                <a:moveTo>
                  <a:pt x="9" y="248"/>
                </a:moveTo>
                <a:lnTo>
                  <a:pt x="9" y="248"/>
                </a:lnTo>
                <a:lnTo>
                  <a:pt x="11" y="243"/>
                </a:lnTo>
                <a:lnTo>
                  <a:pt x="14" y="239"/>
                </a:lnTo>
                <a:lnTo>
                  <a:pt x="14" y="239"/>
                </a:lnTo>
                <a:lnTo>
                  <a:pt x="24" y="232"/>
                </a:lnTo>
                <a:lnTo>
                  <a:pt x="33" y="227"/>
                </a:lnTo>
                <a:lnTo>
                  <a:pt x="43" y="224"/>
                </a:lnTo>
                <a:lnTo>
                  <a:pt x="53" y="223"/>
                </a:lnTo>
                <a:lnTo>
                  <a:pt x="53" y="223"/>
                </a:lnTo>
                <a:lnTo>
                  <a:pt x="64" y="224"/>
                </a:lnTo>
                <a:lnTo>
                  <a:pt x="64" y="224"/>
                </a:lnTo>
                <a:lnTo>
                  <a:pt x="78" y="231"/>
                </a:lnTo>
                <a:lnTo>
                  <a:pt x="78" y="231"/>
                </a:lnTo>
                <a:lnTo>
                  <a:pt x="112" y="245"/>
                </a:lnTo>
                <a:lnTo>
                  <a:pt x="112" y="245"/>
                </a:lnTo>
                <a:lnTo>
                  <a:pt x="187" y="277"/>
                </a:lnTo>
                <a:lnTo>
                  <a:pt x="187" y="330"/>
                </a:lnTo>
                <a:lnTo>
                  <a:pt x="75" y="255"/>
                </a:lnTo>
                <a:lnTo>
                  <a:pt x="75" y="255"/>
                </a:lnTo>
                <a:lnTo>
                  <a:pt x="64" y="248"/>
                </a:lnTo>
                <a:lnTo>
                  <a:pt x="51" y="247"/>
                </a:lnTo>
                <a:lnTo>
                  <a:pt x="51" y="247"/>
                </a:lnTo>
                <a:lnTo>
                  <a:pt x="38" y="248"/>
                </a:lnTo>
                <a:lnTo>
                  <a:pt x="27" y="255"/>
                </a:lnTo>
                <a:lnTo>
                  <a:pt x="27" y="255"/>
                </a:lnTo>
                <a:lnTo>
                  <a:pt x="22" y="256"/>
                </a:lnTo>
                <a:lnTo>
                  <a:pt x="19" y="256"/>
                </a:lnTo>
                <a:lnTo>
                  <a:pt x="19" y="256"/>
                </a:lnTo>
                <a:lnTo>
                  <a:pt x="16" y="256"/>
                </a:lnTo>
                <a:lnTo>
                  <a:pt x="13" y="255"/>
                </a:lnTo>
                <a:lnTo>
                  <a:pt x="13" y="255"/>
                </a:lnTo>
                <a:lnTo>
                  <a:pt x="9" y="251"/>
                </a:lnTo>
                <a:lnTo>
                  <a:pt x="9" y="248"/>
                </a:lnTo>
                <a:lnTo>
                  <a:pt x="9" y="248"/>
                </a:lnTo>
                <a:close/>
                <a:moveTo>
                  <a:pt x="22" y="376"/>
                </a:moveTo>
                <a:lnTo>
                  <a:pt x="22" y="376"/>
                </a:lnTo>
                <a:lnTo>
                  <a:pt x="22" y="387"/>
                </a:lnTo>
                <a:lnTo>
                  <a:pt x="25" y="399"/>
                </a:lnTo>
                <a:lnTo>
                  <a:pt x="30" y="408"/>
                </a:lnTo>
                <a:lnTo>
                  <a:pt x="38" y="416"/>
                </a:lnTo>
                <a:lnTo>
                  <a:pt x="38" y="416"/>
                </a:lnTo>
                <a:lnTo>
                  <a:pt x="46" y="424"/>
                </a:lnTo>
                <a:lnTo>
                  <a:pt x="56" y="429"/>
                </a:lnTo>
                <a:lnTo>
                  <a:pt x="67" y="432"/>
                </a:lnTo>
                <a:lnTo>
                  <a:pt x="78" y="432"/>
                </a:lnTo>
                <a:lnTo>
                  <a:pt x="78" y="432"/>
                </a:lnTo>
                <a:lnTo>
                  <a:pt x="90" y="432"/>
                </a:lnTo>
                <a:lnTo>
                  <a:pt x="99" y="429"/>
                </a:lnTo>
                <a:lnTo>
                  <a:pt x="109" y="424"/>
                </a:lnTo>
                <a:lnTo>
                  <a:pt x="118" y="416"/>
                </a:lnTo>
                <a:lnTo>
                  <a:pt x="118" y="416"/>
                </a:lnTo>
                <a:lnTo>
                  <a:pt x="125" y="408"/>
                </a:lnTo>
                <a:lnTo>
                  <a:pt x="131" y="399"/>
                </a:lnTo>
                <a:lnTo>
                  <a:pt x="134" y="387"/>
                </a:lnTo>
                <a:lnTo>
                  <a:pt x="134" y="376"/>
                </a:lnTo>
                <a:lnTo>
                  <a:pt x="134" y="376"/>
                </a:lnTo>
                <a:lnTo>
                  <a:pt x="134" y="365"/>
                </a:lnTo>
                <a:lnTo>
                  <a:pt x="131" y="355"/>
                </a:lnTo>
                <a:lnTo>
                  <a:pt x="125" y="346"/>
                </a:lnTo>
                <a:lnTo>
                  <a:pt x="118" y="336"/>
                </a:lnTo>
                <a:lnTo>
                  <a:pt x="118" y="336"/>
                </a:lnTo>
                <a:lnTo>
                  <a:pt x="109" y="330"/>
                </a:lnTo>
                <a:lnTo>
                  <a:pt x="99" y="325"/>
                </a:lnTo>
                <a:lnTo>
                  <a:pt x="90" y="322"/>
                </a:lnTo>
                <a:lnTo>
                  <a:pt x="78" y="320"/>
                </a:lnTo>
                <a:lnTo>
                  <a:pt x="78" y="320"/>
                </a:lnTo>
                <a:lnTo>
                  <a:pt x="67" y="322"/>
                </a:lnTo>
                <a:lnTo>
                  <a:pt x="56" y="325"/>
                </a:lnTo>
                <a:lnTo>
                  <a:pt x="46" y="330"/>
                </a:lnTo>
                <a:lnTo>
                  <a:pt x="38" y="336"/>
                </a:lnTo>
                <a:lnTo>
                  <a:pt x="38" y="336"/>
                </a:lnTo>
                <a:lnTo>
                  <a:pt x="30" y="346"/>
                </a:lnTo>
                <a:lnTo>
                  <a:pt x="25" y="355"/>
                </a:lnTo>
                <a:lnTo>
                  <a:pt x="22" y="365"/>
                </a:lnTo>
                <a:lnTo>
                  <a:pt x="22" y="376"/>
                </a:lnTo>
                <a:lnTo>
                  <a:pt x="22" y="376"/>
                </a:lnTo>
                <a:close/>
                <a:moveTo>
                  <a:pt x="96" y="205"/>
                </a:moveTo>
                <a:lnTo>
                  <a:pt x="96" y="205"/>
                </a:lnTo>
                <a:lnTo>
                  <a:pt x="96" y="197"/>
                </a:lnTo>
                <a:lnTo>
                  <a:pt x="99" y="189"/>
                </a:lnTo>
                <a:lnTo>
                  <a:pt x="104" y="181"/>
                </a:lnTo>
                <a:lnTo>
                  <a:pt x="109" y="171"/>
                </a:lnTo>
                <a:lnTo>
                  <a:pt x="109" y="171"/>
                </a:lnTo>
                <a:lnTo>
                  <a:pt x="123" y="154"/>
                </a:lnTo>
                <a:lnTo>
                  <a:pt x="123" y="154"/>
                </a:lnTo>
                <a:lnTo>
                  <a:pt x="144" y="127"/>
                </a:lnTo>
                <a:lnTo>
                  <a:pt x="144" y="127"/>
                </a:lnTo>
                <a:lnTo>
                  <a:pt x="163" y="101"/>
                </a:lnTo>
                <a:lnTo>
                  <a:pt x="163" y="101"/>
                </a:lnTo>
                <a:lnTo>
                  <a:pt x="173" y="90"/>
                </a:lnTo>
                <a:lnTo>
                  <a:pt x="173" y="90"/>
                </a:lnTo>
                <a:lnTo>
                  <a:pt x="178" y="85"/>
                </a:lnTo>
                <a:lnTo>
                  <a:pt x="186" y="83"/>
                </a:lnTo>
                <a:lnTo>
                  <a:pt x="186" y="83"/>
                </a:lnTo>
                <a:lnTo>
                  <a:pt x="190" y="85"/>
                </a:lnTo>
                <a:lnTo>
                  <a:pt x="195" y="87"/>
                </a:lnTo>
                <a:lnTo>
                  <a:pt x="214" y="112"/>
                </a:lnTo>
                <a:lnTo>
                  <a:pt x="251" y="159"/>
                </a:lnTo>
                <a:lnTo>
                  <a:pt x="310" y="152"/>
                </a:lnTo>
                <a:lnTo>
                  <a:pt x="310" y="152"/>
                </a:lnTo>
                <a:lnTo>
                  <a:pt x="312" y="152"/>
                </a:lnTo>
                <a:lnTo>
                  <a:pt x="312" y="152"/>
                </a:lnTo>
                <a:lnTo>
                  <a:pt x="318" y="152"/>
                </a:lnTo>
                <a:lnTo>
                  <a:pt x="325" y="157"/>
                </a:lnTo>
                <a:lnTo>
                  <a:pt x="325" y="157"/>
                </a:lnTo>
                <a:lnTo>
                  <a:pt x="328" y="162"/>
                </a:lnTo>
                <a:lnTo>
                  <a:pt x="330" y="168"/>
                </a:lnTo>
                <a:lnTo>
                  <a:pt x="330" y="168"/>
                </a:lnTo>
                <a:lnTo>
                  <a:pt x="328" y="175"/>
                </a:lnTo>
                <a:lnTo>
                  <a:pt x="325" y="181"/>
                </a:lnTo>
                <a:lnTo>
                  <a:pt x="325" y="181"/>
                </a:lnTo>
                <a:lnTo>
                  <a:pt x="320" y="184"/>
                </a:lnTo>
                <a:lnTo>
                  <a:pt x="314" y="186"/>
                </a:lnTo>
                <a:lnTo>
                  <a:pt x="248" y="194"/>
                </a:lnTo>
                <a:lnTo>
                  <a:pt x="246" y="194"/>
                </a:lnTo>
                <a:lnTo>
                  <a:pt x="246" y="194"/>
                </a:lnTo>
                <a:lnTo>
                  <a:pt x="238" y="194"/>
                </a:lnTo>
                <a:lnTo>
                  <a:pt x="234" y="189"/>
                </a:lnTo>
                <a:lnTo>
                  <a:pt x="198" y="162"/>
                </a:lnTo>
                <a:lnTo>
                  <a:pt x="166" y="202"/>
                </a:lnTo>
                <a:lnTo>
                  <a:pt x="226" y="226"/>
                </a:lnTo>
                <a:lnTo>
                  <a:pt x="226" y="226"/>
                </a:lnTo>
                <a:lnTo>
                  <a:pt x="234" y="229"/>
                </a:lnTo>
                <a:lnTo>
                  <a:pt x="238" y="234"/>
                </a:lnTo>
                <a:lnTo>
                  <a:pt x="238" y="234"/>
                </a:lnTo>
                <a:lnTo>
                  <a:pt x="242" y="240"/>
                </a:lnTo>
                <a:lnTo>
                  <a:pt x="243" y="247"/>
                </a:lnTo>
                <a:lnTo>
                  <a:pt x="243" y="247"/>
                </a:lnTo>
                <a:lnTo>
                  <a:pt x="243" y="248"/>
                </a:lnTo>
                <a:lnTo>
                  <a:pt x="243" y="248"/>
                </a:lnTo>
                <a:lnTo>
                  <a:pt x="242" y="251"/>
                </a:lnTo>
                <a:lnTo>
                  <a:pt x="243" y="251"/>
                </a:lnTo>
                <a:lnTo>
                  <a:pt x="243" y="362"/>
                </a:lnTo>
                <a:lnTo>
                  <a:pt x="243" y="362"/>
                </a:lnTo>
                <a:lnTo>
                  <a:pt x="242" y="370"/>
                </a:lnTo>
                <a:lnTo>
                  <a:pt x="237" y="378"/>
                </a:lnTo>
                <a:lnTo>
                  <a:pt x="237" y="378"/>
                </a:lnTo>
                <a:lnTo>
                  <a:pt x="230" y="383"/>
                </a:lnTo>
                <a:lnTo>
                  <a:pt x="222" y="384"/>
                </a:lnTo>
                <a:lnTo>
                  <a:pt x="222" y="384"/>
                </a:lnTo>
                <a:lnTo>
                  <a:pt x="214" y="383"/>
                </a:lnTo>
                <a:lnTo>
                  <a:pt x="206" y="378"/>
                </a:lnTo>
                <a:lnTo>
                  <a:pt x="206" y="378"/>
                </a:lnTo>
                <a:lnTo>
                  <a:pt x="202" y="371"/>
                </a:lnTo>
                <a:lnTo>
                  <a:pt x="200" y="363"/>
                </a:lnTo>
                <a:lnTo>
                  <a:pt x="200" y="267"/>
                </a:lnTo>
                <a:lnTo>
                  <a:pt x="115" y="232"/>
                </a:lnTo>
                <a:lnTo>
                  <a:pt x="115" y="232"/>
                </a:lnTo>
                <a:lnTo>
                  <a:pt x="106" y="227"/>
                </a:lnTo>
                <a:lnTo>
                  <a:pt x="101" y="221"/>
                </a:lnTo>
                <a:lnTo>
                  <a:pt x="96" y="215"/>
                </a:lnTo>
                <a:lnTo>
                  <a:pt x="96" y="205"/>
                </a:lnTo>
                <a:lnTo>
                  <a:pt x="96" y="205"/>
                </a:lnTo>
                <a:close/>
                <a:moveTo>
                  <a:pt x="184" y="50"/>
                </a:moveTo>
                <a:lnTo>
                  <a:pt x="184" y="50"/>
                </a:lnTo>
                <a:lnTo>
                  <a:pt x="184" y="45"/>
                </a:lnTo>
                <a:lnTo>
                  <a:pt x="184" y="45"/>
                </a:lnTo>
                <a:lnTo>
                  <a:pt x="186" y="42"/>
                </a:lnTo>
                <a:lnTo>
                  <a:pt x="186" y="42"/>
                </a:lnTo>
                <a:lnTo>
                  <a:pt x="187" y="34"/>
                </a:lnTo>
                <a:lnTo>
                  <a:pt x="190" y="26"/>
                </a:lnTo>
                <a:lnTo>
                  <a:pt x="195" y="19"/>
                </a:lnTo>
                <a:lnTo>
                  <a:pt x="202" y="13"/>
                </a:lnTo>
                <a:lnTo>
                  <a:pt x="202" y="13"/>
                </a:lnTo>
                <a:lnTo>
                  <a:pt x="208" y="6"/>
                </a:lnTo>
                <a:lnTo>
                  <a:pt x="216" y="3"/>
                </a:lnTo>
                <a:lnTo>
                  <a:pt x="224" y="2"/>
                </a:lnTo>
                <a:lnTo>
                  <a:pt x="234" y="0"/>
                </a:lnTo>
                <a:lnTo>
                  <a:pt x="234" y="0"/>
                </a:lnTo>
                <a:lnTo>
                  <a:pt x="237" y="0"/>
                </a:lnTo>
                <a:lnTo>
                  <a:pt x="237" y="0"/>
                </a:lnTo>
                <a:lnTo>
                  <a:pt x="240" y="2"/>
                </a:lnTo>
                <a:lnTo>
                  <a:pt x="240" y="2"/>
                </a:lnTo>
                <a:lnTo>
                  <a:pt x="248" y="3"/>
                </a:lnTo>
                <a:lnTo>
                  <a:pt x="256" y="6"/>
                </a:lnTo>
                <a:lnTo>
                  <a:pt x="262" y="10"/>
                </a:lnTo>
                <a:lnTo>
                  <a:pt x="269" y="16"/>
                </a:lnTo>
                <a:lnTo>
                  <a:pt x="269" y="16"/>
                </a:lnTo>
                <a:lnTo>
                  <a:pt x="274" y="22"/>
                </a:lnTo>
                <a:lnTo>
                  <a:pt x="278" y="31"/>
                </a:lnTo>
                <a:lnTo>
                  <a:pt x="280" y="37"/>
                </a:lnTo>
                <a:lnTo>
                  <a:pt x="282" y="47"/>
                </a:lnTo>
                <a:lnTo>
                  <a:pt x="282" y="47"/>
                </a:lnTo>
                <a:lnTo>
                  <a:pt x="274" y="43"/>
                </a:lnTo>
                <a:lnTo>
                  <a:pt x="274" y="43"/>
                </a:lnTo>
                <a:lnTo>
                  <a:pt x="254" y="37"/>
                </a:lnTo>
                <a:lnTo>
                  <a:pt x="254" y="37"/>
                </a:lnTo>
                <a:lnTo>
                  <a:pt x="250" y="37"/>
                </a:lnTo>
                <a:lnTo>
                  <a:pt x="250" y="37"/>
                </a:lnTo>
                <a:lnTo>
                  <a:pt x="245" y="39"/>
                </a:lnTo>
                <a:lnTo>
                  <a:pt x="240" y="40"/>
                </a:lnTo>
                <a:lnTo>
                  <a:pt x="240" y="40"/>
                </a:lnTo>
                <a:lnTo>
                  <a:pt x="237" y="45"/>
                </a:lnTo>
                <a:lnTo>
                  <a:pt x="234" y="50"/>
                </a:lnTo>
                <a:lnTo>
                  <a:pt x="234" y="50"/>
                </a:lnTo>
                <a:lnTo>
                  <a:pt x="234" y="51"/>
                </a:lnTo>
                <a:lnTo>
                  <a:pt x="234" y="51"/>
                </a:lnTo>
                <a:lnTo>
                  <a:pt x="234" y="53"/>
                </a:lnTo>
                <a:lnTo>
                  <a:pt x="234" y="53"/>
                </a:lnTo>
                <a:lnTo>
                  <a:pt x="235" y="58"/>
                </a:lnTo>
                <a:lnTo>
                  <a:pt x="237" y="63"/>
                </a:lnTo>
                <a:lnTo>
                  <a:pt x="237" y="63"/>
                </a:lnTo>
                <a:lnTo>
                  <a:pt x="240" y="66"/>
                </a:lnTo>
                <a:lnTo>
                  <a:pt x="246" y="69"/>
                </a:lnTo>
                <a:lnTo>
                  <a:pt x="258" y="75"/>
                </a:lnTo>
                <a:lnTo>
                  <a:pt x="275" y="85"/>
                </a:lnTo>
                <a:lnTo>
                  <a:pt x="275" y="85"/>
                </a:lnTo>
                <a:lnTo>
                  <a:pt x="272" y="95"/>
                </a:lnTo>
                <a:lnTo>
                  <a:pt x="267" y="101"/>
                </a:lnTo>
                <a:lnTo>
                  <a:pt x="189" y="67"/>
                </a:lnTo>
                <a:lnTo>
                  <a:pt x="189" y="67"/>
                </a:lnTo>
                <a:lnTo>
                  <a:pt x="186" y="58"/>
                </a:lnTo>
                <a:lnTo>
                  <a:pt x="184" y="50"/>
                </a:lnTo>
                <a:lnTo>
                  <a:pt x="184" y="50"/>
                </a:lnTo>
                <a:close/>
                <a:moveTo>
                  <a:pt x="258" y="371"/>
                </a:moveTo>
                <a:lnTo>
                  <a:pt x="258" y="247"/>
                </a:lnTo>
                <a:lnTo>
                  <a:pt x="336" y="226"/>
                </a:lnTo>
                <a:lnTo>
                  <a:pt x="355" y="271"/>
                </a:lnTo>
                <a:lnTo>
                  <a:pt x="258" y="371"/>
                </a:lnTo>
                <a:close/>
                <a:moveTo>
                  <a:pt x="352" y="189"/>
                </a:moveTo>
                <a:lnTo>
                  <a:pt x="352" y="189"/>
                </a:lnTo>
                <a:lnTo>
                  <a:pt x="355" y="191"/>
                </a:lnTo>
                <a:lnTo>
                  <a:pt x="358" y="192"/>
                </a:lnTo>
                <a:lnTo>
                  <a:pt x="358" y="192"/>
                </a:lnTo>
                <a:lnTo>
                  <a:pt x="363" y="199"/>
                </a:lnTo>
                <a:lnTo>
                  <a:pt x="363" y="199"/>
                </a:lnTo>
                <a:lnTo>
                  <a:pt x="403" y="287"/>
                </a:lnTo>
                <a:lnTo>
                  <a:pt x="379" y="293"/>
                </a:lnTo>
                <a:lnTo>
                  <a:pt x="344" y="213"/>
                </a:lnTo>
                <a:lnTo>
                  <a:pt x="315" y="213"/>
                </a:lnTo>
                <a:lnTo>
                  <a:pt x="315" y="213"/>
                </a:lnTo>
                <a:lnTo>
                  <a:pt x="309" y="213"/>
                </a:lnTo>
                <a:lnTo>
                  <a:pt x="304" y="210"/>
                </a:lnTo>
                <a:lnTo>
                  <a:pt x="304" y="210"/>
                </a:lnTo>
                <a:lnTo>
                  <a:pt x="302" y="207"/>
                </a:lnTo>
                <a:lnTo>
                  <a:pt x="301" y="202"/>
                </a:lnTo>
                <a:lnTo>
                  <a:pt x="301" y="202"/>
                </a:lnTo>
                <a:lnTo>
                  <a:pt x="302" y="197"/>
                </a:lnTo>
                <a:lnTo>
                  <a:pt x="304" y="194"/>
                </a:lnTo>
                <a:lnTo>
                  <a:pt x="304" y="194"/>
                </a:lnTo>
                <a:lnTo>
                  <a:pt x="309" y="191"/>
                </a:lnTo>
                <a:lnTo>
                  <a:pt x="315" y="189"/>
                </a:lnTo>
                <a:lnTo>
                  <a:pt x="352" y="189"/>
                </a:lnTo>
                <a:close/>
                <a:moveTo>
                  <a:pt x="338" y="376"/>
                </a:moveTo>
                <a:lnTo>
                  <a:pt x="338" y="376"/>
                </a:lnTo>
                <a:lnTo>
                  <a:pt x="339" y="360"/>
                </a:lnTo>
                <a:lnTo>
                  <a:pt x="342" y="346"/>
                </a:lnTo>
                <a:lnTo>
                  <a:pt x="350" y="333"/>
                </a:lnTo>
                <a:lnTo>
                  <a:pt x="360" y="322"/>
                </a:lnTo>
                <a:lnTo>
                  <a:pt x="360" y="322"/>
                </a:lnTo>
                <a:lnTo>
                  <a:pt x="373" y="311"/>
                </a:lnTo>
                <a:lnTo>
                  <a:pt x="386" y="304"/>
                </a:lnTo>
                <a:lnTo>
                  <a:pt x="400" y="299"/>
                </a:lnTo>
                <a:lnTo>
                  <a:pt x="416" y="298"/>
                </a:lnTo>
                <a:lnTo>
                  <a:pt x="416" y="298"/>
                </a:lnTo>
                <a:lnTo>
                  <a:pt x="432" y="299"/>
                </a:lnTo>
                <a:lnTo>
                  <a:pt x="446" y="304"/>
                </a:lnTo>
                <a:lnTo>
                  <a:pt x="459" y="311"/>
                </a:lnTo>
                <a:lnTo>
                  <a:pt x="472" y="322"/>
                </a:lnTo>
                <a:lnTo>
                  <a:pt x="472" y="322"/>
                </a:lnTo>
                <a:lnTo>
                  <a:pt x="482" y="333"/>
                </a:lnTo>
                <a:lnTo>
                  <a:pt x="488" y="346"/>
                </a:lnTo>
                <a:lnTo>
                  <a:pt x="493" y="360"/>
                </a:lnTo>
                <a:lnTo>
                  <a:pt x="494" y="376"/>
                </a:lnTo>
                <a:lnTo>
                  <a:pt x="494" y="376"/>
                </a:lnTo>
                <a:lnTo>
                  <a:pt x="493" y="392"/>
                </a:lnTo>
                <a:lnTo>
                  <a:pt x="488" y="407"/>
                </a:lnTo>
                <a:lnTo>
                  <a:pt x="482" y="419"/>
                </a:lnTo>
                <a:lnTo>
                  <a:pt x="470" y="432"/>
                </a:lnTo>
                <a:lnTo>
                  <a:pt x="470" y="432"/>
                </a:lnTo>
                <a:lnTo>
                  <a:pt x="459" y="442"/>
                </a:lnTo>
                <a:lnTo>
                  <a:pt x="446" y="450"/>
                </a:lnTo>
                <a:lnTo>
                  <a:pt x="432" y="455"/>
                </a:lnTo>
                <a:lnTo>
                  <a:pt x="416" y="456"/>
                </a:lnTo>
                <a:lnTo>
                  <a:pt x="416" y="456"/>
                </a:lnTo>
                <a:lnTo>
                  <a:pt x="400" y="455"/>
                </a:lnTo>
                <a:lnTo>
                  <a:pt x="386" y="450"/>
                </a:lnTo>
                <a:lnTo>
                  <a:pt x="373" y="442"/>
                </a:lnTo>
                <a:lnTo>
                  <a:pt x="360" y="432"/>
                </a:lnTo>
                <a:lnTo>
                  <a:pt x="360" y="432"/>
                </a:lnTo>
                <a:lnTo>
                  <a:pt x="350" y="419"/>
                </a:lnTo>
                <a:lnTo>
                  <a:pt x="342" y="407"/>
                </a:lnTo>
                <a:lnTo>
                  <a:pt x="339" y="392"/>
                </a:lnTo>
                <a:lnTo>
                  <a:pt x="338" y="376"/>
                </a:lnTo>
                <a:lnTo>
                  <a:pt x="338" y="376"/>
                </a:lnTo>
                <a:close/>
                <a:moveTo>
                  <a:pt x="360" y="376"/>
                </a:moveTo>
                <a:lnTo>
                  <a:pt x="360" y="376"/>
                </a:lnTo>
                <a:lnTo>
                  <a:pt x="360" y="387"/>
                </a:lnTo>
                <a:lnTo>
                  <a:pt x="363" y="399"/>
                </a:lnTo>
                <a:lnTo>
                  <a:pt x="368" y="408"/>
                </a:lnTo>
                <a:lnTo>
                  <a:pt x="376" y="416"/>
                </a:lnTo>
                <a:lnTo>
                  <a:pt x="376" y="416"/>
                </a:lnTo>
                <a:lnTo>
                  <a:pt x="384" y="424"/>
                </a:lnTo>
                <a:lnTo>
                  <a:pt x="394" y="429"/>
                </a:lnTo>
                <a:lnTo>
                  <a:pt x="405" y="432"/>
                </a:lnTo>
                <a:lnTo>
                  <a:pt x="416" y="432"/>
                </a:lnTo>
                <a:lnTo>
                  <a:pt x="416" y="432"/>
                </a:lnTo>
                <a:lnTo>
                  <a:pt x="427" y="432"/>
                </a:lnTo>
                <a:lnTo>
                  <a:pt x="437" y="429"/>
                </a:lnTo>
                <a:lnTo>
                  <a:pt x="446" y="424"/>
                </a:lnTo>
                <a:lnTo>
                  <a:pt x="456" y="416"/>
                </a:lnTo>
                <a:lnTo>
                  <a:pt x="456" y="416"/>
                </a:lnTo>
                <a:lnTo>
                  <a:pt x="462" y="408"/>
                </a:lnTo>
                <a:lnTo>
                  <a:pt x="469" y="399"/>
                </a:lnTo>
                <a:lnTo>
                  <a:pt x="470" y="387"/>
                </a:lnTo>
                <a:lnTo>
                  <a:pt x="472" y="376"/>
                </a:lnTo>
                <a:lnTo>
                  <a:pt x="472" y="376"/>
                </a:lnTo>
                <a:lnTo>
                  <a:pt x="470" y="365"/>
                </a:lnTo>
                <a:lnTo>
                  <a:pt x="469" y="355"/>
                </a:lnTo>
                <a:lnTo>
                  <a:pt x="462" y="346"/>
                </a:lnTo>
                <a:lnTo>
                  <a:pt x="456" y="336"/>
                </a:lnTo>
                <a:lnTo>
                  <a:pt x="456" y="336"/>
                </a:lnTo>
                <a:lnTo>
                  <a:pt x="446" y="330"/>
                </a:lnTo>
                <a:lnTo>
                  <a:pt x="437" y="325"/>
                </a:lnTo>
                <a:lnTo>
                  <a:pt x="427" y="322"/>
                </a:lnTo>
                <a:lnTo>
                  <a:pt x="416" y="320"/>
                </a:lnTo>
                <a:lnTo>
                  <a:pt x="416" y="320"/>
                </a:lnTo>
                <a:lnTo>
                  <a:pt x="405" y="322"/>
                </a:lnTo>
                <a:lnTo>
                  <a:pt x="394" y="325"/>
                </a:lnTo>
                <a:lnTo>
                  <a:pt x="384" y="330"/>
                </a:lnTo>
                <a:lnTo>
                  <a:pt x="376" y="336"/>
                </a:lnTo>
                <a:lnTo>
                  <a:pt x="376" y="336"/>
                </a:lnTo>
                <a:lnTo>
                  <a:pt x="368" y="346"/>
                </a:lnTo>
                <a:lnTo>
                  <a:pt x="363" y="355"/>
                </a:lnTo>
                <a:lnTo>
                  <a:pt x="360" y="365"/>
                </a:lnTo>
                <a:lnTo>
                  <a:pt x="360" y="376"/>
                </a:lnTo>
                <a:lnTo>
                  <a:pt x="360" y="376"/>
                </a:lnTo>
                <a:close/>
                <a:moveTo>
                  <a:pt x="381" y="211"/>
                </a:moveTo>
                <a:lnTo>
                  <a:pt x="381" y="211"/>
                </a:lnTo>
                <a:lnTo>
                  <a:pt x="389" y="208"/>
                </a:lnTo>
                <a:lnTo>
                  <a:pt x="397" y="207"/>
                </a:lnTo>
                <a:lnTo>
                  <a:pt x="405" y="205"/>
                </a:lnTo>
                <a:lnTo>
                  <a:pt x="414" y="205"/>
                </a:lnTo>
                <a:lnTo>
                  <a:pt x="414" y="205"/>
                </a:lnTo>
                <a:lnTo>
                  <a:pt x="426" y="205"/>
                </a:lnTo>
                <a:lnTo>
                  <a:pt x="437" y="210"/>
                </a:lnTo>
                <a:lnTo>
                  <a:pt x="437" y="210"/>
                </a:lnTo>
                <a:lnTo>
                  <a:pt x="443" y="215"/>
                </a:lnTo>
                <a:lnTo>
                  <a:pt x="443" y="215"/>
                </a:lnTo>
                <a:lnTo>
                  <a:pt x="448" y="218"/>
                </a:lnTo>
                <a:lnTo>
                  <a:pt x="450" y="219"/>
                </a:lnTo>
                <a:lnTo>
                  <a:pt x="450" y="219"/>
                </a:lnTo>
                <a:lnTo>
                  <a:pt x="453" y="223"/>
                </a:lnTo>
                <a:lnTo>
                  <a:pt x="454" y="227"/>
                </a:lnTo>
                <a:lnTo>
                  <a:pt x="454" y="227"/>
                </a:lnTo>
                <a:lnTo>
                  <a:pt x="454" y="231"/>
                </a:lnTo>
                <a:lnTo>
                  <a:pt x="451" y="234"/>
                </a:lnTo>
                <a:lnTo>
                  <a:pt x="451" y="234"/>
                </a:lnTo>
                <a:lnTo>
                  <a:pt x="448" y="235"/>
                </a:lnTo>
                <a:lnTo>
                  <a:pt x="445" y="237"/>
                </a:lnTo>
                <a:lnTo>
                  <a:pt x="445" y="237"/>
                </a:lnTo>
                <a:lnTo>
                  <a:pt x="440" y="234"/>
                </a:lnTo>
                <a:lnTo>
                  <a:pt x="440" y="234"/>
                </a:lnTo>
                <a:lnTo>
                  <a:pt x="432" y="231"/>
                </a:lnTo>
                <a:lnTo>
                  <a:pt x="422" y="229"/>
                </a:lnTo>
                <a:lnTo>
                  <a:pt x="422" y="229"/>
                </a:lnTo>
                <a:lnTo>
                  <a:pt x="414" y="231"/>
                </a:lnTo>
                <a:lnTo>
                  <a:pt x="408" y="232"/>
                </a:lnTo>
                <a:lnTo>
                  <a:pt x="402" y="235"/>
                </a:lnTo>
                <a:lnTo>
                  <a:pt x="395" y="239"/>
                </a:lnTo>
                <a:lnTo>
                  <a:pt x="395" y="239"/>
                </a:lnTo>
                <a:lnTo>
                  <a:pt x="387" y="224"/>
                </a:lnTo>
                <a:lnTo>
                  <a:pt x="387" y="224"/>
                </a:lnTo>
                <a:lnTo>
                  <a:pt x="381" y="211"/>
                </a:lnTo>
                <a:lnTo>
                  <a:pt x="381" y="21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defTabSz="1219170" rtl="1"/>
            <a:endParaRPr lang="ar-SA" sz="24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30401" y="2240190"/>
            <a:ext cx="3754967" cy="1389721"/>
            <a:chOff x="1447800" y="1680142"/>
            <a:chExt cx="2816225" cy="1042291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1904901"/>
              <a:ext cx="2816225" cy="8175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eaque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ipsa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quae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ab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illo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inventore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veritatis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et quasi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architecto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vitae dicta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sunt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explicabo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1680142"/>
              <a:ext cx="2816225" cy="184666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spcAft>
                  <a:spcPts val="1600"/>
                </a:spcAft>
              </a:pPr>
              <a:r>
                <a:rPr lang="zh-CN" altLang="en-US" sz="16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输入您的标题文字</a:t>
              </a:r>
              <a:endParaRPr lang="en-US" sz="1467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47518" y="2240190"/>
            <a:ext cx="3754967" cy="1389721"/>
            <a:chOff x="5735638" y="1680142"/>
            <a:chExt cx="2816225" cy="1042291"/>
          </a:xfrm>
        </p:grpSpPr>
        <p:sp>
          <p:nvSpPr>
            <p:cNvPr id="8" name="TextBox 7"/>
            <p:cNvSpPr txBox="1"/>
            <p:nvPr/>
          </p:nvSpPr>
          <p:spPr>
            <a:xfrm>
              <a:off x="5735638" y="1904901"/>
              <a:ext cx="2816225" cy="817532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lnSpc>
                  <a:spcPts val="1733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Sed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ut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persp iciatis unde omnis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iste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natus error sit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volupt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atem accusantium dolor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emque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laudan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tium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totam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rem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aperiam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,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eaque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ipsa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quae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ab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illo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inventore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veritatis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et quasi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architecto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beatae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vitae dicta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sunt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sz="1200" dirty="0" err="1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explicabo</a:t>
              </a:r>
              <a:r>
                <a:rPr lang="en-US" sz="12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638" y="1680142"/>
              <a:ext cx="2816225" cy="184666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 defTabSz="1219170">
                <a:spcAft>
                  <a:spcPts val="1600"/>
                </a:spcAft>
              </a:pPr>
              <a:r>
                <a:rPr lang="zh-CN" altLang="en-US" sz="1600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输入您的标题文字</a:t>
              </a:r>
              <a:endParaRPr lang="en-US" sz="1467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4810" y="4477179"/>
            <a:ext cx="4890557" cy="1450883"/>
            <a:chOff x="596107" y="3357884"/>
            <a:chExt cx="3667918" cy="1088162"/>
          </a:xfrm>
        </p:grpSpPr>
        <p:sp>
          <p:nvSpPr>
            <p:cNvPr id="10" name="Rectangle 9"/>
            <p:cNvSpPr/>
            <p:nvPr/>
          </p:nvSpPr>
          <p:spPr>
            <a:xfrm>
              <a:off x="598488" y="3943126"/>
              <a:ext cx="36576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8488" y="3943126"/>
              <a:ext cx="1992312" cy="3657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107" y="3552430"/>
              <a:ext cx="927893" cy="35952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54%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488" y="3357884"/>
              <a:ext cx="735011" cy="15510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1333" dirty="0">
                  <a:solidFill>
                    <a:srgbClr val="237DB9"/>
                  </a:solidFill>
                  <a:cs typeface="+mn-ea"/>
                  <a:sym typeface="+mn-lt"/>
                </a:rPr>
                <a:t>$6,125,000</a:t>
              </a:r>
              <a:endParaRPr lang="ar-SA" sz="1333" dirty="0">
                <a:solidFill>
                  <a:srgbClr val="237DB9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2967" y="4048852"/>
              <a:ext cx="454024" cy="139932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2013</a:t>
              </a:r>
              <a:endParaRPr lang="ar-SA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8488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48113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100%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332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50%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03459" y="4477179"/>
            <a:ext cx="4890557" cy="1450883"/>
            <a:chOff x="4877594" y="3357884"/>
            <a:chExt cx="3667918" cy="1088162"/>
          </a:xfrm>
        </p:grpSpPr>
        <p:sp>
          <p:nvSpPr>
            <p:cNvPr id="18" name="Rectangle 17"/>
            <p:cNvSpPr/>
            <p:nvPr/>
          </p:nvSpPr>
          <p:spPr>
            <a:xfrm>
              <a:off x="4879975" y="3943126"/>
              <a:ext cx="36576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9974" y="3943126"/>
              <a:ext cx="2930525" cy="36576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7594" y="3552430"/>
              <a:ext cx="927893" cy="35952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2933" dirty="0">
                  <a:solidFill>
                    <a:srgbClr val="FFFFFF"/>
                  </a:solidFill>
                  <a:cs typeface="+mn-ea"/>
                  <a:sym typeface="+mn-lt"/>
                </a:rPr>
                <a:t>78%</a:t>
              </a:r>
              <a:endParaRPr lang="ar-SA" sz="2933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9975" y="3357884"/>
              <a:ext cx="735011" cy="15510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1333" dirty="0">
                  <a:solidFill>
                    <a:srgbClr val="14AA96"/>
                  </a:solidFill>
                  <a:cs typeface="+mn-ea"/>
                  <a:sym typeface="+mn-lt"/>
                </a:rPr>
                <a:t>$8,475,000</a:t>
              </a:r>
              <a:endParaRPr lang="ar-SA" sz="1333" dirty="0">
                <a:solidFill>
                  <a:srgbClr val="14AA96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4454" y="4048852"/>
              <a:ext cx="454024" cy="139932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2015</a:t>
              </a:r>
              <a:endParaRPr lang="ar-SA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79975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100%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0819" y="4316633"/>
              <a:ext cx="315912" cy="129413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defTabSz="1219170"/>
              <a:r>
                <a:rPr lang="en-US" sz="933" dirty="0">
                  <a:solidFill>
                    <a:srgbClr val="FFFFFF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50%</a:t>
              </a:r>
              <a:endParaRPr lang="ar-SA" sz="933" dirty="0">
                <a:solidFill>
                  <a:srgbClr val="FFFFFF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61536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餐桌, 天空, 室内, 就坐&#10;&#10;已生成高可信度的说明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/>
          <p:cNvGrpSpPr/>
          <p:nvPr/>
        </p:nvGrpSpPr>
        <p:grpSpPr>
          <a:xfrm>
            <a:off x="-960965" y="535519"/>
            <a:ext cx="5786965" cy="5786963"/>
            <a:chOff x="-720724" y="401639"/>
            <a:chExt cx="4340224" cy="4340222"/>
          </a:xfrm>
        </p:grpSpPr>
        <p:sp>
          <p:nvSpPr>
            <p:cNvPr id="13" name="Chord 12"/>
            <p:cNvSpPr/>
            <p:nvPr/>
          </p:nvSpPr>
          <p:spPr>
            <a:xfrm>
              <a:off x="-720724" y="401639"/>
              <a:ext cx="4340224" cy="4340222"/>
            </a:xfrm>
            <a:prstGeom prst="chord">
              <a:avLst>
                <a:gd name="adj1" fmla="val 13667188"/>
                <a:gd name="adj2" fmla="val 7931223"/>
              </a:avLst>
            </a:prstGeom>
            <a:solidFill>
              <a:schemeClr val="bg1">
                <a:alpha val="6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-704850" y="630239"/>
              <a:ext cx="4105275" cy="3883022"/>
            </a:xfrm>
            <a:prstGeom prst="chord">
              <a:avLst>
                <a:gd name="adj1" fmla="val 13626745"/>
                <a:gd name="adj2" fmla="val 7988299"/>
              </a:avLst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1219170" rtl="1"/>
              <a:endParaRPr lang="ar-SA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 Placeholder 1"/>
            <p:cNvSpPr txBox="1">
              <a:spLocks/>
            </p:cNvSpPr>
            <p:nvPr/>
          </p:nvSpPr>
          <p:spPr>
            <a:xfrm>
              <a:off x="579437" y="1847850"/>
              <a:ext cx="2239963" cy="788988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defTabSz="1219170">
                <a:defRPr/>
              </a:pPr>
              <a:r>
                <a:rPr lang="en-US" sz="8000" dirty="0">
                  <a:solidFill>
                    <a:srgbClr val="FFFFFF"/>
                  </a:solidFill>
                  <a:cs typeface="+mn-ea"/>
                  <a:sym typeface="+mn-lt"/>
                </a:rPr>
                <a:t>PART </a:t>
              </a:r>
              <a:r>
                <a:rPr lang="zh-CN" altLang="en-US" sz="5400" dirty="0">
                  <a:solidFill>
                    <a:srgbClr val="FFFFFF"/>
                  </a:solidFill>
                  <a:cs typeface="+mn-ea"/>
                  <a:sym typeface="+mn-lt"/>
                </a:rPr>
                <a:t>产品简介</a:t>
              </a:r>
              <a:endParaRPr lang="ar-SA" sz="5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37"/>
            <p:cNvSpPr>
              <a:spLocks noEditPoints="1"/>
            </p:cNvSpPr>
            <p:nvPr/>
          </p:nvSpPr>
          <p:spPr bwMode="auto">
            <a:xfrm>
              <a:off x="593724" y="1173613"/>
              <a:ext cx="530225" cy="463947"/>
            </a:xfrm>
            <a:custGeom>
              <a:avLst/>
              <a:gdLst>
                <a:gd name="T0" fmla="*/ 317 w 319"/>
                <a:gd name="T1" fmla="*/ 226 h 280"/>
                <a:gd name="T2" fmla="*/ 312 w 319"/>
                <a:gd name="T3" fmla="*/ 210 h 280"/>
                <a:gd name="T4" fmla="*/ 273 w 319"/>
                <a:gd name="T5" fmla="*/ 187 h 280"/>
                <a:gd name="T6" fmla="*/ 253 w 319"/>
                <a:gd name="T7" fmla="*/ 177 h 280"/>
                <a:gd name="T8" fmla="*/ 241 w 319"/>
                <a:gd name="T9" fmla="*/ 158 h 280"/>
                <a:gd name="T10" fmla="*/ 243 w 319"/>
                <a:gd name="T11" fmla="*/ 146 h 280"/>
                <a:gd name="T12" fmla="*/ 252 w 319"/>
                <a:gd name="T13" fmla="*/ 125 h 280"/>
                <a:gd name="T14" fmla="*/ 256 w 319"/>
                <a:gd name="T15" fmla="*/ 119 h 280"/>
                <a:gd name="T16" fmla="*/ 261 w 319"/>
                <a:gd name="T17" fmla="*/ 106 h 280"/>
                <a:gd name="T18" fmla="*/ 257 w 319"/>
                <a:gd name="T19" fmla="*/ 97 h 280"/>
                <a:gd name="T20" fmla="*/ 260 w 319"/>
                <a:gd name="T21" fmla="*/ 72 h 280"/>
                <a:gd name="T22" fmla="*/ 249 w 319"/>
                <a:gd name="T23" fmla="*/ 48 h 280"/>
                <a:gd name="T24" fmla="*/ 228 w 319"/>
                <a:gd name="T25" fmla="*/ 40 h 280"/>
                <a:gd name="T26" fmla="*/ 210 w 319"/>
                <a:gd name="T27" fmla="*/ 41 h 280"/>
                <a:gd name="T28" fmla="*/ 190 w 319"/>
                <a:gd name="T29" fmla="*/ 55 h 280"/>
                <a:gd name="T30" fmla="*/ 184 w 319"/>
                <a:gd name="T31" fmla="*/ 77 h 280"/>
                <a:gd name="T32" fmla="*/ 185 w 319"/>
                <a:gd name="T33" fmla="*/ 98 h 280"/>
                <a:gd name="T34" fmla="*/ 184 w 319"/>
                <a:gd name="T35" fmla="*/ 112 h 280"/>
                <a:gd name="T36" fmla="*/ 190 w 319"/>
                <a:gd name="T37" fmla="*/ 121 h 280"/>
                <a:gd name="T38" fmla="*/ 193 w 319"/>
                <a:gd name="T39" fmla="*/ 131 h 280"/>
                <a:gd name="T40" fmla="*/ 201 w 319"/>
                <a:gd name="T41" fmla="*/ 148 h 280"/>
                <a:gd name="T42" fmla="*/ 199 w 319"/>
                <a:gd name="T43" fmla="*/ 166 h 280"/>
                <a:gd name="T44" fmla="*/ 220 w 319"/>
                <a:gd name="T45" fmla="*/ 194 h 280"/>
                <a:gd name="T46" fmla="*/ 246 w 319"/>
                <a:gd name="T47" fmla="*/ 218 h 280"/>
                <a:gd name="T48" fmla="*/ 319 w 319"/>
                <a:gd name="T49" fmla="*/ 280 h 280"/>
                <a:gd name="T50" fmla="*/ 143 w 319"/>
                <a:gd name="T51" fmla="*/ 187 h 280"/>
                <a:gd name="T52" fmla="*/ 124 w 319"/>
                <a:gd name="T53" fmla="*/ 164 h 280"/>
                <a:gd name="T54" fmla="*/ 123 w 319"/>
                <a:gd name="T55" fmla="*/ 144 h 280"/>
                <a:gd name="T56" fmla="*/ 132 w 319"/>
                <a:gd name="T57" fmla="*/ 127 h 280"/>
                <a:gd name="T58" fmla="*/ 136 w 319"/>
                <a:gd name="T59" fmla="*/ 109 h 280"/>
                <a:gd name="T60" fmla="*/ 145 w 319"/>
                <a:gd name="T61" fmla="*/ 100 h 280"/>
                <a:gd name="T62" fmla="*/ 146 w 319"/>
                <a:gd name="T63" fmla="*/ 82 h 280"/>
                <a:gd name="T64" fmla="*/ 143 w 319"/>
                <a:gd name="T65" fmla="*/ 75 h 280"/>
                <a:gd name="T66" fmla="*/ 146 w 319"/>
                <a:gd name="T67" fmla="*/ 43 h 280"/>
                <a:gd name="T68" fmla="*/ 131 w 319"/>
                <a:gd name="T69" fmla="*/ 11 h 280"/>
                <a:gd name="T70" fmla="*/ 110 w 319"/>
                <a:gd name="T71" fmla="*/ 1 h 280"/>
                <a:gd name="T72" fmla="*/ 87 w 319"/>
                <a:gd name="T73" fmla="*/ 0 h 280"/>
                <a:gd name="T74" fmla="*/ 64 w 319"/>
                <a:gd name="T75" fmla="*/ 8 h 280"/>
                <a:gd name="T76" fmla="*/ 46 w 319"/>
                <a:gd name="T77" fmla="*/ 36 h 280"/>
                <a:gd name="T78" fmla="*/ 46 w 319"/>
                <a:gd name="T79" fmla="*/ 67 h 280"/>
                <a:gd name="T80" fmla="*/ 45 w 319"/>
                <a:gd name="T81" fmla="*/ 77 h 280"/>
                <a:gd name="T82" fmla="*/ 44 w 319"/>
                <a:gd name="T83" fmla="*/ 95 h 280"/>
                <a:gd name="T84" fmla="*/ 52 w 319"/>
                <a:gd name="T85" fmla="*/ 107 h 280"/>
                <a:gd name="T86" fmla="*/ 56 w 319"/>
                <a:gd name="T87" fmla="*/ 121 h 280"/>
                <a:gd name="T88" fmla="*/ 68 w 319"/>
                <a:gd name="T89" fmla="*/ 140 h 280"/>
                <a:gd name="T90" fmla="*/ 69 w 319"/>
                <a:gd name="T91" fmla="*/ 157 h 280"/>
                <a:gd name="T92" fmla="*/ 54 w 319"/>
                <a:gd name="T93" fmla="*/ 182 h 280"/>
                <a:gd name="T94" fmla="*/ 27 w 319"/>
                <a:gd name="T95" fmla="*/ 196 h 280"/>
                <a:gd name="T96" fmla="*/ 4 w 319"/>
                <a:gd name="T97" fmla="*/ 212 h 280"/>
                <a:gd name="T98" fmla="*/ 222 w 319"/>
                <a:gd name="T99" fmla="*/ 280 h 280"/>
                <a:gd name="T100" fmla="*/ 221 w 319"/>
                <a:gd name="T101" fmla="*/ 231 h 280"/>
                <a:gd name="T102" fmla="*/ 196 w 319"/>
                <a:gd name="T103" fmla="*/ 21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9" h="280">
                  <a:moveTo>
                    <a:pt x="319" y="280"/>
                  </a:moveTo>
                  <a:lnTo>
                    <a:pt x="319" y="280"/>
                  </a:lnTo>
                  <a:lnTo>
                    <a:pt x="318" y="249"/>
                  </a:lnTo>
                  <a:lnTo>
                    <a:pt x="317" y="226"/>
                  </a:lnTo>
                  <a:lnTo>
                    <a:pt x="316" y="218"/>
                  </a:lnTo>
                  <a:lnTo>
                    <a:pt x="315" y="213"/>
                  </a:lnTo>
                  <a:lnTo>
                    <a:pt x="315" y="213"/>
                  </a:lnTo>
                  <a:lnTo>
                    <a:pt x="312" y="210"/>
                  </a:lnTo>
                  <a:lnTo>
                    <a:pt x="309" y="207"/>
                  </a:lnTo>
                  <a:lnTo>
                    <a:pt x="300" y="200"/>
                  </a:lnTo>
                  <a:lnTo>
                    <a:pt x="288" y="194"/>
                  </a:lnTo>
                  <a:lnTo>
                    <a:pt x="273" y="187"/>
                  </a:lnTo>
                  <a:lnTo>
                    <a:pt x="273" y="187"/>
                  </a:lnTo>
                  <a:lnTo>
                    <a:pt x="264" y="184"/>
                  </a:lnTo>
                  <a:lnTo>
                    <a:pt x="258" y="180"/>
                  </a:lnTo>
                  <a:lnTo>
                    <a:pt x="253" y="177"/>
                  </a:lnTo>
                  <a:lnTo>
                    <a:pt x="249" y="173"/>
                  </a:lnTo>
                  <a:lnTo>
                    <a:pt x="246" y="168"/>
                  </a:lnTo>
                  <a:lnTo>
                    <a:pt x="244" y="163"/>
                  </a:lnTo>
                  <a:lnTo>
                    <a:pt x="241" y="158"/>
                  </a:lnTo>
                  <a:lnTo>
                    <a:pt x="241" y="152"/>
                  </a:lnTo>
                  <a:lnTo>
                    <a:pt x="241" y="152"/>
                  </a:lnTo>
                  <a:lnTo>
                    <a:pt x="241" y="148"/>
                  </a:lnTo>
                  <a:lnTo>
                    <a:pt x="243" y="146"/>
                  </a:lnTo>
                  <a:lnTo>
                    <a:pt x="246" y="141"/>
                  </a:lnTo>
                  <a:lnTo>
                    <a:pt x="249" y="135"/>
                  </a:lnTo>
                  <a:lnTo>
                    <a:pt x="251" y="131"/>
                  </a:lnTo>
                  <a:lnTo>
                    <a:pt x="252" y="125"/>
                  </a:lnTo>
                  <a:lnTo>
                    <a:pt x="252" y="125"/>
                  </a:lnTo>
                  <a:lnTo>
                    <a:pt x="253" y="122"/>
                  </a:lnTo>
                  <a:lnTo>
                    <a:pt x="254" y="121"/>
                  </a:lnTo>
                  <a:lnTo>
                    <a:pt x="256" y="119"/>
                  </a:lnTo>
                  <a:lnTo>
                    <a:pt x="258" y="118"/>
                  </a:lnTo>
                  <a:lnTo>
                    <a:pt x="259" y="116"/>
                  </a:lnTo>
                  <a:lnTo>
                    <a:pt x="260" y="112"/>
                  </a:lnTo>
                  <a:lnTo>
                    <a:pt x="261" y="106"/>
                  </a:lnTo>
                  <a:lnTo>
                    <a:pt x="261" y="106"/>
                  </a:lnTo>
                  <a:lnTo>
                    <a:pt x="260" y="101"/>
                  </a:lnTo>
                  <a:lnTo>
                    <a:pt x="259" y="98"/>
                  </a:lnTo>
                  <a:lnTo>
                    <a:pt x="257" y="97"/>
                  </a:lnTo>
                  <a:lnTo>
                    <a:pt x="257" y="97"/>
                  </a:lnTo>
                  <a:lnTo>
                    <a:pt x="260" y="77"/>
                  </a:lnTo>
                  <a:lnTo>
                    <a:pt x="260" y="77"/>
                  </a:lnTo>
                  <a:lnTo>
                    <a:pt x="260" y="72"/>
                  </a:lnTo>
                  <a:lnTo>
                    <a:pt x="259" y="67"/>
                  </a:lnTo>
                  <a:lnTo>
                    <a:pt x="257" y="61"/>
                  </a:lnTo>
                  <a:lnTo>
                    <a:pt x="254" y="55"/>
                  </a:lnTo>
                  <a:lnTo>
                    <a:pt x="24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3" y="41"/>
                  </a:lnTo>
                  <a:lnTo>
                    <a:pt x="228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6" y="40"/>
                  </a:lnTo>
                  <a:lnTo>
                    <a:pt x="210" y="41"/>
                  </a:lnTo>
                  <a:lnTo>
                    <a:pt x="206" y="42"/>
                  </a:lnTo>
                  <a:lnTo>
                    <a:pt x="202" y="44"/>
                  </a:lnTo>
                  <a:lnTo>
                    <a:pt x="195" y="48"/>
                  </a:lnTo>
                  <a:lnTo>
                    <a:pt x="190" y="55"/>
                  </a:lnTo>
                  <a:lnTo>
                    <a:pt x="187" y="61"/>
                  </a:lnTo>
                  <a:lnTo>
                    <a:pt x="185" y="67"/>
                  </a:lnTo>
                  <a:lnTo>
                    <a:pt x="184" y="72"/>
                  </a:lnTo>
                  <a:lnTo>
                    <a:pt x="184" y="77"/>
                  </a:lnTo>
                  <a:lnTo>
                    <a:pt x="184" y="77"/>
                  </a:lnTo>
                  <a:lnTo>
                    <a:pt x="186" y="97"/>
                  </a:lnTo>
                  <a:lnTo>
                    <a:pt x="186" y="97"/>
                  </a:lnTo>
                  <a:lnTo>
                    <a:pt x="185" y="98"/>
                  </a:lnTo>
                  <a:lnTo>
                    <a:pt x="184" y="101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4" y="112"/>
                  </a:lnTo>
                  <a:lnTo>
                    <a:pt x="185" y="116"/>
                  </a:lnTo>
                  <a:lnTo>
                    <a:pt x="186" y="118"/>
                  </a:lnTo>
                  <a:lnTo>
                    <a:pt x="187" y="119"/>
                  </a:lnTo>
                  <a:lnTo>
                    <a:pt x="190" y="121"/>
                  </a:lnTo>
                  <a:lnTo>
                    <a:pt x="191" y="122"/>
                  </a:lnTo>
                  <a:lnTo>
                    <a:pt x="192" y="125"/>
                  </a:lnTo>
                  <a:lnTo>
                    <a:pt x="192" y="125"/>
                  </a:lnTo>
                  <a:lnTo>
                    <a:pt x="193" y="131"/>
                  </a:lnTo>
                  <a:lnTo>
                    <a:pt x="195" y="135"/>
                  </a:lnTo>
                  <a:lnTo>
                    <a:pt x="198" y="141"/>
                  </a:lnTo>
                  <a:lnTo>
                    <a:pt x="201" y="146"/>
                  </a:lnTo>
                  <a:lnTo>
                    <a:pt x="201" y="148"/>
                  </a:lnTo>
                  <a:lnTo>
                    <a:pt x="202" y="152"/>
                  </a:lnTo>
                  <a:lnTo>
                    <a:pt x="202" y="152"/>
                  </a:lnTo>
                  <a:lnTo>
                    <a:pt x="201" y="160"/>
                  </a:lnTo>
                  <a:lnTo>
                    <a:pt x="199" y="166"/>
                  </a:lnTo>
                  <a:lnTo>
                    <a:pt x="195" y="173"/>
                  </a:lnTo>
                  <a:lnTo>
                    <a:pt x="189" y="178"/>
                  </a:lnTo>
                  <a:lnTo>
                    <a:pt x="189" y="178"/>
                  </a:lnTo>
                  <a:lnTo>
                    <a:pt x="220" y="194"/>
                  </a:lnTo>
                  <a:lnTo>
                    <a:pt x="230" y="200"/>
                  </a:lnTo>
                  <a:lnTo>
                    <a:pt x="237" y="207"/>
                  </a:lnTo>
                  <a:lnTo>
                    <a:pt x="243" y="212"/>
                  </a:lnTo>
                  <a:lnTo>
                    <a:pt x="246" y="218"/>
                  </a:lnTo>
                  <a:lnTo>
                    <a:pt x="247" y="224"/>
                  </a:lnTo>
                  <a:lnTo>
                    <a:pt x="248" y="233"/>
                  </a:lnTo>
                  <a:lnTo>
                    <a:pt x="248" y="280"/>
                  </a:lnTo>
                  <a:lnTo>
                    <a:pt x="319" y="280"/>
                  </a:lnTo>
                  <a:close/>
                  <a:moveTo>
                    <a:pt x="163" y="196"/>
                  </a:moveTo>
                  <a:lnTo>
                    <a:pt x="163" y="196"/>
                  </a:lnTo>
                  <a:lnTo>
                    <a:pt x="153" y="191"/>
                  </a:lnTo>
                  <a:lnTo>
                    <a:pt x="143" y="187"/>
                  </a:lnTo>
                  <a:lnTo>
                    <a:pt x="136" y="182"/>
                  </a:lnTo>
                  <a:lnTo>
                    <a:pt x="131" y="177"/>
                  </a:lnTo>
                  <a:lnTo>
                    <a:pt x="127" y="170"/>
                  </a:lnTo>
                  <a:lnTo>
                    <a:pt x="124" y="164"/>
                  </a:lnTo>
                  <a:lnTo>
                    <a:pt x="123" y="157"/>
                  </a:lnTo>
                  <a:lnTo>
                    <a:pt x="121" y="149"/>
                  </a:lnTo>
                  <a:lnTo>
                    <a:pt x="121" y="149"/>
                  </a:lnTo>
                  <a:lnTo>
                    <a:pt x="123" y="144"/>
                  </a:lnTo>
                  <a:lnTo>
                    <a:pt x="124" y="140"/>
                  </a:lnTo>
                  <a:lnTo>
                    <a:pt x="127" y="135"/>
                  </a:lnTo>
                  <a:lnTo>
                    <a:pt x="130" y="132"/>
                  </a:lnTo>
                  <a:lnTo>
                    <a:pt x="132" y="127"/>
                  </a:lnTo>
                  <a:lnTo>
                    <a:pt x="134" y="121"/>
                  </a:lnTo>
                  <a:lnTo>
                    <a:pt x="136" y="113"/>
                  </a:lnTo>
                  <a:lnTo>
                    <a:pt x="136" y="113"/>
                  </a:lnTo>
                  <a:lnTo>
                    <a:pt x="136" y="109"/>
                  </a:lnTo>
                  <a:lnTo>
                    <a:pt x="138" y="107"/>
                  </a:lnTo>
                  <a:lnTo>
                    <a:pt x="141" y="105"/>
                  </a:lnTo>
                  <a:lnTo>
                    <a:pt x="143" y="103"/>
                  </a:lnTo>
                  <a:lnTo>
                    <a:pt x="145" y="100"/>
                  </a:lnTo>
                  <a:lnTo>
                    <a:pt x="146" y="95"/>
                  </a:lnTo>
                  <a:lnTo>
                    <a:pt x="147" y="88"/>
                  </a:lnTo>
                  <a:lnTo>
                    <a:pt x="147" y="88"/>
                  </a:lnTo>
                  <a:lnTo>
                    <a:pt x="146" y="82"/>
                  </a:lnTo>
                  <a:lnTo>
                    <a:pt x="145" y="77"/>
                  </a:lnTo>
                  <a:lnTo>
                    <a:pt x="143" y="76"/>
                  </a:lnTo>
                  <a:lnTo>
                    <a:pt x="143" y="75"/>
                  </a:lnTo>
                  <a:lnTo>
                    <a:pt x="143" y="75"/>
                  </a:lnTo>
                  <a:lnTo>
                    <a:pt x="144" y="67"/>
                  </a:lnTo>
                  <a:lnTo>
                    <a:pt x="146" y="49"/>
                  </a:lnTo>
                  <a:lnTo>
                    <a:pt x="146" y="49"/>
                  </a:lnTo>
                  <a:lnTo>
                    <a:pt x="146" y="43"/>
                  </a:lnTo>
                  <a:lnTo>
                    <a:pt x="144" y="36"/>
                  </a:lnTo>
                  <a:lnTo>
                    <a:pt x="142" y="28"/>
                  </a:lnTo>
                  <a:lnTo>
                    <a:pt x="137" y="19"/>
                  </a:lnTo>
                  <a:lnTo>
                    <a:pt x="131" y="11"/>
                  </a:lnTo>
                  <a:lnTo>
                    <a:pt x="127" y="8"/>
                  </a:lnTo>
                  <a:lnTo>
                    <a:pt x="121" y="5"/>
                  </a:lnTo>
                  <a:lnTo>
                    <a:pt x="116" y="3"/>
                  </a:lnTo>
                  <a:lnTo>
                    <a:pt x="110" y="1"/>
                  </a:lnTo>
                  <a:lnTo>
                    <a:pt x="103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80" y="1"/>
                  </a:lnTo>
                  <a:lnTo>
                    <a:pt x="74" y="3"/>
                  </a:lnTo>
                  <a:lnTo>
                    <a:pt x="69" y="5"/>
                  </a:lnTo>
                  <a:lnTo>
                    <a:pt x="64" y="8"/>
                  </a:lnTo>
                  <a:lnTo>
                    <a:pt x="59" y="11"/>
                  </a:lnTo>
                  <a:lnTo>
                    <a:pt x="53" y="19"/>
                  </a:lnTo>
                  <a:lnTo>
                    <a:pt x="48" y="28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6" y="67"/>
                  </a:lnTo>
                  <a:lnTo>
                    <a:pt x="48" y="75"/>
                  </a:lnTo>
                  <a:lnTo>
                    <a:pt x="48" y="75"/>
                  </a:lnTo>
                  <a:lnTo>
                    <a:pt x="47" y="76"/>
                  </a:lnTo>
                  <a:lnTo>
                    <a:pt x="45" y="77"/>
                  </a:lnTo>
                  <a:lnTo>
                    <a:pt x="44" y="82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4" y="95"/>
                  </a:lnTo>
                  <a:lnTo>
                    <a:pt x="45" y="100"/>
                  </a:lnTo>
                  <a:lnTo>
                    <a:pt x="47" y="103"/>
                  </a:lnTo>
                  <a:lnTo>
                    <a:pt x="49" y="105"/>
                  </a:lnTo>
                  <a:lnTo>
                    <a:pt x="52" y="107"/>
                  </a:lnTo>
                  <a:lnTo>
                    <a:pt x="54" y="109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6" y="121"/>
                  </a:lnTo>
                  <a:lnTo>
                    <a:pt x="59" y="127"/>
                  </a:lnTo>
                  <a:lnTo>
                    <a:pt x="62" y="132"/>
                  </a:lnTo>
                  <a:lnTo>
                    <a:pt x="64" y="135"/>
                  </a:lnTo>
                  <a:lnTo>
                    <a:pt x="68" y="140"/>
                  </a:lnTo>
                  <a:lnTo>
                    <a:pt x="69" y="144"/>
                  </a:lnTo>
                  <a:lnTo>
                    <a:pt x="69" y="149"/>
                  </a:lnTo>
                  <a:lnTo>
                    <a:pt x="69" y="149"/>
                  </a:lnTo>
                  <a:lnTo>
                    <a:pt x="69" y="157"/>
                  </a:lnTo>
                  <a:lnTo>
                    <a:pt x="67" y="164"/>
                  </a:lnTo>
                  <a:lnTo>
                    <a:pt x="64" y="170"/>
                  </a:lnTo>
                  <a:lnTo>
                    <a:pt x="59" y="177"/>
                  </a:lnTo>
                  <a:lnTo>
                    <a:pt x="54" y="182"/>
                  </a:lnTo>
                  <a:lnTo>
                    <a:pt x="47" y="187"/>
                  </a:lnTo>
                  <a:lnTo>
                    <a:pt x="38" y="191"/>
                  </a:lnTo>
                  <a:lnTo>
                    <a:pt x="27" y="196"/>
                  </a:lnTo>
                  <a:lnTo>
                    <a:pt x="27" y="196"/>
                  </a:lnTo>
                  <a:lnTo>
                    <a:pt x="19" y="200"/>
                  </a:lnTo>
                  <a:lnTo>
                    <a:pt x="10" y="205"/>
                  </a:lnTo>
                  <a:lnTo>
                    <a:pt x="7" y="208"/>
                  </a:lnTo>
                  <a:lnTo>
                    <a:pt x="4" y="212"/>
                  </a:lnTo>
                  <a:lnTo>
                    <a:pt x="2" y="216"/>
                  </a:lnTo>
                  <a:lnTo>
                    <a:pt x="0" y="222"/>
                  </a:lnTo>
                  <a:lnTo>
                    <a:pt x="0" y="280"/>
                  </a:lnTo>
                  <a:lnTo>
                    <a:pt x="222" y="280"/>
                  </a:lnTo>
                  <a:lnTo>
                    <a:pt x="222" y="280"/>
                  </a:lnTo>
                  <a:lnTo>
                    <a:pt x="222" y="237"/>
                  </a:lnTo>
                  <a:lnTo>
                    <a:pt x="222" y="237"/>
                  </a:lnTo>
                  <a:lnTo>
                    <a:pt x="221" y="231"/>
                  </a:lnTo>
                  <a:lnTo>
                    <a:pt x="217" y="226"/>
                  </a:lnTo>
                  <a:lnTo>
                    <a:pt x="211" y="221"/>
                  </a:lnTo>
                  <a:lnTo>
                    <a:pt x="204" y="216"/>
                  </a:lnTo>
                  <a:lnTo>
                    <a:pt x="196" y="211"/>
                  </a:lnTo>
                  <a:lnTo>
                    <a:pt x="186" y="207"/>
                  </a:lnTo>
                  <a:lnTo>
                    <a:pt x="163" y="196"/>
                  </a:lnTo>
                  <a:lnTo>
                    <a:pt x="163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r" defTabSz="1219170" rtl="1"/>
              <a:endParaRPr lang="en-US" sz="2400">
                <a:solidFill>
                  <a:srgbClr val="FFFFFF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98488" y="2762250"/>
              <a:ext cx="274320" cy="158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9497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19D965-60EC-4A2F-BF01-A1263014C08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-7-3"/>
</p:tagLst>
</file>

<file path=ppt/theme/theme1.xml><?xml version="1.0" encoding="utf-8"?>
<a:theme xmlns:a="http://schemas.openxmlformats.org/drawingml/2006/main" name="第一PPT，www.1ppt.com">
  <a:themeElements>
    <a:clrScheme name="Theme Color 1 Dark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237DB9"/>
      </a:accent1>
      <a:accent2>
        <a:srgbClr val="14AA96"/>
      </a:accent2>
      <a:accent3>
        <a:srgbClr val="9BB955"/>
      </a:accent3>
      <a:accent4>
        <a:srgbClr val="F09B14"/>
      </a:accent4>
      <a:accent5>
        <a:srgbClr val="BE392B"/>
      </a:accent5>
      <a:accent6>
        <a:srgbClr val="643246"/>
      </a:accent6>
      <a:hlink>
        <a:srgbClr val="0000FF"/>
      </a:hlink>
      <a:folHlink>
        <a:srgbClr val="800080"/>
      </a:folHlink>
    </a:clrScheme>
    <a:fontScheme name="e0ntyww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MC-</Template>
  <TotalTime>120</TotalTime>
  <Words>2408</Words>
  <Application>Microsoft Office PowerPoint</Application>
  <PresentationFormat>宽屏</PresentationFormat>
  <Paragraphs>327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Lato</vt:lpstr>
      <vt:lpstr>Lato Black</vt:lpstr>
      <vt:lpstr>Lato Light</vt:lpstr>
      <vt:lpstr>Open Sans Light</vt:lpstr>
      <vt:lpstr>等线</vt:lpstr>
      <vt:lpstr>宋体</vt:lpstr>
      <vt:lpstr>微软雅黑</vt:lpstr>
      <vt:lpstr>Arial</vt:lpstr>
      <vt:lpstr>Calibri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subject>扁平化工作总结</dc:subject>
  <dc:creator>第一PPT</dc:creator>
  <cp:keywords>www.1ppt.com</cp:keywords>
  <dc:description>www.1ppt.com</dc:description>
  <cp:lastModifiedBy>李 林泽</cp:lastModifiedBy>
  <cp:revision>36</cp:revision>
  <dcterms:created xsi:type="dcterms:W3CDTF">2017-04-07T12:00:27Z</dcterms:created>
  <dcterms:modified xsi:type="dcterms:W3CDTF">2019-11-14T02:13:43Z</dcterms:modified>
  <cp:category>模板</cp:category>
</cp:coreProperties>
</file>