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9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6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0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7052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19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1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26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48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5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5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3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8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0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7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4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7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9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881F70-0241-4A92-87D6-162AA2CBFD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27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Conway’s Game of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Buchanan – Kevin Holmes – George Le – James </a:t>
            </a:r>
            <a:r>
              <a:rPr lang="en-US" dirty="0" err="1"/>
              <a:t>Testa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45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4E10-9D04-44A0-8A85-A1C3A082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792B0-D3F7-4448-BC0A-F46233AF3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standard algorithm for cellular automata</a:t>
            </a:r>
          </a:p>
          <a:p>
            <a:r>
              <a:rPr lang="en-US" dirty="0"/>
              <a:t>Enable interaction by the user with the simulation, not just watching it, but modifying it</a:t>
            </a:r>
          </a:p>
          <a:p>
            <a:r>
              <a:rPr lang="en-US" dirty="0"/>
              <a:t>Allow users to save interesting cell grids, or segments of that grid to a SQL database</a:t>
            </a:r>
          </a:p>
        </p:txBody>
      </p:sp>
    </p:spTree>
    <p:extLst>
      <p:ext uri="{BB962C8B-B14F-4D97-AF65-F5344CB8AC3E}">
        <p14:creationId xmlns:p14="http://schemas.microsoft.com/office/powerpoint/2010/main" val="121048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F7B4-FA9D-4504-8F78-114CCD35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9903"/>
          </a:xfrm>
        </p:spPr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85220-BEA5-4C4C-97B5-5C15DF11D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Cut, copy, paste, and paint to modify active simulation</a:t>
            </a:r>
          </a:p>
          <a:p>
            <a:r>
              <a:rPr lang="en-US" dirty="0"/>
              <a:t>Fragments of database management and pasting in progress</a:t>
            </a:r>
          </a:p>
          <a:p>
            <a:r>
              <a:rPr lang="en-US" dirty="0"/>
              <a:t>Ability to clear DB of all saves via options dropdown</a:t>
            </a:r>
          </a:p>
          <a:p>
            <a:r>
              <a:rPr lang="en-US" dirty="0"/>
              <a:t>Finalizing project for completion</a:t>
            </a:r>
          </a:p>
        </p:txBody>
      </p:sp>
    </p:spTree>
    <p:extLst>
      <p:ext uri="{BB962C8B-B14F-4D97-AF65-F5344CB8AC3E}">
        <p14:creationId xmlns:p14="http://schemas.microsoft.com/office/powerpoint/2010/main" val="130769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&amp;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 – Database management</a:t>
            </a:r>
          </a:p>
          <a:p>
            <a:pPr lvl="1"/>
            <a:r>
              <a:rPr lang="en-US" dirty="0"/>
              <a:t>Fixed bugs and crashes that arose from using the database.</a:t>
            </a:r>
          </a:p>
          <a:p>
            <a:r>
              <a:rPr lang="en-US" dirty="0"/>
              <a:t>George – Fragments and UI work</a:t>
            </a:r>
          </a:p>
          <a:p>
            <a:pPr lvl="1"/>
            <a:r>
              <a:rPr lang="en-US" dirty="0"/>
              <a:t>Worked on fragment to allow for deleting of bitmaps from the database</a:t>
            </a:r>
          </a:p>
          <a:p>
            <a:pPr lvl="1"/>
            <a:r>
              <a:rPr lang="en-US" dirty="0"/>
              <a:t>Added dialog confirmation messages to avoid accidental actions.</a:t>
            </a:r>
          </a:p>
        </p:txBody>
      </p:sp>
    </p:spTree>
    <p:extLst>
      <p:ext uri="{BB962C8B-B14F-4D97-AF65-F5344CB8AC3E}">
        <p14:creationId xmlns:p14="http://schemas.microsoft.com/office/powerpoint/2010/main" val="338326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&amp;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James – Miscellaneous</a:t>
            </a:r>
          </a:p>
          <a:p>
            <a:pPr lvl="1"/>
            <a:r>
              <a:rPr lang="en-US" dirty="0"/>
              <a:t>Redesigning some of the menus so they are visually appealing and consistent.</a:t>
            </a:r>
          </a:p>
          <a:p>
            <a:pPr lvl="1"/>
            <a:r>
              <a:rPr lang="en-US" dirty="0"/>
              <a:t>Working on bugs in selecting bitmaps from the database.</a:t>
            </a:r>
          </a:p>
          <a:p>
            <a:r>
              <a:rPr lang="en-US" dirty="0"/>
              <a:t>Kevin – </a:t>
            </a:r>
          </a:p>
          <a:p>
            <a:pPr lvl="1"/>
            <a:r>
              <a:rPr lang="en-US" dirty="0"/>
              <a:t>Changed the implementation of a Pair to a </a:t>
            </a:r>
            <a:r>
              <a:rPr lang="en-US" dirty="0" err="1"/>
              <a:t>SerializableCellGrid</a:t>
            </a:r>
            <a:r>
              <a:rPr lang="en-US" dirty="0"/>
              <a:t> in various parts of the project.</a:t>
            </a:r>
          </a:p>
          <a:p>
            <a:pPr lvl="1"/>
            <a:r>
              <a:rPr lang="en-US" dirty="0"/>
              <a:t>General bug fixing on the main application.</a:t>
            </a:r>
          </a:p>
          <a:p>
            <a:pPr lvl="1"/>
            <a:r>
              <a:rPr lang="en-US" dirty="0"/>
              <a:t>Cleaning up the codebase and fixing code that is still causing us problems.</a:t>
            </a:r>
          </a:p>
        </p:txBody>
      </p:sp>
    </p:spTree>
    <p:extLst>
      <p:ext uri="{BB962C8B-B14F-4D97-AF65-F5344CB8AC3E}">
        <p14:creationId xmlns:p14="http://schemas.microsoft.com/office/powerpoint/2010/main" val="261300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similar to last week</a:t>
            </a:r>
          </a:p>
          <a:p>
            <a:r>
              <a:rPr lang="en-US" dirty="0" err="1"/>
              <a:t>Bugfixing</a:t>
            </a:r>
            <a:r>
              <a:rPr lang="en-US" dirty="0"/>
              <a:t> crashes and bugs. </a:t>
            </a:r>
          </a:p>
          <a:p>
            <a:r>
              <a:rPr lang="en-US" dirty="0"/>
              <a:t>Changing style to create a more appealing and usable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3054423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231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Conway’s Game of Life</vt:lpstr>
      <vt:lpstr>Goals</vt:lpstr>
      <vt:lpstr>Current status</vt:lpstr>
      <vt:lpstr>Roles &amp; Responsibilities</vt:lpstr>
      <vt:lpstr>Roles &amp; Responsibilities</vt:lpstr>
      <vt:lpstr>Current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Conway’s Game of Life</dc:title>
  <dc:creator>Ale Buchanan</dc:creator>
  <cp:lastModifiedBy>George Le</cp:lastModifiedBy>
  <cp:revision>9</cp:revision>
  <dcterms:created xsi:type="dcterms:W3CDTF">2017-11-23T05:20:56Z</dcterms:created>
  <dcterms:modified xsi:type="dcterms:W3CDTF">2017-11-30T17:50:00Z</dcterms:modified>
</cp:coreProperties>
</file>