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7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2C24-B911-424A-86C7-C2983906C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99F73-2E7B-4520-BBF1-58793910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	Alex Buchanan  -  Kevin Holmes</a:t>
            </a:r>
          </a:p>
          <a:p>
            <a:r>
              <a:rPr lang="en-US" dirty="0"/>
              <a:t>		James Testa  -  George Le</a:t>
            </a:r>
          </a:p>
        </p:txBody>
      </p:sp>
    </p:spTree>
    <p:extLst>
      <p:ext uri="{BB962C8B-B14F-4D97-AF65-F5344CB8AC3E}">
        <p14:creationId xmlns:p14="http://schemas.microsoft.com/office/powerpoint/2010/main" val="3688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C7EE-08BC-4DD2-81B4-F4921E61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3268"/>
          </a:xfrm>
        </p:spPr>
        <p:txBody>
          <a:bodyPr/>
          <a:lstStyle/>
          <a:p>
            <a:r>
              <a:rPr lang="en-US" dirty="0"/>
              <a:t>Main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CD59-6E75-4BBB-802B-7901070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71807"/>
            <a:ext cx="2388556" cy="4246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98446C-514C-4644-9417-9F2286F8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81" y="1471807"/>
            <a:ext cx="2423787" cy="43089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8F1E6E-406F-455F-ADAF-9BB8B2AC3191}"/>
              </a:ext>
            </a:extLst>
          </p:cNvPr>
          <p:cNvSpPr/>
          <p:nvPr/>
        </p:nvSpPr>
        <p:spPr>
          <a:xfrm>
            <a:off x="1355834" y="5087007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DAB1E-7FDC-4A06-A81E-59488D70B731}"/>
              </a:ext>
            </a:extLst>
          </p:cNvPr>
          <p:cNvSpPr/>
          <p:nvPr/>
        </p:nvSpPr>
        <p:spPr>
          <a:xfrm>
            <a:off x="1014247" y="5087007"/>
            <a:ext cx="341587" cy="3783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85E84-FCF9-4ECB-8E66-8684F30116A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185041" y="5465379"/>
            <a:ext cx="2628" cy="872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C0C9D0-A78C-4C9C-974F-D856C9FD5642}"/>
              </a:ext>
            </a:extLst>
          </p:cNvPr>
          <p:cNvCxnSpPr>
            <a:cxnSpLocks/>
          </p:cNvCxnSpPr>
          <p:nvPr/>
        </p:nvCxnSpPr>
        <p:spPr>
          <a:xfrm flipH="1">
            <a:off x="1185041" y="6337739"/>
            <a:ext cx="401984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E2B8049-A288-4C8A-B45E-73BA9F12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996" y="1440490"/>
            <a:ext cx="2423788" cy="430895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335715-7F33-4F5D-815E-93F7A591F3F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523999" y="5465379"/>
            <a:ext cx="2629" cy="64732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0F072C-E51A-4186-9A6C-E07CCB2CF5DF}"/>
              </a:ext>
            </a:extLst>
          </p:cNvPr>
          <p:cNvCxnSpPr>
            <a:cxnSpLocks/>
          </p:cNvCxnSpPr>
          <p:nvPr/>
        </p:nvCxnSpPr>
        <p:spPr>
          <a:xfrm flipH="1" flipV="1">
            <a:off x="1523999" y="6112701"/>
            <a:ext cx="6950275" cy="1511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628224-3F71-4F2A-A8B3-B3EF50213E6E}"/>
              </a:ext>
            </a:extLst>
          </p:cNvPr>
          <p:cNvCxnSpPr>
            <a:endCxn id="8" idx="2"/>
          </p:cNvCxnSpPr>
          <p:nvPr/>
        </p:nvCxnSpPr>
        <p:spPr>
          <a:xfrm flipV="1">
            <a:off x="8474274" y="5780762"/>
            <a:ext cx="1" cy="34705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68A4DC-4034-4EE1-A772-7BA04317A89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204890" y="5749445"/>
            <a:ext cx="0" cy="5882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9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B0CA-6FA7-4E3F-B65B-8CAA3413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861"/>
          </a:xfrm>
        </p:spPr>
        <p:txBody>
          <a:bodyPr/>
          <a:lstStyle/>
          <a:p>
            <a:r>
              <a:rPr lang="en-US" dirty="0"/>
              <a:t>Cut and Paste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BACC3-FCDC-4BDC-96FB-47CA0464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4" y="1976880"/>
            <a:ext cx="2090362" cy="3716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AF2B0-7B66-468A-818A-A475C79C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95" y="1976880"/>
            <a:ext cx="2090362" cy="3716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0F4A3F-1D65-46EB-A542-20EE7454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34" y="1976879"/>
            <a:ext cx="2090362" cy="3716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2C4D2-E003-4CDE-85A6-46C85F127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211" y="1976879"/>
            <a:ext cx="2090362" cy="3716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55DC63-6BD1-48D5-B80F-8DE4C7087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534" y="1976879"/>
            <a:ext cx="2090362" cy="3716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9A71A-832C-4FAA-9640-09292A5D65EC}"/>
              </a:ext>
            </a:extLst>
          </p:cNvPr>
          <p:cNvSpPr/>
          <p:nvPr/>
        </p:nvSpPr>
        <p:spPr>
          <a:xfrm>
            <a:off x="1230921" y="5112059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745CD-0B69-47B2-B2BE-331B5EB3D765}"/>
              </a:ext>
            </a:extLst>
          </p:cNvPr>
          <p:cNvSpPr/>
          <p:nvPr/>
        </p:nvSpPr>
        <p:spPr>
          <a:xfrm>
            <a:off x="4142875" y="5112059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522FF-6EB0-46AE-899B-8AFD93550743}"/>
              </a:ext>
            </a:extLst>
          </p:cNvPr>
          <p:cNvSpPr/>
          <p:nvPr/>
        </p:nvSpPr>
        <p:spPr>
          <a:xfrm>
            <a:off x="5348472" y="3571357"/>
            <a:ext cx="1597210" cy="7626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AEC6D-01C1-4BA8-9394-55820BE8BCE6}"/>
              </a:ext>
            </a:extLst>
          </p:cNvPr>
          <p:cNvSpPr/>
          <p:nvPr/>
        </p:nvSpPr>
        <p:spPr>
          <a:xfrm>
            <a:off x="8865187" y="5112059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130D92-5492-40E1-85D8-8D0C45A31523}"/>
              </a:ext>
            </a:extLst>
          </p:cNvPr>
          <p:cNvCxnSpPr>
            <a:cxnSpLocks/>
          </p:cNvCxnSpPr>
          <p:nvPr/>
        </p:nvCxnSpPr>
        <p:spPr>
          <a:xfrm flipV="1">
            <a:off x="8574066" y="1803748"/>
            <a:ext cx="632708" cy="6826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EEE9B-DCF8-44DE-A67C-714E108FC7C4}"/>
              </a:ext>
            </a:extLst>
          </p:cNvPr>
          <p:cNvCxnSpPr>
            <a:cxnSpLocks/>
          </p:cNvCxnSpPr>
          <p:nvPr/>
        </p:nvCxnSpPr>
        <p:spPr>
          <a:xfrm>
            <a:off x="8574067" y="3695178"/>
            <a:ext cx="419621" cy="4133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E5902-1F98-410D-9845-0EBAB24DAE26}"/>
              </a:ext>
            </a:extLst>
          </p:cNvPr>
          <p:cNvCxnSpPr>
            <a:cxnSpLocks/>
          </p:cNvCxnSpPr>
          <p:nvPr/>
        </p:nvCxnSpPr>
        <p:spPr>
          <a:xfrm flipH="1">
            <a:off x="7283886" y="3695178"/>
            <a:ext cx="225467" cy="22547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B1B8B8-1E9B-44FE-9CDC-D2A6A0F4EA47}"/>
              </a:ext>
            </a:extLst>
          </p:cNvPr>
          <p:cNvCxnSpPr>
            <a:cxnSpLocks/>
          </p:cNvCxnSpPr>
          <p:nvPr/>
        </p:nvCxnSpPr>
        <p:spPr>
          <a:xfrm flipH="1" flipV="1">
            <a:off x="6989524" y="1728592"/>
            <a:ext cx="519829" cy="7578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4AD3-F036-4814-BF09-7D5AB70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Paste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29D8A-7441-4306-B708-8F00460B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9" y="1728591"/>
            <a:ext cx="2233613" cy="3970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94F7F-4C97-490C-A518-CDFDEEBB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8" y="1728592"/>
            <a:ext cx="2233614" cy="3970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47537-FE1F-437D-8B7C-EF73FF6E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291" y="1728591"/>
            <a:ext cx="2233614" cy="3970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C2D736-BB2A-420E-9D8E-FB965CBC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284" y="1728591"/>
            <a:ext cx="2233614" cy="3970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E047C-8625-46E7-B0AD-22F2C7B3B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68" y="1728591"/>
            <a:ext cx="2233613" cy="39708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F1AAB1-AD89-4A68-B8E3-5AD04DFCA655}"/>
              </a:ext>
            </a:extLst>
          </p:cNvPr>
          <p:cNvSpPr/>
          <p:nvPr/>
        </p:nvSpPr>
        <p:spPr>
          <a:xfrm>
            <a:off x="1409178" y="5123145"/>
            <a:ext cx="306888" cy="3507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EF62D-D3A0-4694-83C8-E26E415FB0E0}"/>
              </a:ext>
            </a:extLst>
          </p:cNvPr>
          <p:cNvSpPr/>
          <p:nvPr/>
        </p:nvSpPr>
        <p:spPr>
          <a:xfrm flipH="1">
            <a:off x="4108536" y="5079305"/>
            <a:ext cx="313151" cy="3945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243D5-2669-46AE-BE06-3F898963A266}"/>
              </a:ext>
            </a:extLst>
          </p:cNvPr>
          <p:cNvSpPr/>
          <p:nvPr/>
        </p:nvSpPr>
        <p:spPr>
          <a:xfrm flipH="1">
            <a:off x="5192038" y="3338187"/>
            <a:ext cx="1803748" cy="8768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2AD992-9DA3-48EE-88CD-4F5C9848F3CA}"/>
              </a:ext>
            </a:extLst>
          </p:cNvPr>
          <p:cNvSpPr/>
          <p:nvPr/>
        </p:nvSpPr>
        <p:spPr>
          <a:xfrm>
            <a:off x="8912267" y="5079305"/>
            <a:ext cx="313151" cy="3945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90D16-EE8E-4EEB-BFBB-14A60E9FF099}"/>
              </a:ext>
            </a:extLst>
          </p:cNvPr>
          <p:cNvCxnSpPr>
            <a:cxnSpLocks/>
          </p:cNvCxnSpPr>
          <p:nvPr/>
        </p:nvCxnSpPr>
        <p:spPr>
          <a:xfrm flipH="1" flipV="1">
            <a:off x="7207905" y="3338187"/>
            <a:ext cx="158380" cy="1503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7DCD8-DFCA-41BF-93D0-CE7A5D89A3C0}"/>
              </a:ext>
            </a:extLst>
          </p:cNvPr>
          <p:cNvCxnSpPr>
            <a:cxnSpLocks/>
          </p:cNvCxnSpPr>
          <p:nvPr/>
        </p:nvCxnSpPr>
        <p:spPr>
          <a:xfrm flipH="1">
            <a:off x="7252570" y="4653419"/>
            <a:ext cx="113714" cy="2693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B38B70-92C9-4204-8088-C50E3D295572}"/>
              </a:ext>
            </a:extLst>
          </p:cNvPr>
          <p:cNvCxnSpPr>
            <a:cxnSpLocks/>
          </p:cNvCxnSpPr>
          <p:nvPr/>
        </p:nvCxnSpPr>
        <p:spPr>
          <a:xfrm flipV="1">
            <a:off x="8354860" y="2999984"/>
            <a:ext cx="475989" cy="4885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CFBF0-428A-417D-A206-A0EA33F4BFBC}"/>
              </a:ext>
            </a:extLst>
          </p:cNvPr>
          <p:cNvCxnSpPr>
            <a:cxnSpLocks/>
          </p:cNvCxnSpPr>
          <p:nvPr/>
        </p:nvCxnSpPr>
        <p:spPr>
          <a:xfrm>
            <a:off x="8354860" y="4653419"/>
            <a:ext cx="338203" cy="33194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E5D-638A-4EA9-82EA-BEB6F970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FBBB-0962-4047-9E68-7FBDAE31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2" y="1254112"/>
            <a:ext cx="2924044" cy="5198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5C0E9-5FEC-48F6-B31D-5FFFD421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06" y="1254112"/>
            <a:ext cx="2897533" cy="5151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B86365-6F2A-4EC0-B2D1-AFB903140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68" y="1254112"/>
            <a:ext cx="2897533" cy="5151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81C2D9-6BFE-4DAD-B423-D51D840CD8B3}"/>
              </a:ext>
            </a:extLst>
          </p:cNvPr>
          <p:cNvSpPr/>
          <p:nvPr/>
        </p:nvSpPr>
        <p:spPr>
          <a:xfrm>
            <a:off x="1544072" y="5738361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EC535-50BB-4415-89DF-0027BDAA4F11}"/>
              </a:ext>
            </a:extLst>
          </p:cNvPr>
          <p:cNvSpPr/>
          <p:nvPr/>
        </p:nvSpPr>
        <p:spPr>
          <a:xfrm>
            <a:off x="5019411" y="5681993"/>
            <a:ext cx="341587" cy="37837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4FC-0C94-45A5-B6A2-01FE6242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310"/>
          </a:xfrm>
        </p:spPr>
        <p:txBody>
          <a:bodyPr/>
          <a:lstStyle/>
          <a:p>
            <a:r>
              <a:rPr lang="en-US" dirty="0"/>
              <a:t>Other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96690-8E77-4304-8CF6-F7B677FF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43" y="1516977"/>
            <a:ext cx="2105450" cy="3743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01835A-C17D-4793-A26C-08FFBF1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9" y="1516974"/>
            <a:ext cx="2105450" cy="37430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DB303A-1650-492D-A597-8BD273E3618E}"/>
              </a:ext>
            </a:extLst>
          </p:cNvPr>
          <p:cNvSpPr/>
          <p:nvPr/>
        </p:nvSpPr>
        <p:spPr>
          <a:xfrm>
            <a:off x="1891761" y="4731239"/>
            <a:ext cx="229600" cy="2818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48591-65C6-4126-8F47-627643E5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696" y="1516974"/>
            <a:ext cx="2105450" cy="374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50DF9-0727-4F51-BFEA-DC9B1798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239" y="1516974"/>
            <a:ext cx="2105450" cy="3743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77AEB-0BB4-431B-ADB4-96BE7EDB45C0}"/>
              </a:ext>
            </a:extLst>
          </p:cNvPr>
          <p:cNvSpPr txBox="1"/>
          <p:nvPr/>
        </p:nvSpPr>
        <p:spPr>
          <a:xfrm>
            <a:off x="1115837" y="538525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Grid Saving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5241B-DC10-4174-85E2-88F47FE74053}"/>
              </a:ext>
            </a:extLst>
          </p:cNvPr>
          <p:cNvSpPr txBox="1"/>
          <p:nvPr/>
        </p:nvSpPr>
        <p:spPr>
          <a:xfrm>
            <a:off x="4958927" y="538525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Selection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E75C3-ECFE-4028-B23F-34A66670581C}"/>
              </a:ext>
            </a:extLst>
          </p:cNvPr>
          <p:cNvSpPr txBox="1"/>
          <p:nvPr/>
        </p:nvSpPr>
        <p:spPr>
          <a:xfrm>
            <a:off x="7861738" y="5385258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50331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CB0E-D4F9-42C6-BEEE-54C715C0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255"/>
          </a:xfrm>
        </p:spPr>
        <p:txBody>
          <a:bodyPr/>
          <a:lstStyle/>
          <a:p>
            <a:r>
              <a:rPr lang="en-US" dirty="0"/>
              <a:t>Other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5B2DB-FC9F-4B75-A3C1-AB236B87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0" y="1302707"/>
            <a:ext cx="2307529" cy="4102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D5CD-298E-43D6-BAFA-BEF8C951E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7" y="1302707"/>
            <a:ext cx="2307529" cy="4102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96DD1-CD28-48D5-B22C-F53064B6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82" y="1310752"/>
            <a:ext cx="2303004" cy="4094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98F90C-354B-4C92-A818-3D97546B6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762" y="1302707"/>
            <a:ext cx="2307529" cy="4102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EC0B0-901E-4A36-8A0A-571066A72434}"/>
              </a:ext>
            </a:extLst>
          </p:cNvPr>
          <p:cNvSpPr txBox="1"/>
          <p:nvPr/>
        </p:nvSpPr>
        <p:spPr>
          <a:xfrm>
            <a:off x="520262" y="551771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 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12608-E4A5-4D5F-962C-8D8696E8DA23}"/>
              </a:ext>
            </a:extLst>
          </p:cNvPr>
          <p:cNvSpPr txBox="1"/>
          <p:nvPr/>
        </p:nvSpPr>
        <p:spPr>
          <a:xfrm>
            <a:off x="3394841" y="5517715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Modifier</a:t>
            </a:r>
          </a:p>
        </p:txBody>
      </p:sp>
    </p:spTree>
    <p:extLst>
      <p:ext uri="{BB962C8B-B14F-4D97-AF65-F5344CB8AC3E}">
        <p14:creationId xmlns:p14="http://schemas.microsoft.com/office/powerpoint/2010/main" val="1577317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Conway’s Game of Life</vt:lpstr>
      <vt:lpstr>Main Interface</vt:lpstr>
      <vt:lpstr>Cut and Paste Operation</vt:lpstr>
      <vt:lpstr>Copy and Paste Operation</vt:lpstr>
      <vt:lpstr>Painting</vt:lpstr>
      <vt:lpstr>Other Features</vt:lpstr>
      <vt:lpstr>Other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5</cp:revision>
  <dcterms:created xsi:type="dcterms:W3CDTF">2017-12-06T03:17:47Z</dcterms:created>
  <dcterms:modified xsi:type="dcterms:W3CDTF">2017-12-06T04:48:20Z</dcterms:modified>
</cp:coreProperties>
</file>