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E386-0557-4BCF-A545-C45FA0908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9768D-5E04-4519-B3B7-97CEC9C2B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Buchanan – </a:t>
            </a:r>
            <a:r>
              <a:rPr lang="en-US" dirty="0" err="1"/>
              <a:t>kevin</a:t>
            </a:r>
            <a:r>
              <a:rPr lang="en-US" dirty="0"/>
              <a:t> </a:t>
            </a:r>
            <a:r>
              <a:rPr lang="en-US" dirty="0" err="1"/>
              <a:t>holmes</a:t>
            </a:r>
            <a:r>
              <a:rPr lang="en-US" dirty="0"/>
              <a:t> – George LE – James Testa</a:t>
            </a:r>
          </a:p>
        </p:txBody>
      </p:sp>
    </p:spTree>
    <p:extLst>
      <p:ext uri="{BB962C8B-B14F-4D97-AF65-F5344CB8AC3E}">
        <p14:creationId xmlns:p14="http://schemas.microsoft.com/office/powerpoint/2010/main" val="13710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4E10-9D04-44A0-8A85-A1C3A082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92B0-D3F7-4448-BC0A-F46233AF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standard algorithm for cellular automata</a:t>
            </a:r>
          </a:p>
          <a:p>
            <a:r>
              <a:rPr lang="en-US" dirty="0"/>
              <a:t>Enable interaction by the user with the simulation, not just watching it, but modifying it</a:t>
            </a:r>
          </a:p>
          <a:p>
            <a:r>
              <a:rPr lang="en-US" dirty="0"/>
              <a:t>Allow users to save interesting cell grids, or segments of that grid to a SQL database</a:t>
            </a:r>
          </a:p>
        </p:txBody>
      </p:sp>
    </p:spTree>
    <p:extLst>
      <p:ext uri="{BB962C8B-B14F-4D97-AF65-F5344CB8AC3E}">
        <p14:creationId xmlns:p14="http://schemas.microsoft.com/office/powerpoint/2010/main" val="7905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F7B4-FA9D-4504-8F78-114CCD35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03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5220-BEA5-4C4C-97B5-5C15DF11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generation and canvas painting to initialize grid</a:t>
            </a:r>
          </a:p>
          <a:p>
            <a:r>
              <a:rPr lang="en-US" dirty="0"/>
              <a:t>Cut, copy, paste, and paint to modify active simulation</a:t>
            </a:r>
          </a:p>
          <a:p>
            <a:r>
              <a:rPr lang="en-US" dirty="0"/>
              <a:t>Fragments of database management and pasting in progress</a:t>
            </a:r>
          </a:p>
        </p:txBody>
      </p:sp>
    </p:spTree>
    <p:extLst>
      <p:ext uri="{BB962C8B-B14F-4D97-AF65-F5344CB8AC3E}">
        <p14:creationId xmlns:p14="http://schemas.microsoft.com/office/powerpoint/2010/main" val="6311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DC76F-0169-4443-BBFC-C413BC15A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67" y="577850"/>
            <a:ext cx="3207543" cy="5702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73592-5F0B-4303-B7AE-9E1EA264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12" y="577850"/>
            <a:ext cx="3207544" cy="570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77CF9-EDBF-4AE5-AA48-59C253989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716" y="577850"/>
            <a:ext cx="3207543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FF707F-3C0D-4B86-8718-0F7499F6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37" y="577850"/>
            <a:ext cx="3207543" cy="57023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E8F7EB-5FD2-4EFC-8273-BD7E64CD2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137" y="577849"/>
            <a:ext cx="3207542" cy="5702297"/>
          </a:xfrm>
        </p:spPr>
      </p:pic>
    </p:spTree>
    <p:extLst>
      <p:ext uri="{BB962C8B-B14F-4D97-AF65-F5344CB8AC3E}">
        <p14:creationId xmlns:p14="http://schemas.microsoft.com/office/powerpoint/2010/main" val="41169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5E06-EE70-48F2-841E-ECA1902D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CBEF-DD85-4B20-BE70-04041B86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– Database management </a:t>
            </a:r>
          </a:p>
          <a:p>
            <a:pPr lvl="1"/>
            <a:r>
              <a:rPr lang="en-US" dirty="0"/>
              <a:t>Implemented DB save functionality</a:t>
            </a:r>
          </a:p>
          <a:p>
            <a:pPr lvl="1"/>
            <a:r>
              <a:rPr lang="en-US" dirty="0"/>
              <a:t>Implemented DB request functionality</a:t>
            </a:r>
          </a:p>
          <a:p>
            <a:pPr lvl="1"/>
            <a:r>
              <a:rPr lang="en-US" dirty="0"/>
              <a:t>Keeping everyone in the loop</a:t>
            </a:r>
          </a:p>
          <a:p>
            <a:r>
              <a:rPr lang="en-US" dirty="0"/>
              <a:t>George – Fragments and UI work</a:t>
            </a:r>
          </a:p>
          <a:p>
            <a:pPr lvl="1"/>
            <a:r>
              <a:rPr lang="en-US" dirty="0"/>
              <a:t>Added a fragment that can access and display contents of database</a:t>
            </a:r>
          </a:p>
          <a:p>
            <a:pPr lvl="1"/>
            <a:r>
              <a:rPr lang="en-US" dirty="0"/>
              <a:t>Added a </a:t>
            </a:r>
            <a:r>
              <a:rPr lang="en-US" dirty="0" err="1"/>
              <a:t>ListView</a:t>
            </a:r>
            <a:r>
              <a:rPr lang="en-US" dirty="0"/>
              <a:t> container that will display items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789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5E06-EE70-48F2-841E-ECA1902D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CBEF-DD85-4B20-BE70-04041B86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– Miscellaneous</a:t>
            </a:r>
          </a:p>
          <a:p>
            <a:pPr lvl="1"/>
            <a:r>
              <a:rPr lang="en-US" dirty="0"/>
              <a:t>Added selection box drawing</a:t>
            </a:r>
          </a:p>
          <a:p>
            <a:pPr lvl="1"/>
            <a:r>
              <a:rPr lang="en-US" dirty="0"/>
              <a:t>Created cut/copy functions for selection box grabbing cells from grid</a:t>
            </a:r>
          </a:p>
          <a:p>
            <a:pPr lvl="1"/>
            <a:r>
              <a:rPr lang="en-US" dirty="0"/>
              <a:t>Fixed a bunch of array indexing errors throughout rest of code</a:t>
            </a:r>
          </a:p>
          <a:p>
            <a:r>
              <a:rPr lang="en-US" dirty="0"/>
              <a:t>Kevin – Drawing and Planning</a:t>
            </a:r>
          </a:p>
          <a:p>
            <a:pPr lvl="1"/>
            <a:r>
              <a:rPr lang="en-US" dirty="0"/>
              <a:t>Randomize and Paint grid drawing </a:t>
            </a:r>
          </a:p>
          <a:p>
            <a:pPr lvl="1"/>
            <a:r>
              <a:rPr lang="en-US" dirty="0"/>
              <a:t>Overall simulation algorithm along with stepper and drawing functions</a:t>
            </a:r>
          </a:p>
          <a:p>
            <a:pPr lvl="1"/>
            <a:r>
              <a:rPr lang="en-US" dirty="0"/>
              <a:t>Added </a:t>
            </a:r>
            <a:r>
              <a:rPr lang="en-US" dirty="0" err="1"/>
              <a:t>SerializableCellGrid</a:t>
            </a:r>
            <a:r>
              <a:rPr lang="en-US" dirty="0"/>
              <a:t> class, for converting objects representing </a:t>
            </a:r>
            <a:r>
              <a:rPr lang="en-US" dirty="0" err="1"/>
              <a:t>cellgrids</a:t>
            </a:r>
            <a:r>
              <a:rPr lang="en-US" dirty="0"/>
              <a:t> to </a:t>
            </a:r>
            <a:r>
              <a:rPr lang="en-US" dirty="0" err="1"/>
              <a:t>bytestreams</a:t>
            </a:r>
            <a:r>
              <a:rPr lang="en-US" dirty="0"/>
              <a:t> for easier database management</a:t>
            </a:r>
          </a:p>
          <a:p>
            <a:pPr lvl="1"/>
            <a:r>
              <a:rPr lang="en-US" dirty="0"/>
              <a:t>General planning and coordination</a:t>
            </a:r>
          </a:p>
        </p:txBody>
      </p:sp>
    </p:spTree>
    <p:extLst>
      <p:ext uri="{BB962C8B-B14F-4D97-AF65-F5344CB8AC3E}">
        <p14:creationId xmlns:p14="http://schemas.microsoft.com/office/powerpoint/2010/main" val="281859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E4A0-172B-4607-9710-FDB108DF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A74C-6298-4F1F-B35F-5424FE29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24" y="1303284"/>
            <a:ext cx="11119945" cy="4945116"/>
          </a:xfrm>
        </p:spPr>
        <p:txBody>
          <a:bodyPr/>
          <a:lstStyle/>
          <a:p>
            <a:r>
              <a:rPr lang="en-US" dirty="0"/>
              <a:t>A bit ahead of schedule in some portions, behind in others. This causes a lot of blocking issues that require coordination around busy schedules</a:t>
            </a:r>
          </a:p>
          <a:p>
            <a:r>
              <a:rPr lang="en-US" dirty="0"/>
              <a:t>Drawing on android isn’t always a linear process; performance is a major issue depending on how you implement what you’re going to draw onto</a:t>
            </a:r>
          </a:p>
          <a:p>
            <a:r>
              <a:rPr lang="en-US" dirty="0"/>
              <a:t>Making the app “feel” good: creating preview bitmaps for saved segments, and then drag and dropping those saved segments requires a lot of adjustments</a:t>
            </a:r>
          </a:p>
          <a:p>
            <a:r>
              <a:rPr lang="en-US" dirty="0"/>
              <a:t>Managing two different coordinate systems: actual screen coordinates and grid coordinates</a:t>
            </a:r>
          </a:p>
          <a:p>
            <a:pPr lvl="1"/>
            <a:r>
              <a:rPr lang="en-US" dirty="0"/>
              <a:t>The actual grid in charge of drawing and defining each cell’s status needs adjustments to its dimensions, otherwise we end up iterating over a 1920x1080 (or other large size) 2D array. That means each redraw would require 2,073,600 iterations. We limited the maximum dimension to be 1/15 of the normal screen size, and draw the cells larger to compensate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29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364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Conway’s Game of Life</vt:lpstr>
      <vt:lpstr>Goals</vt:lpstr>
      <vt:lpstr>Current status</vt:lpstr>
      <vt:lpstr>PowerPoint Presentation</vt:lpstr>
      <vt:lpstr>PowerPoint Presentation</vt:lpstr>
      <vt:lpstr>Roles &amp; Responsibilities</vt:lpstr>
      <vt:lpstr>Roles &amp; Responsibilities</vt:lpstr>
      <vt:lpstr>Current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Holmes, Kevin R</dc:creator>
  <cp:lastModifiedBy>Holmes, Kevin R</cp:lastModifiedBy>
  <cp:revision>5</cp:revision>
  <dcterms:created xsi:type="dcterms:W3CDTF">2017-11-16T17:02:58Z</dcterms:created>
  <dcterms:modified xsi:type="dcterms:W3CDTF">2017-11-16T20:40:32Z</dcterms:modified>
</cp:coreProperties>
</file>