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5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881F70-0241-4A92-87D6-162AA2CBFD7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C9AB-7B09-4727-9A5F-5E5EE704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7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Buchanan – Kevin Holmes – George Le – James </a:t>
            </a:r>
            <a:r>
              <a:rPr lang="en-US" dirty="0" err="1" smtClean="0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10-9D04-44A0-8A85-A1C3A08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2B0-D3F7-4448-BC0A-F46233AF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standard algorithm for cellular automata</a:t>
            </a:r>
          </a:p>
          <a:p>
            <a:r>
              <a:rPr lang="en-US" dirty="0"/>
              <a:t>Enable interaction by the user with the simulation, not just watching it, but modifying it</a:t>
            </a:r>
          </a:p>
          <a:p>
            <a:r>
              <a:rPr lang="en-US" dirty="0"/>
              <a:t>Allow users to save interesting cell grids, or segments of that grid to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21048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7B4-FA9D-4504-8F78-114CCD3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0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220-BEA5-4C4C-97B5-5C15DF11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generation and canvas painting to initialize grid</a:t>
            </a:r>
          </a:p>
          <a:p>
            <a:r>
              <a:rPr lang="en-US" dirty="0"/>
              <a:t>Cut, copy, paste, and paint to modify active simulation</a:t>
            </a:r>
          </a:p>
          <a:p>
            <a:r>
              <a:rPr lang="en-US" dirty="0"/>
              <a:t>Fragments of database management and pasting in </a:t>
            </a:r>
            <a:r>
              <a:rPr lang="en-US" dirty="0" smtClean="0"/>
              <a:t>progress</a:t>
            </a:r>
          </a:p>
          <a:p>
            <a:r>
              <a:rPr lang="en-US" dirty="0" smtClean="0"/>
              <a:t>Ability to set the speed of the simulation via options dropdown</a:t>
            </a:r>
          </a:p>
          <a:p>
            <a:r>
              <a:rPr lang="en-US" dirty="0" smtClean="0"/>
              <a:t>Ability to Change the size of the grid via options dropdown</a:t>
            </a:r>
          </a:p>
          <a:p>
            <a:r>
              <a:rPr lang="en-US" dirty="0" smtClean="0"/>
              <a:t>Ability to clear DB of all saves via options dropdown</a:t>
            </a:r>
          </a:p>
          <a:p>
            <a:r>
              <a:rPr lang="en-US" dirty="0" smtClean="0"/>
              <a:t>Colors on the grid more representative (blue for new, green for 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92225"/>
            <a:ext cx="2552700" cy="447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1292225"/>
            <a:ext cx="2524125" cy="447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49" y="1292225"/>
            <a:ext cx="2524125" cy="448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1292225"/>
            <a:ext cx="2524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– Database management</a:t>
            </a:r>
          </a:p>
          <a:p>
            <a:pPr lvl="1"/>
            <a:r>
              <a:rPr lang="en-US" dirty="0"/>
              <a:t>Implemented delete individual save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Implemented delete all saves function and added appropriate option to options dropdown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Reworked DB functions to no longer care about the color grid (as there is logic Kevin put in place to determine color as opposed to the old randomness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George – Fragments and UI work</a:t>
            </a:r>
          </a:p>
          <a:p>
            <a:pPr lvl="1"/>
            <a:r>
              <a:rPr lang="en-US" dirty="0"/>
              <a:t>Worked on allowing users to load saves based on a bitmap preview image.</a:t>
            </a:r>
          </a:p>
        </p:txBody>
      </p:sp>
    </p:spTree>
    <p:extLst>
      <p:ext uri="{BB962C8B-B14F-4D97-AF65-F5344CB8AC3E}">
        <p14:creationId xmlns:p14="http://schemas.microsoft.com/office/powerpoint/2010/main" val="338326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 – Miscellaneous</a:t>
            </a:r>
          </a:p>
          <a:p>
            <a:pPr lvl="1"/>
            <a:r>
              <a:rPr lang="en-US" dirty="0"/>
              <a:t>Implemented speed selector in options dropdown that lets the user change the speed of the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Kevin – Drawing and Planning</a:t>
            </a:r>
          </a:p>
          <a:p>
            <a:pPr lvl="1"/>
            <a:r>
              <a:rPr lang="en-US" dirty="0"/>
              <a:t>Reworked the way color works on the grid. Currently the cell will be blue if its new, and green if it </a:t>
            </a:r>
            <a:r>
              <a:rPr lang="en-US" dirty="0" smtClean="0"/>
              <a:t>isn't</a:t>
            </a:r>
          </a:p>
          <a:p>
            <a:pPr lvl="1"/>
            <a:r>
              <a:rPr lang="en-US" dirty="0"/>
              <a:t>Added ability to change the size of the grid to the options menu</a:t>
            </a:r>
          </a:p>
        </p:txBody>
      </p:sp>
    </p:spTree>
    <p:extLst>
      <p:ext uri="{BB962C8B-B14F-4D97-AF65-F5344CB8AC3E}">
        <p14:creationId xmlns:p14="http://schemas.microsoft.com/office/powerpoint/2010/main" val="261300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Bugfixing</a:t>
            </a:r>
            <a:r>
              <a:rPr lang="en-US" dirty="0" smtClean="0"/>
              <a:t> the small stuff can take a while</a:t>
            </a:r>
          </a:p>
          <a:p>
            <a:r>
              <a:rPr lang="en-US" dirty="0" smtClean="0"/>
              <a:t>Making sure everything fits together in a way that makes sense and is clear to the user</a:t>
            </a:r>
          </a:p>
          <a:p>
            <a:r>
              <a:rPr lang="en-US" dirty="0" smtClean="0"/>
              <a:t>Making sure the save and load functionalities aren’t over taxing the database</a:t>
            </a:r>
          </a:p>
          <a:p>
            <a:r>
              <a:rPr lang="en-US" dirty="0" smtClean="0"/>
              <a:t>Since the grid can be huge performance is a big issue, we have to make sure that we are doing won’t impact performance in too much of a negative 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2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344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Conway’s Game of Life</vt:lpstr>
      <vt:lpstr>Goals</vt:lpstr>
      <vt:lpstr>Current status</vt:lpstr>
      <vt:lpstr>PowerPoint Presentation</vt:lpstr>
      <vt:lpstr>Roles &amp; Responsibilities</vt:lpstr>
      <vt:lpstr>Roles &amp; Responsibilities</vt:lpstr>
      <vt:lpstr>Current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Ale Buchanan</dc:creator>
  <cp:lastModifiedBy>Ale Buchanan</cp:lastModifiedBy>
  <cp:revision>6</cp:revision>
  <dcterms:created xsi:type="dcterms:W3CDTF">2017-11-23T05:20:56Z</dcterms:created>
  <dcterms:modified xsi:type="dcterms:W3CDTF">2017-11-23T14:47:25Z</dcterms:modified>
</cp:coreProperties>
</file>