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1" d="100"/>
          <a:sy n="91" d="100"/>
        </p:scale>
        <p:origin x="63" y="6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10/31/2017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10/31/2017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C2vgICfQaw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49C4-0EB7-4FF9-9F83-CE72A89A8CCA}"/>
              </a:ext>
            </a:extLst>
          </p:cNvPr>
          <p:cNvSpPr>
            <a:spLocks noGrp="1"/>
          </p:cNvSpPr>
          <p:nvPr>
            <p:ph type="ctrTitle"/>
          </p:nvPr>
        </p:nvSpPr>
        <p:spPr/>
        <p:txBody>
          <a:bodyPr/>
          <a:lstStyle/>
          <a:p>
            <a:r>
              <a:rPr lang="en-US" dirty="0"/>
              <a:t>Conway’s </a:t>
            </a:r>
            <a:br>
              <a:rPr lang="en-US" dirty="0"/>
            </a:br>
            <a:r>
              <a:rPr lang="en-US" dirty="0"/>
              <a:t>Game of Life</a:t>
            </a:r>
          </a:p>
        </p:txBody>
      </p:sp>
      <p:sp>
        <p:nvSpPr>
          <p:cNvPr id="3" name="Subtitle 2">
            <a:extLst>
              <a:ext uri="{FF2B5EF4-FFF2-40B4-BE49-F238E27FC236}">
                <a16:creationId xmlns:a16="http://schemas.microsoft.com/office/drawing/2014/main" id="{DEAA09F7-E1D3-45D2-A0AD-96E7FEADE54A}"/>
              </a:ext>
            </a:extLst>
          </p:cNvPr>
          <p:cNvSpPr>
            <a:spLocks noGrp="1"/>
          </p:cNvSpPr>
          <p:nvPr>
            <p:ph type="subTitle" idx="1"/>
          </p:nvPr>
        </p:nvSpPr>
        <p:spPr/>
        <p:txBody>
          <a:bodyPr/>
          <a:lstStyle/>
          <a:p>
            <a:r>
              <a:rPr lang="en-US" dirty="0"/>
              <a:t>Mobile App Development</a:t>
            </a:r>
          </a:p>
          <a:p>
            <a:r>
              <a:rPr lang="en-US" dirty="0"/>
              <a:t>Final Project</a:t>
            </a:r>
          </a:p>
          <a:p>
            <a:r>
              <a:rPr lang="en-US" dirty="0"/>
              <a:t>Group members: Kevin Holmes, Alex Buchanan, George Le, James Testa</a:t>
            </a:r>
          </a:p>
        </p:txBody>
      </p:sp>
    </p:spTree>
    <p:extLst>
      <p:ext uri="{BB962C8B-B14F-4D97-AF65-F5344CB8AC3E}">
        <p14:creationId xmlns:p14="http://schemas.microsoft.com/office/powerpoint/2010/main" val="2300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A3E3-7A93-47C3-81F1-B3452820CE70}"/>
              </a:ext>
            </a:extLst>
          </p:cNvPr>
          <p:cNvSpPr>
            <a:spLocks noGrp="1"/>
          </p:cNvSpPr>
          <p:nvPr>
            <p:ph type="title"/>
          </p:nvPr>
        </p:nvSpPr>
        <p:spPr/>
        <p:txBody>
          <a:bodyPr/>
          <a:lstStyle/>
          <a:p>
            <a:r>
              <a:rPr lang="en-US" dirty="0"/>
              <a:t>Conway’s Game of Life App</a:t>
            </a:r>
          </a:p>
        </p:txBody>
      </p:sp>
      <p:sp>
        <p:nvSpPr>
          <p:cNvPr id="3" name="Content Placeholder 2">
            <a:extLst>
              <a:ext uri="{FF2B5EF4-FFF2-40B4-BE49-F238E27FC236}">
                <a16:creationId xmlns:a16="http://schemas.microsoft.com/office/drawing/2014/main" id="{BAC3853E-EA96-4691-AFB8-8892851CA983}"/>
              </a:ext>
            </a:extLst>
          </p:cNvPr>
          <p:cNvSpPr>
            <a:spLocks noGrp="1"/>
          </p:cNvSpPr>
          <p:nvPr>
            <p:ph idx="1"/>
          </p:nvPr>
        </p:nvSpPr>
        <p:spPr/>
        <p:txBody>
          <a:bodyPr/>
          <a:lstStyle/>
          <a:p>
            <a:r>
              <a:rPr lang="en-US" dirty="0"/>
              <a:t>Simulates cellular automata in varying scales, while allowing interaction with the user to change how the system evolves over time</a:t>
            </a:r>
          </a:p>
        </p:txBody>
      </p:sp>
    </p:spTree>
    <p:extLst>
      <p:ext uri="{BB962C8B-B14F-4D97-AF65-F5344CB8AC3E}">
        <p14:creationId xmlns:p14="http://schemas.microsoft.com/office/powerpoint/2010/main" val="34607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2E1A-41D2-42A4-B3C1-197EC15A893C}"/>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D0D7F162-EDF4-49EC-A7B4-1DF016AE2EDB}"/>
              </a:ext>
            </a:extLst>
          </p:cNvPr>
          <p:cNvSpPr>
            <a:spLocks noGrp="1"/>
          </p:cNvSpPr>
          <p:nvPr>
            <p:ph idx="1"/>
          </p:nvPr>
        </p:nvSpPr>
        <p:spPr/>
        <p:txBody>
          <a:bodyPr/>
          <a:lstStyle/>
          <a:p>
            <a:r>
              <a:rPr lang="en-US" dirty="0"/>
              <a:t>Conway’s Game of Life is a stable in Computer Science; it’s been ported to most languages and run on most platforms.</a:t>
            </a:r>
          </a:p>
          <a:p>
            <a:r>
              <a:rPr lang="en-US" dirty="0"/>
              <a:t>Despite being a miniscule algorithm, they complexity of the systems it can produce is staggering</a:t>
            </a:r>
          </a:p>
          <a:p>
            <a:r>
              <a:rPr lang="en-US" dirty="0"/>
              <a:t>It looks pretty cool.</a:t>
            </a:r>
          </a:p>
        </p:txBody>
      </p:sp>
    </p:spTree>
    <p:extLst>
      <p:ext uri="{BB962C8B-B14F-4D97-AF65-F5344CB8AC3E}">
        <p14:creationId xmlns:p14="http://schemas.microsoft.com/office/powerpoint/2010/main" val="21109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nline Media 6">
            <a:hlinkClick r:id="" action="ppaction://media"/>
            <a:extLst>
              <a:ext uri="{FF2B5EF4-FFF2-40B4-BE49-F238E27FC236}">
                <a16:creationId xmlns:a16="http://schemas.microsoft.com/office/drawing/2014/main" id="{3A9D35C1-02D3-465D-B485-80BB961A770C}"/>
              </a:ext>
            </a:extLst>
          </p:cNvPr>
          <p:cNvPicPr>
            <a:picLocks noGrp="1" noRot="1" noChangeAspect="1"/>
          </p:cNvPicPr>
          <p:nvPr>
            <p:ph idx="1"/>
            <a:videoFile r:link="rId1"/>
          </p:nvPr>
        </p:nvPicPr>
        <p:blipFill>
          <a:blip r:embed="rId3"/>
          <a:stretch>
            <a:fillRect/>
          </a:stretch>
        </p:blipFill>
        <p:spPr>
          <a:xfrm>
            <a:off x="1886606" y="567641"/>
            <a:ext cx="7683063" cy="5762297"/>
          </a:xfrm>
          <a:prstGeom prst="rect">
            <a:avLst/>
          </a:prstGeom>
        </p:spPr>
      </p:pic>
    </p:spTree>
    <p:extLst>
      <p:ext uri="{BB962C8B-B14F-4D97-AF65-F5344CB8AC3E}">
        <p14:creationId xmlns:p14="http://schemas.microsoft.com/office/powerpoint/2010/main" val="344367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7D1-7F0E-4993-AA91-465F739FC085}"/>
              </a:ext>
            </a:extLst>
          </p:cNvPr>
          <p:cNvSpPr>
            <a:spLocks noGrp="1"/>
          </p:cNvSpPr>
          <p:nvPr>
            <p:ph type="title"/>
          </p:nvPr>
        </p:nvSpPr>
        <p:spPr/>
        <p:txBody>
          <a:bodyPr/>
          <a:lstStyle/>
          <a:p>
            <a:r>
              <a:rPr lang="en-US" dirty="0"/>
              <a:t>Similar Apps?</a:t>
            </a:r>
          </a:p>
        </p:txBody>
      </p:sp>
      <p:sp>
        <p:nvSpPr>
          <p:cNvPr id="3" name="Content Placeholder 2">
            <a:extLst>
              <a:ext uri="{FF2B5EF4-FFF2-40B4-BE49-F238E27FC236}">
                <a16:creationId xmlns:a16="http://schemas.microsoft.com/office/drawing/2014/main" id="{2E77A4B2-C7BF-4C78-8063-90E38EF6D3D4}"/>
              </a:ext>
            </a:extLst>
          </p:cNvPr>
          <p:cNvSpPr>
            <a:spLocks noGrp="1"/>
          </p:cNvSpPr>
          <p:nvPr>
            <p:ph idx="1"/>
          </p:nvPr>
        </p:nvSpPr>
        <p:spPr/>
        <p:txBody>
          <a:bodyPr/>
          <a:lstStyle/>
          <a:p>
            <a:r>
              <a:rPr lang="en-US" dirty="0"/>
              <a:t>Only one in the Play Store</a:t>
            </a:r>
          </a:p>
          <a:p>
            <a:r>
              <a:rPr lang="en-US" dirty="0"/>
              <a:t>Doesn’t allow cutting and pasting, just saving entire simulations</a:t>
            </a:r>
          </a:p>
          <a:p>
            <a:r>
              <a:rPr lang="en-US" dirty="0"/>
              <a:t>Lacks the interactive level where you can modify the simulation to see how it would change the outcome.</a:t>
            </a:r>
          </a:p>
        </p:txBody>
      </p:sp>
    </p:spTree>
    <p:extLst>
      <p:ext uri="{BB962C8B-B14F-4D97-AF65-F5344CB8AC3E}">
        <p14:creationId xmlns:p14="http://schemas.microsoft.com/office/powerpoint/2010/main" val="57774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105C-83BF-4A60-98E9-4194F58828ED}"/>
              </a:ext>
            </a:extLst>
          </p:cNvPr>
          <p:cNvSpPr>
            <a:spLocks noGrp="1"/>
          </p:cNvSpPr>
          <p:nvPr>
            <p:ph type="title"/>
          </p:nvPr>
        </p:nvSpPr>
        <p:spPr/>
        <p:txBody>
          <a:bodyPr/>
          <a:lstStyle/>
          <a:p>
            <a:r>
              <a:rPr lang="en-US" dirty="0"/>
              <a:t>App Features</a:t>
            </a:r>
          </a:p>
        </p:txBody>
      </p:sp>
      <p:sp>
        <p:nvSpPr>
          <p:cNvPr id="3" name="Content Placeholder 2">
            <a:extLst>
              <a:ext uri="{FF2B5EF4-FFF2-40B4-BE49-F238E27FC236}">
                <a16:creationId xmlns:a16="http://schemas.microsoft.com/office/drawing/2014/main" id="{C443A0F1-3278-45E7-B2E7-D319931B1315}"/>
              </a:ext>
            </a:extLst>
          </p:cNvPr>
          <p:cNvSpPr>
            <a:spLocks noGrp="1"/>
          </p:cNvSpPr>
          <p:nvPr>
            <p:ph idx="1"/>
          </p:nvPr>
        </p:nvSpPr>
        <p:spPr/>
        <p:txBody>
          <a:bodyPr/>
          <a:lstStyle/>
          <a:p>
            <a:r>
              <a:rPr lang="en-US" dirty="0"/>
              <a:t>Paints results of each step in simulation to screen, modified by the mode set by the user (speed value, step, or pause)</a:t>
            </a:r>
          </a:p>
          <a:p>
            <a:r>
              <a:rPr lang="en-US" dirty="0"/>
              <a:t>Allows user input for drawing the initial state of cells, as well as cut/copy/paste sections of the grid to make the simulation interactive</a:t>
            </a:r>
          </a:p>
          <a:p>
            <a:r>
              <a:rPr lang="en-US" dirty="0"/>
              <a:t>Allows saving of grid’s state to SQLite database, as well as segments of the grid that the user selects. This means copying interesting formations and objects from the app to the database, and injecting those structures into other simulations.</a:t>
            </a:r>
          </a:p>
          <a:p>
            <a:r>
              <a:rPr lang="en-US" dirty="0"/>
              <a:t>Users can change the speed of simulation as well as pause and step through each transformation</a:t>
            </a:r>
          </a:p>
          <a:p>
            <a:endParaRPr lang="en-US" dirty="0"/>
          </a:p>
        </p:txBody>
      </p:sp>
    </p:spTree>
    <p:extLst>
      <p:ext uri="{BB962C8B-B14F-4D97-AF65-F5344CB8AC3E}">
        <p14:creationId xmlns:p14="http://schemas.microsoft.com/office/powerpoint/2010/main" val="2017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71F3-9FD7-48DF-849C-8D44F7A7FDCE}"/>
              </a:ext>
            </a:extLst>
          </p:cNvPr>
          <p:cNvSpPr>
            <a:spLocks noGrp="1"/>
          </p:cNvSpPr>
          <p:nvPr>
            <p:ph type="title"/>
          </p:nvPr>
        </p:nvSpPr>
        <p:spPr/>
        <p:txBody>
          <a:bodyPr/>
          <a:lstStyle/>
          <a:p>
            <a:r>
              <a:rPr lang="en-US" dirty="0"/>
              <a:t>Responsibilities</a:t>
            </a:r>
          </a:p>
        </p:txBody>
      </p:sp>
      <p:sp>
        <p:nvSpPr>
          <p:cNvPr id="3" name="Content Placeholder 2">
            <a:extLst>
              <a:ext uri="{FF2B5EF4-FFF2-40B4-BE49-F238E27FC236}">
                <a16:creationId xmlns:a16="http://schemas.microsoft.com/office/drawing/2014/main" id="{37C832A3-7E85-4F31-A1D7-B977370E02E5}"/>
              </a:ext>
            </a:extLst>
          </p:cNvPr>
          <p:cNvSpPr>
            <a:spLocks noGrp="1"/>
          </p:cNvSpPr>
          <p:nvPr>
            <p:ph idx="1"/>
          </p:nvPr>
        </p:nvSpPr>
        <p:spPr/>
        <p:txBody>
          <a:bodyPr/>
          <a:lstStyle/>
          <a:p>
            <a:r>
              <a:rPr lang="en-US" dirty="0"/>
              <a:t>Kevin Holmes – Graphics and general algorithm</a:t>
            </a:r>
          </a:p>
          <a:p>
            <a:r>
              <a:rPr lang="en-US" dirty="0"/>
              <a:t>Alex Buchanan – Network and SQL</a:t>
            </a:r>
          </a:p>
          <a:p>
            <a:r>
              <a:rPr lang="en-US" dirty="0"/>
              <a:t>George Le – Layout and user interactivity</a:t>
            </a:r>
          </a:p>
          <a:p>
            <a:r>
              <a:rPr lang="en-US" dirty="0"/>
              <a:t>James Testa – Gluing all the code together and misc. necessary portions</a:t>
            </a:r>
          </a:p>
        </p:txBody>
      </p:sp>
    </p:spTree>
    <p:extLst>
      <p:ext uri="{BB962C8B-B14F-4D97-AF65-F5344CB8AC3E}">
        <p14:creationId xmlns:p14="http://schemas.microsoft.com/office/powerpoint/2010/main" val="45476973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23</TotalTime>
  <Words>280</Words>
  <Application>Microsoft Office PowerPoint</Application>
  <PresentationFormat>Widescreen</PresentationFormat>
  <Paragraphs>24</Paragraphs>
  <Slides>7</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Corbel</vt:lpstr>
      <vt:lpstr>Basis</vt:lpstr>
      <vt:lpstr>Conway’s  Game of Life</vt:lpstr>
      <vt:lpstr>Conway’s Game of Life App</vt:lpstr>
      <vt:lpstr>Why?</vt:lpstr>
      <vt:lpstr>PowerPoint Presentation</vt:lpstr>
      <vt:lpstr>Similar Apps?</vt:lpstr>
      <vt:lpstr>App Features</vt:lpstr>
      <vt:lpstr>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dc:title>
  <dc:creator>Holmes, Kevin R</dc:creator>
  <cp:lastModifiedBy>Holmes, Kevin R</cp:lastModifiedBy>
  <cp:revision>3</cp:revision>
  <dcterms:created xsi:type="dcterms:W3CDTF">2017-10-31T23:35:11Z</dcterms:created>
  <dcterms:modified xsi:type="dcterms:W3CDTF">2017-10-31T23:58:18Z</dcterms:modified>
</cp:coreProperties>
</file>