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9" d="100"/>
          <a:sy n="109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7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6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9A07-7411-48A3-96ED-B15F58BC346B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0703-3351-4755-9EC1-612FC158F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Buchanan, Jess Lai, Kevin Holmes, Mike </a:t>
            </a:r>
            <a:r>
              <a:rPr lang="en-US" dirty="0" err="1"/>
              <a:t>Danino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Conway’s Game of Life Strategy Game</a:t>
            </a:r>
            <a:br>
              <a:rPr lang="en-US" sz="4000" dirty="0"/>
            </a:br>
            <a:r>
              <a:rPr lang="en-US" sz="4000" dirty="0"/>
              <a:t>	- Game of Death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Conway’s Game of Life into a turn-based strategy game</a:t>
            </a:r>
          </a:p>
        </p:txBody>
      </p:sp>
    </p:spTree>
    <p:extLst>
      <p:ext uri="{BB962C8B-B14F-4D97-AF65-F5344CB8AC3E}">
        <p14:creationId xmlns:p14="http://schemas.microsoft.com/office/powerpoint/2010/main" val="22376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9A8BC-BA5E-4B7E-929B-E5805A0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2-27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EB0687-0A1D-4D07-B160-D15A5E6D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88779"/>
          </a:xfrm>
        </p:spPr>
        <p:txBody>
          <a:bodyPr>
            <a:normAutofit/>
          </a:bodyPr>
          <a:lstStyle/>
          <a:p>
            <a:r>
              <a:rPr lang="en-US" dirty="0" smtClean="0"/>
              <a:t>Seed class and factory</a:t>
            </a:r>
          </a:p>
          <a:p>
            <a:r>
              <a:rPr lang="en-US" dirty="0" smtClean="0"/>
              <a:t>Set up for </a:t>
            </a:r>
            <a:r>
              <a:rPr lang="en-US" smtClean="0"/>
              <a:t>currency integration</a:t>
            </a:r>
            <a:endParaRPr lang="en-US" dirty="0" smtClean="0"/>
          </a:p>
          <a:p>
            <a:r>
              <a:rPr lang="en-US" dirty="0" smtClean="0"/>
              <a:t>Painting functionalities and gridlines</a:t>
            </a:r>
          </a:p>
          <a:p>
            <a:r>
              <a:rPr lang="en-US" dirty="0" smtClean="0"/>
              <a:t>Pasting functionalities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93AF0-4D40-42C3-9C67-A0B88E7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2FA4C-B606-48D8-807D-E0E27971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seed class</a:t>
            </a:r>
          </a:p>
          <a:p>
            <a:r>
              <a:rPr lang="en-US" dirty="0" smtClean="0"/>
              <a:t>Seed factory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2CD8B-465B-4960-9BAB-1C8D9AD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923CE-0B4F-4D14-9231-477BFD6E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money counter</a:t>
            </a:r>
          </a:p>
          <a:p>
            <a:r>
              <a:rPr lang="en-US" dirty="0" smtClean="0"/>
              <a:t>Revamp seed placeholder to display cost</a:t>
            </a:r>
          </a:p>
          <a:p>
            <a:r>
              <a:rPr lang="en-US" dirty="0" smtClean="0"/>
              <a:t>Plan for currency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2CD8B-465B-4960-9BAB-1C8D9AD1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923CE-0B4F-4D14-9231-477BFD6E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painting functionalities</a:t>
            </a:r>
          </a:p>
          <a:p>
            <a:r>
              <a:rPr lang="en-US" dirty="0" smtClean="0"/>
              <a:t>Added gridline drawing</a:t>
            </a:r>
          </a:p>
          <a:p>
            <a:r>
              <a:rPr lang="en-US" dirty="0" smtClean="0"/>
              <a:t>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1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handler implementation</a:t>
            </a:r>
          </a:p>
          <a:p>
            <a:r>
              <a:rPr lang="en-US" dirty="0" smtClean="0"/>
              <a:t>Limiting canvas redraws to eliminate lag</a:t>
            </a:r>
          </a:p>
          <a:p>
            <a:r>
              <a:rPr lang="en-US" dirty="0" smtClean="0"/>
              <a:t>Start work on configurable steps per turn</a:t>
            </a:r>
          </a:p>
        </p:txBody>
      </p:sp>
    </p:spTree>
    <p:extLst>
      <p:ext uri="{BB962C8B-B14F-4D97-AF65-F5344CB8AC3E}">
        <p14:creationId xmlns:p14="http://schemas.microsoft.com/office/powerpoint/2010/main" val="6338518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</TotalTime>
  <Words>99</Words>
  <Application>Microsoft Macintosh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Game of Death</vt:lpstr>
      <vt:lpstr>Conway’s Game of Life Strategy Game  - Game of Death</vt:lpstr>
      <vt:lpstr>Week 2-27 progress</vt:lpstr>
      <vt:lpstr>Alex</vt:lpstr>
      <vt:lpstr>Jess</vt:lpstr>
      <vt:lpstr>Kevin</vt:lpstr>
      <vt:lpstr>Mike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Ideas</dc:title>
  <dc:creator>Ale Buchanan</dc:creator>
  <cp:lastModifiedBy>Jessica Lai</cp:lastModifiedBy>
  <cp:revision>14</cp:revision>
  <dcterms:created xsi:type="dcterms:W3CDTF">2018-02-06T21:38:52Z</dcterms:created>
  <dcterms:modified xsi:type="dcterms:W3CDTF">2018-02-27T17:52:51Z</dcterms:modified>
</cp:coreProperties>
</file>