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109" d="100"/>
          <a:sy n="109" d="100"/>
        </p:scale>
        <p:origin x="79" y="6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8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3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1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71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96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65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2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63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6899A07-7411-48A3-96ED-B15F58BC346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9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0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1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0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9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5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99A07-7411-48A3-96ED-B15F58BC346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77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eb.stanford.edu/~cdebs/GameOfLif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of Death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Buchanan, Jess Lai, Kevin Holmes, Mike </a:t>
            </a:r>
            <a:r>
              <a:rPr lang="en-US" dirty="0" err="1"/>
              <a:t>Danino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0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3AF0-4D40-42C3-9C67-A0B88E70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FA4C-B606-48D8-807D-E0E27971C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near end of February/beginning of March</a:t>
            </a:r>
          </a:p>
          <a:p>
            <a:r>
              <a:rPr lang="en-US" dirty="0"/>
              <a:t>1 initial (easy mode) level</a:t>
            </a:r>
          </a:p>
          <a:p>
            <a:r>
              <a:rPr lang="en-US" dirty="0"/>
              <a:t>Core gameplay implemented</a:t>
            </a:r>
          </a:p>
          <a:p>
            <a:pPr lvl="1"/>
            <a:r>
              <a:rPr lang="en-US" dirty="0"/>
              <a:t>At least 3 seeds available</a:t>
            </a:r>
          </a:p>
          <a:p>
            <a:pPr lvl="1"/>
            <a:r>
              <a:rPr lang="en-US" dirty="0"/>
              <a:t>Opposing cells annihilate each other</a:t>
            </a:r>
          </a:p>
          <a:p>
            <a:pPr lvl="1"/>
            <a:r>
              <a:rPr lang="en-US" dirty="0"/>
              <a:t>Pieces can be dragged and pasted by the player</a:t>
            </a:r>
          </a:p>
          <a:p>
            <a:pPr lvl="1"/>
            <a:r>
              <a:rPr lang="en-US" dirty="0"/>
              <a:t>Currency implemented</a:t>
            </a:r>
          </a:p>
          <a:p>
            <a:pPr lvl="1"/>
            <a:r>
              <a:rPr lang="en-US" dirty="0"/>
              <a:t>“Finish Turn” button implemented and allows normal progression of game</a:t>
            </a:r>
          </a:p>
        </p:txBody>
      </p:sp>
    </p:spTree>
    <p:extLst>
      <p:ext uri="{BB962C8B-B14F-4D97-AF65-F5344CB8AC3E}">
        <p14:creationId xmlns:p14="http://schemas.microsoft.com/office/powerpoint/2010/main" val="254823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CD8B-465B-4960-9BAB-1C8D9AD1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23CE-0B4F-4D14-9231-477BFD6E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near end of March/beginning of April</a:t>
            </a:r>
          </a:p>
          <a:p>
            <a:r>
              <a:rPr lang="en-US" dirty="0"/>
              <a:t>More than 1 level available, with increasing difficulty</a:t>
            </a:r>
          </a:p>
          <a:p>
            <a:r>
              <a:rPr lang="en-US" dirty="0"/>
              <a:t>Gameplay features refined</a:t>
            </a:r>
          </a:p>
          <a:p>
            <a:pPr lvl="1"/>
            <a:r>
              <a:rPr lang="en-US" dirty="0"/>
              <a:t>At least 10 seeds available</a:t>
            </a:r>
          </a:p>
          <a:p>
            <a:pPr lvl="1"/>
            <a:r>
              <a:rPr lang="en-US" dirty="0"/>
              <a:t>Currency system stabilized to what seems fair but remaining challenging</a:t>
            </a:r>
          </a:p>
          <a:p>
            <a:pPr lvl="1"/>
            <a:r>
              <a:rPr lang="en-US" dirty="0"/>
              <a:t>Multiple terrains available</a:t>
            </a:r>
          </a:p>
          <a:p>
            <a:pPr lvl="1"/>
            <a:r>
              <a:rPr lang="en-US" dirty="0"/>
              <a:t>Seed buttons animated </a:t>
            </a:r>
          </a:p>
          <a:p>
            <a:pPr lvl="1"/>
            <a:r>
              <a:rPr lang="en-US" dirty="0"/>
              <a:t>Initial artwork applied to menus, cells, and terrain</a:t>
            </a:r>
          </a:p>
        </p:txBody>
      </p:sp>
    </p:spTree>
    <p:extLst>
      <p:ext uri="{BB962C8B-B14F-4D97-AF65-F5344CB8AC3E}">
        <p14:creationId xmlns:p14="http://schemas.microsoft.com/office/powerpoint/2010/main" val="401133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CD8B-465B-4960-9BAB-1C8D9AD1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23CE-0B4F-4D14-9231-477BFD6E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at end of semester</a:t>
            </a:r>
          </a:p>
          <a:p>
            <a:r>
              <a:rPr lang="en-US" dirty="0"/>
              <a:t>All levels available, goal is ~6-8</a:t>
            </a:r>
          </a:p>
          <a:p>
            <a:r>
              <a:rPr lang="en-US" dirty="0"/>
              <a:t>Gameplay features completed</a:t>
            </a:r>
          </a:p>
          <a:p>
            <a:pPr lvl="1"/>
            <a:r>
              <a:rPr lang="en-US" dirty="0"/>
              <a:t>All expected and strategy-worthwhile seeds implemented</a:t>
            </a:r>
          </a:p>
          <a:p>
            <a:pPr lvl="1"/>
            <a:r>
              <a:rPr lang="en-US" dirty="0"/>
              <a:t>Scoring system refined and </a:t>
            </a:r>
            <a:r>
              <a:rPr lang="en-US" dirty="0" err="1"/>
              <a:t>highscores</a:t>
            </a:r>
            <a:r>
              <a:rPr lang="en-US" dirty="0"/>
              <a:t> implemented</a:t>
            </a:r>
          </a:p>
          <a:p>
            <a:pPr lvl="1"/>
            <a:r>
              <a:rPr lang="en-US" dirty="0"/>
              <a:t>Terrains refined to final forms</a:t>
            </a:r>
          </a:p>
          <a:p>
            <a:pPr lvl="1"/>
            <a:r>
              <a:rPr lang="en-US" dirty="0"/>
              <a:t>Artwork for terrain, menus, and cells completed</a:t>
            </a:r>
          </a:p>
        </p:txBody>
      </p:sp>
    </p:spTree>
    <p:extLst>
      <p:ext uri="{BB962C8B-B14F-4D97-AF65-F5344CB8AC3E}">
        <p14:creationId xmlns:p14="http://schemas.microsoft.com/office/powerpoint/2010/main" val="44551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Conway’s Game of Life Strategy Game</a:t>
            </a:r>
            <a:br>
              <a:rPr lang="en-US" sz="4000" dirty="0"/>
            </a:br>
            <a:r>
              <a:rPr lang="en-US" sz="4000" dirty="0"/>
              <a:t>	- Game of Death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Conway’s Game of Life into a turn-based strategy game</a:t>
            </a:r>
          </a:p>
        </p:txBody>
      </p:sp>
    </p:spTree>
    <p:extLst>
      <p:ext uri="{BB962C8B-B14F-4D97-AF65-F5344CB8AC3E}">
        <p14:creationId xmlns:p14="http://schemas.microsoft.com/office/powerpoint/2010/main" val="223761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F4FB-E01D-4DA8-A177-4F9F7D34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CEDE-5B85-4202-A2E2-3A27F6284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of us on the team have previous experience with Conway’s Game of Life from Mobile App 1. </a:t>
            </a:r>
          </a:p>
          <a:p>
            <a:r>
              <a:rPr lang="en-US" dirty="0"/>
              <a:t>Fun and interesting game that would provide a good challenge to both implement and play.</a:t>
            </a:r>
          </a:p>
          <a:p>
            <a:r>
              <a:rPr lang="en-US" dirty="0"/>
              <a:t>Really haven’t seen the simulation turned into a game before.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1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AB82-F538-40B7-B512-FFCF32B7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A963-5E6F-46B1-8BDB-DA85D45C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the already existing algorithm and creating a game that is both easy enough for a player understand while still staying faithful enough to the original algorithm while require a lot of testing and adjustments</a:t>
            </a:r>
          </a:p>
          <a:p>
            <a:r>
              <a:rPr lang="en-US" dirty="0"/>
              <a:t>The logic involved in manipulating the algorithm to have opposing sides is a complex topic and difficult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6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866E-66A7-458F-88D9-A767C26A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323F34-44DF-4B25-B04D-12D9F7B09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84" y="613307"/>
            <a:ext cx="9219969" cy="6146647"/>
          </a:xfrm>
        </p:spPr>
      </p:pic>
    </p:spTree>
    <p:extLst>
      <p:ext uri="{BB962C8B-B14F-4D97-AF65-F5344CB8AC3E}">
        <p14:creationId xmlns:p14="http://schemas.microsoft.com/office/powerpoint/2010/main" val="208896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86A7-E3BE-48E9-8C93-ABE86BDE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247DE-12F9-4C14-A5AD-8C2F946DA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44" y="616284"/>
            <a:ext cx="9173075" cy="6115384"/>
          </a:xfrm>
        </p:spPr>
      </p:pic>
    </p:spTree>
    <p:extLst>
      <p:ext uri="{BB962C8B-B14F-4D97-AF65-F5344CB8AC3E}">
        <p14:creationId xmlns:p14="http://schemas.microsoft.com/office/powerpoint/2010/main" val="214035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7EDE-7B1C-478D-9927-10EF4154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4656-3C89-4273-9320-A5BE50553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47411" cy="4148148"/>
          </a:xfrm>
        </p:spPr>
        <p:txBody>
          <a:bodyPr>
            <a:normAutofit/>
          </a:bodyPr>
          <a:lstStyle/>
          <a:p>
            <a:r>
              <a:rPr lang="en-US" sz="1800" dirty="0"/>
              <a:t>Player is given currency at the beginning of the game, which replenishes by a constant, small amount on every turn. Currency is used to buy “seeds” (shown in next slide)</a:t>
            </a:r>
          </a:p>
          <a:p>
            <a:r>
              <a:rPr lang="en-US" sz="1800" dirty="0"/>
              <a:t>Enemy is not AI – All enemy seeds are placed on the board at the beginning of a round</a:t>
            </a:r>
          </a:p>
          <a:p>
            <a:r>
              <a:rPr lang="en-US" sz="1800" dirty="0"/>
              <a:t>Win condition – After a given number of rounds, the side with the most cells alive wins</a:t>
            </a:r>
          </a:p>
          <a:p>
            <a:r>
              <a:rPr lang="en-US" sz="1800" dirty="0"/>
              <a:t>Features</a:t>
            </a:r>
          </a:p>
          <a:p>
            <a:pPr lvl="1"/>
            <a:r>
              <a:rPr lang="en-US" sz="1400" dirty="0"/>
              <a:t>Opposing cells annihilate one another</a:t>
            </a:r>
          </a:p>
          <a:p>
            <a:pPr lvl="1"/>
            <a:r>
              <a:rPr lang="en-US" sz="1400" dirty="0"/>
              <a:t>Terrain – background art will be added, with certain grid locations being blocked off and inaccessible</a:t>
            </a:r>
          </a:p>
          <a:p>
            <a:pPr lvl="1"/>
            <a:r>
              <a:rPr lang="en-US" sz="1400" dirty="0"/>
              <a:t>Multiple levels which ramp up difficulty</a:t>
            </a:r>
          </a:p>
          <a:p>
            <a:pPr lvl="1"/>
            <a:r>
              <a:rPr lang="en-US" sz="1400" dirty="0"/>
              <a:t>Animated seed selection allows the player to see how any given seed evolves over the course of multiple turns</a:t>
            </a:r>
          </a:p>
          <a:p>
            <a:pPr lvl="1"/>
            <a:r>
              <a:rPr lang="en-US" sz="1400" dirty="0"/>
              <a:t>Challenge is for the player to anticipate how those cells will come together against the enemy; or possibly do themselves harm.</a:t>
            </a:r>
          </a:p>
        </p:txBody>
      </p:sp>
    </p:spTree>
    <p:extLst>
      <p:ext uri="{BB962C8B-B14F-4D97-AF65-F5344CB8AC3E}">
        <p14:creationId xmlns:p14="http://schemas.microsoft.com/office/powerpoint/2010/main" val="62346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2A4A-9F29-4F8F-8E45-A58F5019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4DEFB-6767-4CFA-81E8-55B796822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http://web.stanford.edu/~cdebs/GameOfLife/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2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A8BC-BA5E-4B7E-929B-E5805A0B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B0687-0A1D-4D07-B160-D15A5E6D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887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stepper algorithm in charge of the individual cells won’t have to iterate as much as the previous app.</a:t>
            </a:r>
          </a:p>
          <a:p>
            <a:pPr lvl="1"/>
            <a:r>
              <a:rPr lang="en-US" dirty="0"/>
              <a:t>Previous app allocated a grid size with a 1:4 pixels to cell ratio. A modern (mid-range) phone’s resolution is 1920x1080. That’s a lot of iterations. The look and feel of this version allows for much larger cells, and less performance issues.</a:t>
            </a:r>
          </a:p>
          <a:p>
            <a:r>
              <a:rPr lang="en-US" dirty="0"/>
              <a:t>The main game board implements the </a:t>
            </a:r>
            <a:r>
              <a:rPr lang="en-US" dirty="0" err="1"/>
              <a:t>SurfaceView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This enables OpenGL acceleration, allowing for further refinements to the overall look and feel of the game; shaders, textures, etc.</a:t>
            </a:r>
          </a:p>
          <a:p>
            <a:pPr lvl="1"/>
            <a:r>
              <a:rPr lang="en-US" dirty="0"/>
              <a:t>Drawing thread is separate from the logic thread, which allows the application to proceed without ever blocking itself.</a:t>
            </a:r>
          </a:p>
          <a:p>
            <a:pPr lvl="1"/>
            <a:r>
              <a:rPr lang="en-US" dirty="0"/>
              <a:t>Touch input handlers are applied to the main thread, which lets the drawing thread give user the previews of where the </a:t>
            </a:r>
            <a:r>
              <a:rPr lang="en-US" dirty="0" err="1"/>
              <a:t>the</a:t>
            </a:r>
            <a:r>
              <a:rPr lang="en-US" dirty="0"/>
              <a:t> seeds will be dropped. This preview paste object will snap into the grid locations as the user moves their finger about the screen.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557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64</TotalTime>
  <Words>615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Game of Death</vt:lpstr>
      <vt:lpstr>Conway’s Game of Life Strategy Game  - Game of Death</vt:lpstr>
      <vt:lpstr>Pro’s</vt:lpstr>
      <vt:lpstr>Con’s</vt:lpstr>
      <vt:lpstr>Mockups</vt:lpstr>
      <vt:lpstr>Mockups</vt:lpstr>
      <vt:lpstr>Game Logic</vt:lpstr>
      <vt:lpstr>Seed examples</vt:lpstr>
      <vt:lpstr>Technical aspects</vt:lpstr>
      <vt:lpstr>Alpha</vt:lpstr>
      <vt:lpstr>Beta</vt:lpstr>
      <vt:lpstr>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Ideas</dc:title>
  <dc:creator>Ale Buchanan</dc:creator>
  <cp:lastModifiedBy>Kevin</cp:lastModifiedBy>
  <cp:revision>8</cp:revision>
  <dcterms:created xsi:type="dcterms:W3CDTF">2018-02-06T21:38:52Z</dcterms:created>
  <dcterms:modified xsi:type="dcterms:W3CDTF">2018-02-13T01:18:03Z</dcterms:modified>
</cp:coreProperties>
</file>