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6F81F-01AE-413B-9D5B-6716EB73ADF4}">
  <a:tblStyle styleId="{8446F81F-01AE-413B-9D5B-6716EB73AD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leddata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Political Violence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br>
              <a:rPr lang="en-US">
                <a:solidFill>
                  <a:srgbClr val="888888"/>
                </a:solidFill>
              </a:rPr>
            </a:br>
            <a:br>
              <a:rPr lang="en-US">
                <a:solidFill>
                  <a:srgbClr val="888888"/>
                </a:solidFill>
              </a:rPr>
            </a:br>
            <a:r>
              <a:rPr lang="en-US"/>
              <a:t>Kevork Sulahian</a:t>
            </a:r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3/23/2021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 Markdown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ACLED collects real-time data on the locations, dates, actors, fatalities, and types of all reported political violence and protest events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https://acleddata.com/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preview of the dataset</a:t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543688" y="146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{8446F81F-01AE-413B-9D5B-6716EB73ADF4}</a:tableStyleId>
              </a:tblPr>
              <a:tblGrid>
                <a:gridCol w="477475"/>
                <a:gridCol w="1682500"/>
                <a:gridCol w="1397500"/>
                <a:gridCol w="2383125"/>
                <a:gridCol w="1101875"/>
                <a:gridCol w="1014150"/>
              </a:tblGrid>
              <a:tr h="648675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event_date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event_type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actor1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CFCF"/>
                    </a:solidFill>
                  </a:tcPr>
                </a:tc>
              </a:tr>
              <a:tr h="65445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 March 2021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Protesters (Armenia)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Yerevan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A1+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445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 March 2021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Protesters (Armenia)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Shirak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45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 March 2021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Protesters (Azerbaijan)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Yerevan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A1+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5445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 March 2021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Protesters (Armenia)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Yerevan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A1+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45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 March 2021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Protesters (Armenia)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Shirak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Unique event types that are found in 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Protests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Riots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Explosions/Remote violence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Strategic developments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Violence against civilians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Battles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2_files/figure-pptx/unnamed-chunk-3-1.png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68400"/>
            <a:ext cx="8039100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2_files/figure-pptx/unnamed-chunk-4-1.png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68400"/>
            <a:ext cx="8039100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2_files/figure-pptx/unnamed-chunk-5-1.png"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68400"/>
            <a:ext cx="8039100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2_files/figure-pptx/unnamed-chunk-6-1.png"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68400"/>
            <a:ext cx="8039100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2_files/figure-pptx/unnamed-chunk-7-1.png"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168400"/>
            <a:ext cx="8039100" cy="45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