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cleddata.com/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Political</a:t>
            </a:r>
            <a:r>
              <a:rPr/>
              <a:t> </a:t>
            </a:r>
            <a:r>
              <a:rPr/>
              <a:t>Violence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Kevork</a:t>
            </a:r>
            <a:r>
              <a:rPr/>
              <a:t> </a:t>
            </a:r>
            <a:r>
              <a:rPr/>
              <a:t>Sulahian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3/23/2021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ACLED collects real-time data on the locations, dates, actors, fatalities, and types of all reported political violence and protest events </a:t>
            </a:r>
            <a:r>
              <a:rPr>
                <a:hlinkClick r:id="rId2"/>
              </a:rPr>
              <a:t>https://acleddata.com/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7195201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338468"/>
                <a:gridCol w="1192698"/>
                <a:gridCol w="990651"/>
                <a:gridCol w="1689356"/>
                <a:gridCol w="781101"/>
                <a:gridCol w="718891"/>
              </a:tblGrid>
              <a:tr h="3884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event_date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event_type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actor1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admin1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source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05 March 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Protests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Protesters (Armenia)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Yerevan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A1+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05 March 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Protests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Protesters (Armenia)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Shirak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Factor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04 March 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Protests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Protesters (Azerbaijan)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Yerevan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A1+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04 March 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Protests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Protesters (Armenia)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Yerevan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A1+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03 March 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Protests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Protesters (Armenia)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Shirak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Factor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Unique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Protests</a:t>
            </a:r>
          </a:p>
          <a:p>
            <a:pPr lvl="1">
              <a:buAutoNum type="arabicPeriod"/>
            </a:pPr>
            <a:r>
              <a:rPr/>
              <a:t>Riots</a:t>
            </a:r>
          </a:p>
          <a:p>
            <a:pPr lvl="1">
              <a:buAutoNum type="arabicPeriod"/>
            </a:pPr>
            <a:r>
              <a:rPr/>
              <a:t>Explosions/Remote violence</a:t>
            </a:r>
          </a:p>
          <a:p>
            <a:pPr lvl="1">
              <a:buAutoNum type="arabicPeriod"/>
            </a:pPr>
            <a:r>
              <a:rPr/>
              <a:t>Strategic developments</a:t>
            </a:r>
          </a:p>
          <a:p>
            <a:pPr lvl="1">
              <a:buAutoNum type="arabicPeriod"/>
            </a:pPr>
            <a:r>
              <a:rPr/>
              <a:t>Violence against civilians</a:t>
            </a:r>
          </a:p>
          <a:p>
            <a:pPr lvl="1">
              <a:buAutoNum type="arabicPeriod"/>
            </a:pPr>
            <a:r>
              <a:rPr/>
              <a:t>Battles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2021</a:t>
            </a:r>
          </a:p>
        </p:txBody>
      </p:sp>
      <p:pic>
        <p:nvPicPr>
          <p:cNvPr descr="present2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Occurance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2021</a:t>
            </a:r>
          </a:p>
        </p:txBody>
      </p:sp>
      <p:pic>
        <p:nvPicPr>
          <p:cNvPr descr="present2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months</a:t>
            </a:r>
          </a:p>
        </p:txBody>
      </p:sp>
      <p:pic>
        <p:nvPicPr>
          <p:cNvPr descr="present2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2018-2021</a:t>
            </a:r>
          </a:p>
        </p:txBody>
      </p:sp>
      <p:pic>
        <p:nvPicPr>
          <p:cNvPr descr="present2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Sources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2021</a:t>
            </a:r>
          </a:p>
        </p:txBody>
      </p:sp>
      <p:pic>
        <p:nvPicPr>
          <p:cNvPr descr="present2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Violence</dc:title>
  <dc:creator>Kevork Sulahian</dc:creator>
  <cp:keywords/>
  <dcterms:created xsi:type="dcterms:W3CDTF">2021-03-23T07:56:21Z</dcterms:created>
  <dcterms:modified xsi:type="dcterms:W3CDTF">2021-03-23T07:56:21Z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3/23/2021</vt:lpwstr>
  </property>
  <property fmtid="{D5CDD505-2E9C-101B-9397-08002B2CF9AE}" pid="3" name="output">
    <vt:lpwstr/>
  </property>
</Properties>
</file>