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29:34.9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15452 4516 0,'0'35'16,"0"-18"-16,17-17 15,1 0-15,35-35 16,-18 0-16,0-53 16,1 35-16,17-88 15,-36 53-15,19-89 16,-19 89 0,1-106-16,-1 106 15,-17-18-15,0 53 16,-17 53-16,17 35 15,0 36 1,0-1 0,0-17-16,0 0 15,35 53-15,18-35 16,-18-54-16,36-17 16,-54 0-16,36-53 15,-35 18-15,17-36 16,-17 19-16,-18-37 15,0 36-15,0 36 16,0-18-16,0 70 31,0 0-31,-18 53 16,18-52-16,0 16 0,18 19 16,0-53-1,17 17-15,0-17 16,-17-18-16,17 0 15</inkml:trace>
  <inkml:trace contextRef="#ctx0" brushRef="#br0" timeOffset="150.6964">16439 3598 0,'0'0'16,"36"-17"-16,-19 17 0,36-18 15,-35 18-15,17 18 16</inkml:trace>
  <inkml:trace contextRef="#ctx0" brushRef="#br0" timeOffset="283.4299">16492 3810 0,'0'0'16,"36"0"-16,-19 0 0,36 0 15,-18-18 1,36 1-16,-53 17 16</inkml:trace>
  <inkml:trace contextRef="#ctx0" brushRef="#br0" timeOffset="748.1918">17480 2875 0,'0'0'16,"0"-35"-16,0 17 0,0 54 16,18-19-1,-18 36-15,17 0 0,1 18 16,17 34-16,-17-52 16,17 35-16,-17-52 15,17 17-15,-35-36 16,0 1-16</inkml:trace>
  <inkml:trace contextRef="#ctx0" brushRef="#br0" timeOffset="918.5381">17286 3457 0,'35'18'16,"1"0"-16,17-18 15,17 0-15,1 0 0,123-36 16,-106 36-16,88-35 15,-123 35-15,0 0 16,-18 0-16,-17 0 16,-18 18-16</inkml:trace>
  <inkml:trace contextRef="#ctx0" brushRef="#br0" timeOffset="1357.7109">17639 3722 0,'0'53'0,"0"-106"0,0 141 15,0-35-15,-18-18 16,18 0-16,0-17 16,0 0-16,0-36 31,18-35-31,-18 18 15,18 0-15,-1 17 0,1 0 16,-18 1-16,35-1 16,0 53-1,-35-17-15,36 17 16,-19-17 0,1 0-16,0-18 15,-1 0-15,1 0 16,-1-36-1,1 19-15,0-1 0,-1 0 16,1 18-16,17-17 16,-17 17-16,17 35 15,-17-17-15,0 17 16,-18-17-16,0-1 16,0 1-16,17 17 15,-17-17-15</inkml:trace>
  <inkml:trace contextRef="#ctx0" brushRef="#br0" timeOffset="2209.0371">19738 3157 0,'0'0'16,"18"0"-16,-18-17 16,-36 17-1,19-18-15,-19 18 0,-69 0 16,34 0-16,0 0 16,-17 18-16,0-1 0,-53 19 15,88-19 1,18 1-16,-1 0 0,36-1 15,36 18 1,-1-17-16,88 0 16,-34-1-16,52 1 15,-88-18-15,0 18 16,-36-1-16,1 1 0,0 0 16,-36 35-16,-53 17 15,36-35-15,-18 1 16,0 34-16,36-52 15,-1 17 1,36-17-16,17-18 0,0 17 16,53-17-1,-35 0-15,0-17 0,53 17 16,-88 0 0</inkml:trace>
  <inkml:trace contextRef="#ctx0" brushRef="#br0" timeOffset="2447.8828">19491 4251 0,'0'0'16,"18"35"-16,-18-17 0,17 0 0,1-1 16,-18 1-1,0-36 1</inkml:trace>
  <inkml:trace contextRef="#ctx0" brushRef="#br0" timeOffset="2568.45">19473 4004 0,'0'0'15,"36"-18"-15,-19 1 0,1 17 16</inkml:trace>
  <inkml:trace contextRef="#ctx0" brushRef="#br0" timeOffset="2820.6985">20214 3528 0,'18'17'16,"-1"1"-16,1 0 15,17 35-15,-17-36 16,53 54-16,-36-54 16,0 1-16,-17 0 15,17-1-15,-17 1 0,17-18 16</inkml:trace>
  <inkml:trace contextRef="#ctx0" brushRef="#br0" timeOffset="2998.9379">20567 3457 0,'0'0'16,"0"-17"-16,-18 17 0,-35 35 15,18 0-15,-35 36 16,17-18-16,17 0 16,19-18-16,-36 53 15,53-70-15,0-1 16,0 1-16,35 0 0</inkml:trace>
  <inkml:trace contextRef="#ctx0" brushRef="#br0" timeOffset="3242.9687">20743 2893 0,'0'0'15,"-17"70"-15,17-17 0,0 35 16,17-35-16,1-17 16,0-1-16,17 0 0,18 18 15,-18-35-15,-17-18 16,-1 0-16</inkml:trace>
  <inkml:trace contextRef="#ctx0" brushRef="#br0" timeOffset="3398.5579">20973 3122 0,'0'0'15,"0"53"-15,17-35 0,1 17 16,-18-17-16,18-1 0,-1 1 15,1-18 1,-1 0-16</inkml:trace>
  <inkml:trace contextRef="#ctx0" brushRef="#br0" timeOffset="3529.1699">20990 2999 0,'0'0'0,"18"0"15,0 0 1</inkml:trace>
  <inkml:trace contextRef="#ctx0" brushRef="#br0" timeOffset="3700.3732">21237 2910 0,'0'0'15,"36"36"-15,-19-19 0,1 36 16,-18-17 0,17-1-16,-17 0 0,-17 53 15,-18-35-15,17-18 16,0 18-16</inkml:trace>
  <inkml:trace contextRef="#ctx0" brushRef="#br0" timeOffset="5262.5001">15822 4921 0,'18'18'16,"17"52"-16,0-17 15,53 53 1,1 0-16,-54-53 16,18 0-16,17 17 15,-34-34-15,17 17 16,-18-53-16,-17 17 15,-1-17-15</inkml:trace>
  <inkml:trace contextRef="#ctx0" brushRef="#br0" timeOffset="5439.7762">16263 4992 0,'0'0'0,"-18"17"0,-17 36 15,-18 0-15,18 0 16,-71 71-16,53-71 16,18 35-16,35-35 15,0 0 1</inkml:trace>
  <inkml:trace contextRef="#ctx0" brushRef="#br0" timeOffset="5745.4946">16739 5168 0,'36'0'16,"-1"0"-16,-17 18 0,34-18 16,-16 0-16,-19 0 15,1 0-15,0 0 16</inkml:trace>
  <inkml:trace contextRef="#ctx0" brushRef="#br0" timeOffset="5868.0372">16775 5309 0,'53'18'16,"-18"0"-16,0-18 0,36 0 15,-54 0-15,1 0 16</inkml:trace>
  <inkml:trace contextRef="#ctx0" brushRef="#br0" timeOffset="7363.7677">17568 4921 0,'0'-17'16,"18"34"-1,35 19 1,-18-1-16,53 53 16,-52-35-16,52 35 15,-53-35-15,53 35 16,-52-52-16,17 16 16,-36-16-1,1-19-15,-18 1 16</inkml:trace>
  <inkml:trace contextRef="#ctx0" brushRef="#br0" timeOffset="7599.6848">18027 4939 0,'0'0'0,"-18"18"0,-35 52 16,18-35-16,-18 71 16,36-53-16,-19 53 15,19-71-15,-1 36 16,18-36-16,0 0 16</inkml:trace>
  <inkml:trace contextRef="#ctx0" brushRef="#br0" timeOffset="8092.1034">18344 5239 0,'18'0'0,"35"0"15,0 0 1,-35-18-16,34 18 16,-52-18-16</inkml:trace>
  <inkml:trace contextRef="#ctx0" brushRef="#br0" timeOffset="8637.8834">18680 5909 0,'0'0'16,"17"0"-16,19-53 15,-19 18-15,1-18 16,17 0-16,-17 0 16,-1 0-16,1-17 0,0 17 15,-1-71-15,1 71 16,0 0-16,-1 0 0,-17 1 15,18-1 1,-18 35-16,0 36 16,17 52-1,19 1 1,-19-36-16,-17-17 0,53 17 16,-35-17-16,0-18 15,17 0-15,-18-18 0,19-17 16,-19-1-1,1 19-15,0-19 0,-18 19 16,0-36-16,0 35 16,0 1-16,0 34 31,0 1-15,17 17-16,1 0 15,17 1-15,-17-19 16,17 36-1,-35-35-15,18-18 0</inkml:trace>
  <inkml:trace contextRef="#ctx0" brushRef="#br0" timeOffset="9893.1477">16157 6703 0,'-88'0'0,"176"0"0,-229 0 16,0 17 0,70 19-16,1-19 0,-1 19 15,-70 52-15,71-18 16,52-34-16,18-1 15,18 35-15,-1-52 16,36 0-16,0-1 0,53-17 16,-35-17-16,-19 17 15,19-36 1,-36 36-16,-35-17 0,-17 17 16,-1-18-1,-17 18-15,-18 0 0,18-17 16,-18 17-16,35-18 15,0-17 1</inkml:trace>
  <inkml:trace contextRef="#ctx0" brushRef="#br0" timeOffset="10188.3455">16422 6279 0,'0'-17'16,"17"17"-16,1 17 15,-18 1 1,0 0-16,0-1 16,0 19-16,0-1 15,0-17-15,-18-18 0,18 35 16,0-18-1,18 1-15,-18 0 16,18-18-16,35 0 16,-36 17-16,36-17 15,-18 18-15,-17-18 16</inkml:trace>
  <inkml:trace contextRef="#ctx0" brushRef="#br0" timeOffset="10399.7403">17004 6685 0,'0'0'16,"35"-17"-16,0 17 0,-17 0 15,0 0 1</inkml:trace>
  <inkml:trace contextRef="#ctx0" brushRef="#br0" timeOffset="10537.6123">16898 6844 0,'0'0'16,"35"35"-16,-17-35 0,35 0 15,-18 0-15,0 0 0,1-17 16,-1 17-16,-17-18 16</inkml:trace>
  <inkml:trace contextRef="#ctx0" brushRef="#br0" timeOffset="10907.2008">17886 6138 0,'17'0'16,"-34"0"-16,34 18 15,1 53 1,-18-19-16,18 37 15,-1-36-15,1 35 16,0-53-16,-1 0 16</inkml:trace>
  <inkml:trace contextRef="#ctx0" brushRef="#br0" timeOffset="11078.2835">17851 6615 0,'70'17'16,"-140"-34"-16,175 34 0,-52-17 0,53-35 16,-35 17-1,17 1-15,-53 17 16,-17 0-16</inkml:trace>
  <inkml:trace contextRef="#ctx0" brushRef="#br0" timeOffset="11467.6117">18027 6985 0,'0'0'0,"18"18"0,-18 17 16,17-17-16,1-18 16,-18-36-1,18 1-15,-18-18 16,17 18-16,-17 17 15,18-17-15,-1 17 16,1 18 0,-18 36-1,18-1-15,-18-18 0,17 1 16,1 0-16,0-18 16,-1 0-1,1-36 1,-18 19-16,35-18 15,-17 17-15,-1 18 16,1 0-16,0 0 16,-1 18-16,1 17 15,-18-18-15,0 1 16,0 0-16,-18-18 16,1 0-16</inkml:trace>
  <inkml:trace contextRef="#ctx0" brushRef="#br0" timeOffset="12202.4237">16510 6297 0,'0'0'0,"18"-18"16,-36 18-1,0-17 1,1 17-1,-19 0 1,19 0-16,-36 0 16,35 0-16,1 0 15,-1 17-15,36 1 16</inkml:trace>
  <inkml:trace contextRef="#ctx0" brushRef="#br0" timeOffset="13263.0049">19932 6262 0,'53'-18'16,"-35"18"-16,-36 0 15,-53-17 1,36 17-1,-106 0-15,70 17 16,1-17-16,-71 18 16,70-1-16,36-17 0,-36 18 15,54-18-15,17 18 16,0-1-16,17 1 16,19-18-16,52 35 15,-53-17-15,53 0 16,-52-1-16,-19-17 0,1 18 15,-18 17-15,-18-17 16,1 17-16,-19-17 16,1 17-16,-36 18 15,36-35-15,18-1 0,17 1 16,0-1-16,17-17 16,18 18-16,1-18 0,-1 0 15,71-18-15,-53 18 16,-18 0-16,0 0 15,1 18-15</inkml:trace>
  <inkml:trace contextRef="#ctx0" brushRef="#br0" timeOffset="13435.9675">19720 7232 0,'18'35'16,"-36"-70"-16,36 88 0,0-35 0,-1-1 16,-17 1-1</inkml:trace>
  <inkml:trace contextRef="#ctx0" brushRef="#br0" timeOffset="13552.7155">19738 6950 0,'0'0'15,"35"-18"-15</inkml:trace>
  <inkml:trace contextRef="#ctx0" brushRef="#br0" timeOffset="13793.2311">20373 6562 0,'35'17'16,"-17"1"-16,35 35 15,-18-18-15,53 0 16,-35 1-1,-18-19-15,18 19 16,-17-19-16,-19 1 0,1 0 16</inkml:trace>
  <inkml:trace contextRef="#ctx0" brushRef="#br0" timeOffset="13987.5615">20796 6491 0,'0'0'16,"-17"0"-16,-19 18 0,1-1 0,17 19 16,-52 17-1,35 0-15,-18 17 16,35-52-16,18 17 0,0-17 16,18 17-1,35-17-15,-36-18 16</inkml:trace>
  <inkml:trace contextRef="#ctx0" brushRef="#br0" timeOffset="14248.0239">20990 5980 0,'0'0'0,"-17"0"16,17 35-1,0-17-15,0 17 0,0 0 16,17 18-16,1-35 16,0 17-16,-1-17 0,18 17 15,-17-35-15,17 0 16</inkml:trace>
  <inkml:trace contextRef="#ctx0" brushRef="#br0" timeOffset="14387.53">21149 6103 0,'0'18'16,"0"-1"-16,0 1 15,18 0-15,-1-1 16,-17 1-16,18-18 15</inkml:trace>
  <inkml:trace contextRef="#ctx0" brushRef="#br0" timeOffset="14530.4297">21237 6033 0,'0'0'0,"0"-18"31</inkml:trace>
  <inkml:trace contextRef="#ctx0" brushRef="#br0" timeOffset="14721.5783">21361 6015 0,'0'0'0,"17"18"0,19 34 16,-19-34-16,1 53 15,0-36-15,-18-17 0,17 17 16,-17 18-16,-17-36 16,-1-17-1</inkml:trace>
  <inkml:trace contextRef="#ctx0" brushRef="#br0" timeOffset="15137.7606">21537 5891 0,'18'-17'16,"-1"-1"-1,36 0-15,-35 18 16,17 0-16,0 18 15,-17 0-15,-18-1 0,0 1 16,0 35-16,-18-35 16,1 17-16,-1-17 15,18-1 1,0 1-16,18-1 16,-1-17-16,19 0 0,-1 0 15,-17 0-15,35 0 16,-36 0-1</inkml:trace>
  <inkml:trace contextRef="#ctx0" brushRef="#br0" timeOffset="16139.2061">21978 5503 0,'-18'-17'31,"18"-1"-15,-17-17 0,17 17-16,0-17 0,-18-18 15,18 18-15,0-1 16,0 19-16,0-36 15,0 35-15,0 1 16,18 17-16,-1 0 0,19 0 16,34 35-1,-17-35-15,88 35 16,-70-35-16,-1 18 16,19-18-16,34 0 15,-70 0-15,0 17 16,-35-17-16,-36 18 15,0-18-15</inkml:trace>
  <inkml:trace contextRef="#ctx0" brushRef="#br0" timeOffset="16456.3676">21784 5345 0,'0'0'16,"18"0"-16,-18 17 0,17 1 0,-17 0 16,18-1-16,0 36 15,-1-18-15,1-17 0,0 0 16,34 17-1,-34-35-15,0 0 0,-1 0 16,19 0-16,-19 0 16,1-18-16,0 18 15,-1 0-15,18 0 16,-17 0-16,17 0 0</inkml:trace>
  <inkml:trace contextRef="#ctx0" brushRef="#br0" timeOffset="17016.6573">22895 5415 0,'18'0'15,"17"-17"1,0 17-16,36-36 16,-53 19-16,17-19 15,-17 19-15,-18-1 16,-18-17 0,0 17-16,-35 18 15,36 0-15,-19 18 0,1-1 16,0 19-16,35-1 15,0 18-15,18-18 16,34 18 0,37-35-16,-54-18 15,18 0-15,-18 0 16,18-18-16,-18 0 0,18-34 16,-17 34-16,-1-53 15,-35 36-15,17 0 16,-17-71-16,0 71 15,0-36-15,-17-35 16,17 71-16,-18-18 16,1 35-16,-1 36 15,18 53 1,0-36-16,18 18 16,-18 0-16,17 17 0,1 36 15,-1-53-15,1 53 16,0-53-16,-18-18 15,17 0-15</inkml:trace>
  <inkml:trace contextRef="#ctx0" brushRef="#br0" timeOffset="18180.1044">23530 5433 0,'0'0'0,"18"0"15,35-18-15,-36 18 16,1-17-16,17-1 0,-17 18 16,-18-18-16,18-17 15,-36 17-15,0 1 16,-17-1 0,0 18-16,0 18 15,17-1-15,0 1 16,18 0-16,0 17 0,0-17 15,18-1-15,0 1 0,-1-1 16,36 19 0,-35-19-16,-1-17 15,1 0-15,0 18 0,-18 0 47,17-18-31,1-18 15,-18 0-31,18 18 16,-18-17-1,0-1-15,17 18 16,1-18 0,0 18-1,-1 0 1,-17 18 15,18 0-15,-1-18-16,-17 17 15,36 1-15,-19-18 16,-17 18-16,18-18 16,0 0-16,-1 0 15,1 0 1,-18-18-16,0 0 15,0 1-15,18-19 16,-36 36-16,18-17 16,-18 17-16,1 17 15,17 19 1,17-19-16,1 19 16,0-36-16,-1 17 15,1 1-15,-1-18 16,1 0-1,0-18 17,17 18-17,-17 0-15,17 0 16,18 0 0,-36-17-16,36 17 15,-35 0-15,0-18 0,-1 18 16,1-35-1,-18 17-15,0 0 0,0 1 16,0-18-16,0-1 16,0 1-16,0-18 0,0 0 15,0 0-15,0 0 0,-18-53 16,18 54-16,-17 16 16,17 1-16,-18 53 15,18 52 1,0-17-16,18 0 15,-1 53 1,1-53-16,35 53 16,-35-53-16,17-1 15,-18-34-15,-17 0 16,-17-18-16,-1 0 16,1-36-1,-1 19-15,0-18 0,1 17 16,17 0-16,17 1 15,1 17 1,52 0-16,-34 0 16,17 0-1,-18 0-15</inkml:trace>
  <inkml:trace contextRef="#ctx0" brushRef="#br0" timeOffset="18625.5926">25135 5398 0,'0'0'16,"-17"35"-16,17-18 0,0 36 15,0-35-15,17 0 16,-17-1-16,18-17 16,0-17-1,-1-1 1,-17 0-16,18 18 16,0 0-1,17 18 1,-17 0-16,17-1 15,0 1-15,-17-18 16,17 0-16,-17 0 16,17-35-16,-35 17 15,18-17-15,-18-1 16,0 19-16,0-18 0,-18-1 16,18 19-1,-18 17 1</inkml:trace>
  <inkml:trace contextRef="#ctx0" brushRef="#br0" timeOffset="18819.362">25682 5468 0,'18'0'15,"-36"0"-15,36 18 0,0-1 16,-1 1-16,1 17 16,-1-17-16,1-18 15,0 0-15</inkml:trace>
  <inkml:trace contextRef="#ctx0" brushRef="#br0" timeOffset="18936.4617">25735 5327 0,'0'0'0,"-17"-18"16,34 18 15,18 0-31</inkml:trace>
  <inkml:trace contextRef="#ctx0" brushRef="#br0" timeOffset="19169.8704">26000 5398 0,'-36'0'0,"19"17"16,-1 1-1,18-1-15,0 1 16,18 0-16,-18-1 0,35 19 16,-17-19-1,-18 1-15,-18-18 16,-17 0-1,17-18-15,-17 18 16,17-17 0,1 17-16</inkml:trace>
  <inkml:trace contextRef="#ctx0" brushRef="#br0" timeOffset="19348.9941">26123 5556 0,'35'-17'15,"-70"34"-15,88-34 0,-35 17 16,-1 0-16,19-18 16,-19 18-16,-17-18 15,-17 1 17,-19-1-32,1 18 15</inkml:trace>
  <inkml:trace contextRef="#ctx0" brushRef="#br0" timeOffset="19635.5189">24659 5556 0,'0'0'0,"0"-17"0,71-1 15,-36 18 1,0 0-16,18 0 15,-53 18-15</inkml:trace>
  <inkml:trace contextRef="#ctx0" brushRef="#br0" timeOffset="33160.8302">15840 7920 0,'17'0'32,"19"53"-17,-1-36-15,0 36 16,0-17-16,36 87 0,-36-70 16,1 0-16,-19 0 0,19 0 15,16 35-15,-16-53 16,-19-17-16,19 35 15,-36-36-15,17 1 16</inkml:trace>
  <inkml:trace contextRef="#ctx0" brushRef="#br0" timeOffset="33362.5211">16334 7973 0,'0'0'16,"-53"70"-16,0-17 0,0 0 15,0 0-15,0 0 0,-35 35 16,53-35-16,-1 18 16,19-18-1,34-36-15</inkml:trace>
  <inkml:trace contextRef="#ctx0" brushRef="#br0" timeOffset="33673.5994">16986 8167 0,'18'0'0,"17"0"15,-35 17-15,53-17 16,-35 0-16,17 0 16</inkml:trace>
  <inkml:trace contextRef="#ctx0" brushRef="#br0" timeOffset="33796.6685">17022 8378 0,'35'0'16,"-70"0"-16,123-17 0,-71 17 16,1 0-16,0-18 15</inkml:trace>
  <inkml:trace contextRef="#ctx0" brushRef="#br0" timeOffset="34435.7653">17798 7990 0,'0'-17'0,"0"34"0,0-17 31,53 53-15,-18-17-16,53 34 15,-35-17-15,0-18 16,53 54-16,-53-54 15,-18 0-15,18-17 0,17 52 16,-52-52-16,17 0 16,-17-18-16,-18 17 15,0-34-15</inkml:trace>
  <inkml:trace contextRef="#ctx0" brushRef="#br0" timeOffset="34647.6893">18362 7955 0,'-35'53'16,"70"-106"-16,-105 159 0,-1 0 0,36-36 16,-18-17-16,-18 88 15,36-88-15,0 36 16,35-72-16,0 36 15,0-35-15,17-18 16</inkml:trace>
  <inkml:trace contextRef="#ctx0" brushRef="#br0" timeOffset="35163.8069">19297 7902 0,'0'-17'0,"-18"17"16,-17 35-1,-18 18 1,-17 35-16,34-35 0,-70 53 16,71-53-1,-18 0-15,18-18 0,-36 18 16,36-18-16,0-17 15,17-1-15,1 1 0</inkml:trace>
  <inkml:trace contextRef="#ctx0" brushRef="#br0" timeOffset="35742.6649">19844 8220 0,'-18'0'16,"-35"0"0,18 0-16,-53 35 15,35-17-15,-88 52 16,105-52-16,19-1 16,-1 19-1,18-19-15,18 19 16,-1-36-16,19 0 0,-19 0 15,19 0-15,17 0 16,-36 0-16,-17-18 16,0 0-16,-17 1 15,-1 17-15,0-18 16,1 18-16,-1-18 0,-17 18 16,35-17-16,0-1 15,17 1 1</inkml:trace>
  <inkml:trace contextRef="#ctx0" brushRef="#br0" timeOffset="36087.5948">20003 7973 0,'0'0'0,"17"-18"16,1 18-16,-1 18 15,1-1 1,0 19-16,-1-19 16,-17 1-16,0 0 15,-17-1-15,-1 19 16,18-19-1,0 1 1,18-18 0,17 0-16,-17 0 0,-1 0 15,36 0-15,-18 0 16,-17 0-16</inkml:trace>
  <inkml:trace contextRef="#ctx0" brushRef="#br0" timeOffset="40003.0202">27005 7708 0,'-17'0'16,"17"-17"-1,-18 17 1,0-18-16,-17 18 16,-18-18-1,0 18-15,0-17 0,0 17 16,0 0-16,-17-18 0,-18 18 15,-1 0-15,-87-18 16,88 18-16,-18 0 16,0 0-16,0 0 0,1 0 15,-107 18-15,106 0 0,-53 17 16,89-17 0,-18 17-16,35 0 15,17-17-15,1-1 16,17 1-16,1 17 0,17 18 15,0-35-15,35 35 16,0-18-16,71 18 16,-53-35-16,106 35 15,-53-36-15,105 18 16,-87-35-16,123 0 16,-106 0-16,123-35 15,-140 18 1,123-36-16,-159 35 15,53-17 1,-106 17-16,-17 0 0,0 1 0,-18-1 16,-53-35-1,18 36-15,-71-36 16,70 17-16,-87-17 16,70 36-16,0-1 0,0 1 15,-17-1-15,-36 0 16,71 18-16,-1-17 15</inkml:trace>
  <inkml:trace contextRef="#ctx0" brushRef="#br0" timeOffset="40832.8324">26670 7479 0,'-18'-18'16,"1"18"-1,-1-17 1,0 17-16,-17 0 16,18-18-16,-54 0 15,18 18-15,-70-17 16,52 17-16,-17 0 15,0-18-15,-124 18 16,89 0-16,-1 18 0,-141-1 16,142-17-1,-18 18-15,17 0 16,-17-1-16,18 1 0,-89 35 16,124-18-16,-71 18 15,106-18-15,0 1 16,18-1-16,0 0 0,35 0 15,0 1-15,0 17 0,53 17 16,-18-35-16,18 1 16,0-1-16,0-17 0,0 17 15,35-17-15,71 34 16,-71-34-16,18 0 16,105 17-16,-105-17 15,141-1-15,-106 1 16,124 17-16,-124-17 15,18-18-15,-18 17 0,18-17 16,-1 0-16,1 0 16,0 0-16,-18-17 0,0-1 15,-18 1-15,71-36 16,-141 17-16,0 1 16,-35-18-16,17 18 0,-35-89 15,-17 72-15,-1-19 16,-17 0-16,-18 1 0,-71-54 15,54 71-15,-142-35 16,89 53-16,-142 0 16,142 35-16,17 0 15,0 0-15,35 17 0,-70 19 16,106-19-16</inkml:trace>
  <inkml:trace contextRef="#ctx0" brushRef="#br0" timeOffset="41787.6308">26705 7108 0,'-17'0'16,"-1"0"-16,0 0 15,1-17 1,-1 17-16,0 0 0,-52-18 16,35 18-16,-18-17 15,0 17-15,-18-18 0,1 18 16,-107 0-16,71-18 16,1 18-16,-19 0 0,-123 0 15,124 0 1,-18 0-16,0 0 0,-1 18 15,-16-18-15,-125 18 16,160-18-16,-124 35 16,141-18-16,0 1 0,-70 17 15,105-17-15,-70 53 16,88-36-16,-70 35 16,88-17-1,-36 36-15,53-54 16,-17 53-16,18-35 15,-1 35-15,18-35 16,18 35 0,-1-35-16,71 35 15,-52-52-15,87 52 16,-52-53-16,87 53 16,-87-52-16,123 52 15,-88-53-15,123 53 16,-88-52-16,-17-1 15,34-18-15,-16 1 0,193 17 16,-159-35-16,212-17 16,-194 17-16,-17-18 15,158 0 1,-194 1-16,0 17 0,0-18 16,-17 18-16,-1-17 0,0 17 15,-17-18-15,0 0 0,71-17 16,-107 0-16,18 17 15,-17-17-15,-1-1 0,19-69 16,-54 52 0,-18-18-16,1-17 0,-18 17 15,-18 1-15,-52-89 16,17 89-16,-88-72 16,53 90-16,-106-72 15,70 71-15,-176-53 16,159 53-16,-18 18 15,1 0-15,-160-18 16,177 53-16,0 0 0,35 18 16</inkml:trace>
  <inkml:trace contextRef="#ctx0" brushRef="#br0" timeOffset="43311.2482">28698 7867 0,'0'-18'16,"18"18"31,17 0-31,-17 0-1,88 0-15,-53 0 16,17 0-16,1 0 0,-1 0 15,1-17-15,0 17 16,-19 0-16,1 0 0,18 0 16,-53 0-16,-1 0 15,1 0-15,-18-18 0</inkml:trace>
  <inkml:trace contextRef="#ctx0" brushRef="#br0" timeOffset="43545.1133">29298 7638 0,'18'17'16,"-1"-17"-16,54 36 16,-36-19-16,71 1 15,-71-18-15,18 17 16,-35-17-16,0 18 0,-1 17 16,-34-17-16,-36 53 15,0-36-15,0 0 16,18-17-16,-54 35 15,54-36-15,0 1 0,17-18 16,18 18-16,18-1 16,-1-17-16</inkml:trace>
  <inkml:trace contextRef="#ctx0" brushRef="#br0" timeOffset="44184.6898">31485 7708 0,'-70'0'0,"140"0"0,-175 0 16,52 18-16,-18 17 15,36 0-15,17 1 0,18 17 16,0 35 0,18-35-16,17-18 0,124 71 15,-36-71 1,-17-17 0,-18-54-1,-70 19-15,0-36 16,-36-18-16,-53 18 15,36 18-15,-71-35 16,71 52-16,0 0 16,0 1-16,17 17 0,0-18 15</inkml:trace>
  <inkml:trace contextRef="#ctx0" brushRef="#br0" timeOffset="44934.8422">31538 7655 0,'0'0'16,"-17"-35"-16,-1 17 0,18-17 0,-35 0 15,17 17 1,-17 1-16,17 17 0,-52-18 15,34 18-15,1 0 16,-18 0-16,0 0 0,-35 35 16,35-17-16,0-1 15,18 19-15,0 17 16,-1 0-16,-16 52 16,34-34-16,18 0 0,18-1 15,-1 1-15,18-1 16,1 1-16,17-18 0,0 17 0,17-17 15,71 18 1,-70-36-16,17-17 0,0-1 16,-17-17-16,105-35 15,-105 17-15,-1-35 0,18-35 16,-52 35 0,-19-17-16,1 17 0,-18-18 0,0 1 15,-53-54 1,18 71-16,-71-53 15,53 71-15,-88-35 16,88 34-16,0 19 16,18-1-16,0 18 0,-18-18 15</inkml:trace>
  <inkml:trace contextRef="#ctx0" brushRef="#br0" timeOffset="45724.7506">31538 7267 0,'0'0'15,"-17"-17"-15,17-1 0,-18 0 0,-17 1 16,17-1-16,-35-17 15,36 17 1,-54-17-16,36 35 16,-1-18-16,-34 18 15,17 0-15,-53 0 16,71 18-16,-36-1 16,18 1-16,1 0 0,-19 17 15,18-17-15,-70 52 16,70-34-16,-53 52 15,53-53-15,-35 88 16,35-70-16,0 106 16,18-71-16,17 71 15,18-71-15,18 71 16,-1-71-16,19-17 16,69 88-16,-34-71 15,-1-18-15,195 124 16,-159-141-16,106 18 15,-107-36 1,1-35-16,0 0 0,0 0 16,0-18-16,17 1 0,-17-19 15,-18-16-15,0-1 0,54-53 16,-72 35 0,18-87-16,-52 69 15,34-122-15,-70 105 16,18-106-16,-36 124 15,-17 0-15,0 0 16,-36-1-16,18 19 0,-106-54 16,71 71-16,-18 18 15,18 0-15,0 0 0,0 17 16,-36 0-16,36 18 16,53 0-16,17 0 15</inkml:trace>
  <inkml:trace contextRef="#ctx0" brushRef="#br0" timeOffset="48111.4416">31221 6756 0,'0'0'16,"-18"-18"-16,1 18 16,17-35-16,-18 17 15,18 1 1,-18-1-16,1 18 16,-1-18-16,0 1 15,1 17-15,-19 0 0,-16-18 16,34 18-16,-17 0 15,-1 0-15,-17 18 16,18-18-16,-18 35 16,18-35-16,0 18 15,-18-1-15,-18 1 16,18-1-16,-35 19 16,53-19-16,-53 19 15,52-1-15,-34 0 16,52 0-16,-35 18 15,36-17-15,-36 17 16,35-18-16,-17 35 16,-1-34-16,-16 34 15,34-17-15,-35 18 16,35-36-16,1 0 16,-36 53-1,35-52-15,1 17 0,-1-18 16,0 18-16,1-18 0,-1 53 15,0-52-15,18 17 16,-17-18-16,17 71 16,-18-53-16,18-18 15,0 18-15,0 0 0,0 0 16,0-18-16,0 71 16,0-71-16,18 71 15,-18-53-15,17 0 0,-17-18 16,53 141-1,-17-88 1,-1-35-16,0-17 0,36 52 16,17 0-1,-35-35-15,-18-18 0,71 53 16,-53-52-16,53 17 16,-53-36-16,70 36 15,-52-35 1,52-1-16,-70-17 15,70 18-15,-70-18 16,71 0-16,-54 18 16,1-18-16,-1 0 15,54 0-15,-53 17 16,70-17-16,-71-17 16,54-1-16,-54 0 15,1 1-15,-18-1 0,70-17 16,-52 17-16,-36 1 15,18-19-15,53-17 16,-53 18-16,-18-18 16,18 0-16,-18 0 0,36-88 15,-36 53-15,36-141 16,-54 105 0,18 1-16,-17-1 0,0-87 15,-1 105-15,-34 18 16,17 17-16,-53-88 15,-53-17-15,35 88 16,1 0-16,-265-195 16,211 195-1,-193-88-15,158 88 0,0 35 16,-105-18 0,52 71-16,124 35 15,0 1-15,-1-1 16</inkml:trace>
  <inkml:trace contextRef="#ctx0" brushRef="#br0" timeOffset="54952.2139">2293 2910 0,'-18'0'31,"18"36"-31,-17-1 16,17 0-16,0 18 16,-18 0-16,18 0 0,0 70 15,-17-52-15,17 70 16,0-88-1,17 53-15,-17-71 16,0 0-16,18 18 16,-18-35-16,0 0 15</inkml:trace>
  <inkml:trace contextRef="#ctx0" brushRef="#br0" timeOffset="55268.5529">1993 3545 0,'0'36'15,"0"-72"-15,0 107 0,0-53 0,0 17 0,35 35 16,-35-34-1,36 34-15,-19-34 16,19-19-16,-19 1 16,1-1-16,53-17 0,-54 0 15,18-17-15,18-36 16,-35 35-16,17-17 16,1 0-16,-1-18 0,-18 18 15,54-36-15,-53 36 16,-1 17-16,-17 0 0,18 18 15</inkml:trace>
  <inkml:trace contextRef="#ctx0" brushRef="#br0" timeOffset="77462.9099">2099 12259 0,'0'0'15,"0"-18"-15,0 1 0,-18 17 47,36 35-47,-18-17 16,18 70-16,-18-18 16,0 72-1,0-72-15,17 1 16,-17-1-16,18 1 0,0 35 15,-18-71-15,17 35 16,-17-52-16,18 35 16,0-53-16,-18 18 15,0-1-15,17-17 16,-17-17 0,-17 17-16</inkml:trace>
  <inkml:trace contextRef="#ctx0" brushRef="#br0" timeOffset="77752.3251">1923 12929 0,'-18'0'15,"36"0"-15,-36 18 0,36 0 16,-18-1-16,17 1 0,-17 17 15,53 36-15,-35-36 16,17 0-16,-17 1 0,17-1 16,0 0-1,-17-35-15,17 0 0,-17 0 16,0-18-16,34-52 16,-16 35-16,-19-1 0,1-17 15,0 18-15,17-35 16,0 34-16</inkml:trace>
  <inkml:trace contextRef="#ctx0" brushRef="#br0" timeOffset="78862.8572">5415 12506 0,'0'18'15,"0"-1"1,0 19-1,0-1-15,18 53 16,-1 18-16,-17-36 16,0-17-16,18 0 0,-18 0 15,35 18-15,-35-36 16,18 18 0,-18-35-16,18-1 15</inkml:trace>
  <inkml:trace contextRef="#ctx0" brushRef="#br0" timeOffset="79120.664">5345 13070 0,'0'0'15,"0"36"-15,17-1 0,-17 18 16,18-35-1,-18 17-15,18-18 0,-1 1 16,1 0-16,-1-18 0,19 0 16,17 0-16,-18-18 15,18-35-15,-36 36 16,36-36-16,-53 35 16,18 0-16,-18 1 15,0-1-15</inkml:trace>
  <inkml:trace contextRef="#ctx0" brushRef="#br0" timeOffset="80794.3869">5239 11659 0,'-18'-17'0,"0"-1"15,18 0 1,-35 1-16,18-1 15,-1 18-15,0 0 0,-17 0 16,17 0-16,1 18 0,-19 17 16,1 36-1,18-18-15,17 52 16,0-69-16,52 34 16,1-17-16,-17-53 15,-1 18-15,35-36 16,-52 0-16,0 1 15,-1-18-15,1 17 0,-18-35 16,0 18-16,-35-1 16,17 19-16,0-1 15,1 1-15,-1 17 16,18 17 0,35 36-1,-17-18-15,0-17 0,35 35 16,-36-53-16,19 18 15,-1-1-15,18-17 16,-36 0-16,1 0 16,-18-17-16,18-1 0</inkml:trace>
  <inkml:trace contextRef="#ctx0" brushRef="#br0" timeOffset="81048.7417">5256 11148 0,'18'-18'0,"-18"1"16,18 17-16,17-18 15,-17 0-15,-1 1 0,1 17 16,-36 0 15</inkml:trace>
  <inkml:trace contextRef="#ctx0" brushRef="#br0" timeOffset="81212.3612">5292 11183 0,'0'0'0,"0"18"0,17 35 15,1-18 1,-18-17-16,18 17 0,-1-18 16,19 19-16,-19-19 15,1-17-15,-1 0 0,1 0 16,17-17 0,-35-1-16</inkml:trace>
  <inkml:trace contextRef="#ctx0" brushRef="#br0" timeOffset="81371.6764">5503 11201 0,'18'53'0,"-36"-106"0,36 123 16,0-52-16,-1 17 15,1-17-15,0-18 16</inkml:trace>
  <inkml:trace contextRef="#ctx0" brushRef="#br0" timeOffset="81650.6998">5609 11007 0,'0'0'0,"35"-18"0,-17 18 16,17 0-1,-17 0-15,0 35 16,-1 1-16,1-19 16,0 19-16,-18 34 15,17-35-15,-17 1 16,0-1-16,0-17 16,0-1-16,-17-17 15,-1 18-15,-35-18 16,35 0-16,-17 0 15,17 0-15,-17 0 16</inkml:trace>
  <inkml:trace contextRef="#ctx0" brushRef="#br0" timeOffset="82278.271">7655 12241 0,'0'18'15,"0"0"-15,0 17 0,18 0 0,-18 18 16,0 71 0,0-71-16,0 17 0,0 1 15,0 70-15,0-88 16,0 0-16,18 0 15,-18-36-15,0 1 0,-18-18 16</inkml:trace>
  <inkml:trace contextRef="#ctx0" brushRef="#br0" timeOffset="82468.2165">7602 13035 0,'18'71'16,"-36"-142"-16,36 177 0,0-71 15,17 1-15,-17-19 16,-1 1-16,18-18 16,-17 0-16,17-18 0,-17 1 15,0-1-15,17-53 16,-35 36-16,0 17 16,18-17-16,-18 18 15</inkml:trace>
  <inkml:trace contextRef="#ctx0" brushRef="#br0" timeOffset="83117.7436">7444 11218 0,'0'0'0,"-18"-17"0,-35 17 15,35 17 1,-34 36-16,34 0 15,0-18-15,18 18 0,-17 0 16,34 18-16,1-36 16,0-17-16,17-1 0,18-17 15,-18-17-15,53-19 16,-53 1 0,1-18-16,-36 18 15,0-18-15,-18 18 16,0 17-16,1 1 15,-1-1-15,-17 0 16,17 18-16,18 36 16,0-19-16,0 18 0,18 1 15,0-1-15,34 18 16,-16-35-16,-1-1 0,36 18 16,-54-35-1,18 0-15,-17 0 16,0-17-16</inkml:trace>
  <inkml:trace contextRef="#ctx0" brushRef="#br0" timeOffset="83318.0396">7585 10777 0,'0'0'0,"17"-35"16,-17 17-16,36 1 16,-1-18-16,-17 35 15,-1-18-15,1 18 16</inkml:trace>
  <inkml:trace contextRef="#ctx0" brushRef="#br0" timeOffset="83485.4674">7620 10795 0,'0'0'16,"18"53"-16,-1-18 0,-17 0 15,18 1 1,17-1-16,-17-35 16,17 0-1,-17-35 1</inkml:trace>
  <inkml:trace contextRef="#ctx0" brushRef="#br0" timeOffset="83726.5447">7849 10742 0,'0'0'0,"18"18"0,-18-1 15,18 1-15,-18 35 16,0-35-16,0-1 15,-18 18-15,0-17 16,18 0 0,18-18-1,0 0 1,-1 0-16,19-18 16,-19 18-16,-17-18 0,18 18 15</inkml:trace>
  <inkml:trace contextRef="#ctx0" brushRef="#br0" timeOffset="84047.5444">8008 10619 0,'35'-18'15,"-35"0"-15,18 18 16,-18-17-16,18 17 15,-1 0-15,-17 17 16,36 36 0,-36-17-16,17-1 0,1 0 15,-1 36 1,1-18-16,-18-18 16,18-18-16,-18 1 0,0 0 15,-18-1-15,0-17 16,1 0-1,-1-17-15,1 17 16,-1-18-16,0 18 16,1 0-16,-1 0 0,0 0 15</inkml:trace>
  <inkml:trace contextRef="#ctx0" brushRef="#br0" timeOffset="91142.8701">8590 12682 0,'0'-17'0,"-17"-1"15,17 0 17,0 36-17,0 35-15,17-18 16,-17 53-16,18-35 15,-18-17-15,35 34 16,-17-52-16,-1-18 16,1 18-16,0-18 0,17 0 15,0-36-15,-17 19 16,-1-1-16,-17 0 0,18 1 16,0 17-16,-1 0 15,-17 17 1,18 1-16,17 17 15,-17 1-15,0-19 0,-1-17 16,18 0-16,18 0 16,-35-17-16,17-19 15,-35 1-15,0 0 16,-35-18-16,17 17 16,-35-16-16,36 16 15,-18 1-15,17 17 16,18 1-16,18-1 15</inkml:trace>
  <inkml:trace contextRef="#ctx0" brushRef="#br0" timeOffset="91369.6963">9084 12400 0,'18'-17'0,"-1"-1"16,1 18 0,0-18-16,-1 1 15,19-1-15</inkml:trace>
  <inkml:trace contextRef="#ctx0" brushRef="#br0" timeOffset="91531.6739">9102 12418 0,'17'35'16,"-17"-17"-16,18-1 0,0 36 15,-1-35-15,19 17 16,-19-17-16,1-1 15,-1-17-15,1 0 16</inkml:trace>
  <inkml:trace contextRef="#ctx0" brushRef="#br0" timeOffset="91866.9391">9296 12347 0,'17'-17'0,"1"-1"16,0 18 0,-1 0-16,1 18 15,-18 35 1,18-18 0,-18-18-16,17 19 15,-17-19-15,18 1 16,-1 0-16,1-18 15,0 0-15,-1 0 16,1 17-16,-36 1 31,1 0-15,-1-18 0,0 17-16,1 1 15,-1-18 1</inkml:trace>
  <inkml:trace contextRef="#ctx0" brushRef="#br0" timeOffset="92266.2623">9507 12224 0,'0'0'15,"18"-18"1,17 0 0,1 18-16,-1 0 15,-18-17-15,1 34 16,0-17-16,-1 53 15,-17-35-15,0 53 16,18-54-16,-18 19 16,0-19-16,0 18 15,18-17-15,-18 0 16,-18-18 0,0 0-1,1 0 1,-1-18-16,0 36 15</inkml:trace>
  <inkml:trace contextRef="#ctx0" brushRef="#br0" timeOffset="92477.0709">9860 12929 0,'0'0'0,"0"18"0,0 0 15,-17 17 1,17-17-16,-18-1 16,0 1-16</inkml:trace>
  <inkml:trace contextRef="#ctx0" brushRef="#br0" timeOffset="92912.073">10001 12241 0,'18'-17'16,"-18"34"0,18 54-1,-1-18-15,1 0 0,-1 0 0,19 53 16,-36-54 0,17 1-16,-17-35 0,18 0 15,-18-1-15,18-34 31,-1-19-15,1 19-16,17-1 0,-17 18 0,17 0 16,18 18-1,-35-1-15,-1 1 0,19 35 16,-36-35-16,-18 17 16,0-18-16,1 1 0,-19 0 15,-17 17 1,18-35-16,-18 0 15,36-18-15,-1-17 16,18 17-16,18-34 16</inkml:trace>
  <inkml:trace contextRef="#ctx0" brushRef="#br0" timeOffset="93160.8331">10336 12047 0,'0'0'15,"18"0"-15,0-17 0,17 17 16,0-18-1,-17 0-15,0 1 16,-1 17-16</inkml:trace>
  <inkml:trace contextRef="#ctx0" brushRef="#br0" timeOffset="93334.5624">10407 12083 0,'0'0'15,"18"53"-15,-18-36 0,17 1 16,-17 17-16,18-17 0,-18-1 16,18 19-1,-1-36-15,-17 17 0,18-17 16,-1 0-16,-17-17 0,18 17 16</inkml:trace>
  <inkml:trace contextRef="#ctx0" brushRef="#br0" timeOffset="93679.7227">10619 12012 0,'17'-18'16,"1"18"-16,17-17 16,-17 17-16,-1 17 15,1 1 1,0 0-16,-36 17 15,18-17 1,0 17 0,0-17-16,18-18 15,-1 0-15,19 0 16,-19 0-16,19 0 16,-36 17-1,0 1-15,-36 17 16,19-17-16,-1-1 15,-17 1-15,17 0 16,0-1-16,1 1 16</inkml:trace>
  <inkml:trace contextRef="#ctx0" brushRef="#br0" timeOffset="94091.526">10813 11871 0,'0'0'16,"17"-18"-16,1 18 0,0-17 15,-1 17 1,1 0-16,-1 0 15,1 0 1,-18 17-16,18 1 16,-18 0-16,0-1 0,0 19 15,17-19 1,-17 18-16,18-17 0,0 35 16,-1-18-16,1 18 15,0-35-15,-1-1 16,1 1-16,-18 0 15,0-1 1,-18 1 0,-17-18-1,17 0-15,1 18 16,-19-18-16,1 17 0,0-17 16,0 18-16</inkml:trace>
  <inkml:trace contextRef="#ctx0" brushRef="#br0" timeOffset="98356.0959">7902 10389 0,'18'0'32,"-18"-17"-17,-18 17 1,1-18-1,-1 18 1,0-18 0,18 1-16,-35-1 15,17 18-15,-35-18 16,36 18-16,-18-17 16,-54 34-1,36-17-15,1 18 16,-1 0-16,17 17 0,-17-17 0,1 17 15,-1 0-15,-53 36 16,70-18-16,1 0 0,-35 35 16,34-18-1,19-17-15,-1 0 0,0 0 16,18 0-16,-17 71 16,17-54-16,17 71 15,1-70-15,0-1 16,35 54-16,-18-71 15,18 0-15,53 17 16,-36-35-16,1-17 0,-1 17 16,107-17-16,-1 0 15,-88-18-15,1-18 16,69-17 0,-87-1-16,-1-16 0,1 16 15,-18-34-15,35-54 16,-53 54-16,1-89 15,-36 71-15,0 0 0,-18-18 16,-53-106-16,18 89 16,-70-54-1,35 89-15,-71 0 16,71 70-16,-18 0 16,18 18-16,0 18 0,-71 53 15,88-36-15</inkml:trace>
  <inkml:trace contextRef="#ctx0" brushRef="#br0" timeOffset="100454.6775">10213 11695 0,'-18'0'16,"1"0"0,17-18-1,-18 18 1,0 0-1,1-18 1,-1 18-16,0 0 16,-17 0-16,-18 0 15,18 0 1,0 0-16,-53 0 16,52 0-16,-17 18 0,18 0 15,-18-18-15,0 17 0,18-17 16,-18 18-16,-53 0 15,53-1-15,0 1 16,-52-1-16,52 1 16,0 0-16,0 17 0,0-17 15,0-1-15,-35 19 16,35-19-16,-35 36 16,52-35-16,-34 35 15,52-36-15,-17 1 16,17 17-16,-17-17 0,0 35 15,17-36-15,-17 54 16,17-53-16,-17 52 16,35-35-16,-18 1 15,1 34 1,17-34-16,0-1 0,0 0 16,0 18-16,0-18 0,0 1 15,17-1-15,1 18 16,-18-18-16,17-17 0,19 35 15,-19-36 1,19 1-16,-19 17 16,19-17-16,-19 17 0,36 18 15,-35-35-15,52 35 16,-34-36-16,-1 1 16,18-1-16,-18 1 0,18 0 15,-18-1-15,18-17 0,71 18 16,-71 0-16,70-18 15,-70 0-15,88 17 16,-88-17-16,18 0 16,52 0-1,36-17-15,-89 17 16,19-18-16,69 0 16,-17-17-16,-52 35 15,69-35-15,-87 17 16,88-17-16,-89 0 15,54-18 1,-54 17-16,36-34 16,-53 17-16,0 0 15,-18 0-15,0 0 0,36-106 16,-53 89-16,17-71 16,-35 70-16,0 1 15,-18-1-15,1 18 0,-54-53 16,36 53-16,-89-52 15,54 52-15,-107-35 16,54 35-16,-124 0 16,124 35-16,-19 18 15,-157 18 1,140 17-16,0 18 16</inkml:trace>
  <inkml:trace contextRef="#ctx0" brushRef="#br0" timeOffset="112743.8073">2893 4057 0,'-18'0'109,"1"0"-93,-1 0-1,0-18 1,1 18-16,-1 0 0,-17 0 15,17 0-15,-53 0 16,54 0-16,-54 0 16,36-17-16,-36-1 15,36 18-15,0-18 16,0 18-16,17 0 0,-53 0 16,36 0-16,-18 0 15,18 0-15,0 0 16,-18 18-1,17-18-15,1 18 0,18-18 16,-19 17-16,1 1 0,-18 35 16,18-35-16,-18 34 15,18-34 1,17 17-16,0 1 0,-17-1 16,17 0-16,-17 0 0,0 18 15,0-17-15,17-1 16,-17 35-16,17-17 15,-17 36-15,17-36 16,0-1-16,18-16 0,-17 70 16,-1-71-1,1 53-15,17-53 16,0 18-16,0 35 16,-18-35-16,18 0 0,0 0 15,0 0-15,18 71 16,-18-72-16,0 1 15,0 0-15,0 53 16,0 0-16,0-71 16,0 18-16,0-18 0,0 54 15,0-54-15,17 53 16,-17-53 0,0 1-16,18-1 0,-18 18 15,0-18-15,17 36 16,-17-36-16,18 53 15,-18-35-15,18 35 16,-18-35-16,17 53 16,-17-53-16,18 70 15,-18-70-15,35 53 16,-35-53-16,53 53 16,-35-53-16,17 53 15,-17-71-15,-1 18 16,36 35-1,-17 0-15,-19-35 16,1 0-16,0-18 0,17 54 16,-18-37-16,19 19 15,-36-18 1,17-18-16,19 36 16,-19-36-16,1 53 15,17-52-15,-17 34 16,-1-35-16,1 1 0,17 34 15,-17-52-15,0 17 16,-1-17-16,19-1 16,-36 1-16,17 0 15,1-1-15,0-17 0,-1 18 16,18-18-16,-17 0 16,17 0-1,-17 0-15,0 0 16,17 0-16,0 0 15,-17 0-15,17-35 16,0 17-16,-17 0 0,17 1 16,-17-1-16,17-17 0,36-18 15,-36 18-15,0-1 16,18-34-16,-17 35 16,34-54-1,-35 36-15,1 18 0,17-18 16,-18 0-16,18-35 15,-18 35-15,0 0 16,-17 0-16,35-52 16,-36 52-16,1 17 0,0-17 15,17-70-15,-35 70 16,18 0-16,-1-17 0,-17-1 16,18 0-16,0-70 15,-1 53-15,-17 0 0,0 0 16,18-71-1,-18 0-15,0 71 16,0 17-16,0-17 0,0-70 16,0 69-16,-18 19 15,18-18-15,-17-18 16,17 18-16,-18-106 16,0 105-16,1-122 15,17 122-15,0-105 16,0 106-16,0 0 0,0-71 15,-18-17 1,0 105-16,1-17 16,-1 18-16,-52-89 15,34 88-15,-17 1 0,18 17 16,-18 18-16,0-1 0,-35-17 16,35 36-16,18 17 15,-36 0 1,36 17-16</inkml:trace>
  <inkml:trace contextRef="#ctx0" brushRef="#br0" timeOffset="115150.2133">5415 4128 0,'18'-36'16,"-1"36"-16,-17-17 15,0-1 1,-17 18 0,-1 0-16,1-18 15,-36 18-15,35-17 16,-88 17 0,53 0-16,-35 0 0,-71 17 15,53-17-15,-70 36 16,88-1-16,-89 35 15,89-17-15,35 0 16,-35 35-16,53-35 16,35 0-16,0 0 0,0 18 15,35-18-15,53 53 16,-17-54-16,-1 19 16,36-18-16,-18-18 0,142 36 15,-124-36-15,17-17 16,1-1-16,-1-17 0,142 0 15,-142-35 1,1 17-16,-19-35 0,-16 18 16,-1-18-16,-18-17 0,36-107 15,-106 124 1,-17-105-16,-36 87 16,0-17-16,-35 0 15,-1 0-15,-17 17 0,-17 18 16,-142-18-16,107 71 15,34 18-15,-123 35 16,141 0-16</inkml:trace>
  <inkml:trace contextRef="#ctx0" brushRef="#br0" timeOffset="121246.5916">16581 11324 0,'-36'-17'16,"19"17"-16,-19 0 0,-34 0 15,35 35-15,-1-18 16,1 19-16,0 17 0,-1 52 15,19 19 1,-1-53-16,18-19 16,53 54-16,-18-70 15,18-1-15,53 18 16,-35-36-16,-18-17 0,17 0 16,-17 0-16,0-17 0,-18 17 15,18-53 1,-35 35-16,-1 1 0,-17-19 15,-17 1-15,-1 17 16,18 1-16,-53 17 16,36 17-16,-19 1 15,19 0-15,-1 17 0,18-17 16,0 34-16,0-34 16,53 17-16,-18-35 15,18 0-15,-18 0 16,1 0-16,-19 0 15,1-17-15,0-1 0,-18 0 16,-18 1 0,0-1-1,18 1 1,18 17 0,0 0-1,-1 0 1,-17-18-1,18 18-15,0-18 16,-1 1 0,18 17-1,-17 0-15,17 35 16,-17-35-16,0 35 16,-1-35-16,1 35 15,-18-17-15,0 0 16</inkml:trace>
  <inkml:trace contextRef="#ctx0" brushRef="#br0" timeOffset="122068.2277">18538 11695 0,'0'0'0,"18"-18"0,0 18 0,17 18 16,-17-1-16,17 36 15,-35-35 1,18 17-16,-1 0 15,-17-17-15,18-18 16,-18-18 0,18-17-1,-18 17-15,35 1 16,-18 17 0,36 0-1,-35 0-15,35 17 16,-18-17-16,0 18 15,-17-18-15,0 18 16,-36-18 15,18-18-15,35 0 0,-17 18-16,35-35 15,-18 18 1,0 17-16,18-18 15,-35 18-15,0-18 16,-1 18-16,-34 0 16,-1 0-1,0 0-15,-17 0 0,0 0 16,0 0 0,17 0-16,0 0 15,36 18 1,0-18-16,17 35 15,0-17-15,0-1 16,54-17-16,-54 0 16,0 0-16,0 0 0,-17 0 15,0-17-15,-18-1 16</inkml:trace>
  <inkml:trace contextRef="#ctx0" brushRef="#br0" timeOffset="122858.2936">20620 11571 0,'35'35'0,"-70"-70"0,70 123 16,-17 1 0,-18-54-16,0 0 0,0 0 15,0 1-15,-18-1 16,1-17-16,17-36 16,-18-17-16,18-1 15,0 1-15,0 0 16,0 0-16,18-1 0,-1-17 15,1 36-15,-1 17 16,1 0-16,0 17 16,-1 19-16,1 34 15,0-35-15,-1 1 0,1-1 16,0 0-16,17 1 16,0-19-16,0 1 15,1-18-15</inkml:trace>
  <inkml:trace contextRef="#ctx0" brushRef="#br0" timeOffset="123102.9037">21043 11783 0,'0'53'16,"0"-36"-16,0 1 16,35 17-16,-17-17 15,0 0-15,17-18 0,0 0 16,18-18-1,-35 0-15,0 1 0,-18-1 16,0 0-16,-18-35 16,-17 18-16,-18 0 15,17 17-15,1 1 0,0 17 16,0 0-16,17 0 0,18 17 16,0 1-16,18-18 15</inkml:trace>
  <inkml:trace contextRef="#ctx0" brushRef="#br0" timeOffset="123367.6379">21378 11889 0,'0'0'16,"-17"17"-16,17-34 0,0-1 15,0 0 1,17-35-16,1 18 15,-18 18-15,18-36 16,-1 35-16,1 0 16,-18 1-16,18 17 0,-1 0 15,1 0-15,-1 0 16,1 17 0,0 1-16,-18 0 0,17-1 15,1-17-15,0 0 16</inkml:trace>
  <inkml:trace contextRef="#ctx0" brushRef="#br0" timeOffset="124393.6127">21625 11836 0,'0'0'15,"0"35"-15,0-17 16,0-36 15,0-17-15,0 17-16,18-17 16,0 0-16,-1 17 15,1 0-15,-1 18 16,19 0-16,-19 0 15,1 18-15,-18 0 16,18-1-16,-18 1 0,0-1 16,0 19-16,0-19 15,0-34 17,35-1-17,-35 0-15,18-17 16,-1 18-16,1 17 15,0 0 1,-18 35 0,17-35-16,-17 17 15,18 19-15,-1-36 16,19 17 0,-19 1-16,1-18 0,35 0 15,-35-18-15,-1 18 16,1-17-16,-1-1 15,-17 0-15,-17 18 16,-18 18 0,17 0-1,0-1-15,18 1 16,0 0-16,0 17 16,18-17-16,0-1 15,17-17 1,-18 0-16,1-17 0,0 17 15,-18-18-15,17 18 0,-17-18 16,18 18-16,-18-17 16,18 17-1,-1 0 1,1 0 0,0-18-1,-1 0-15,1-35 16,-1 18-16,-17 0 0,18-71 15,-18 35 1,-18 1-16,18-1 0,-35-52 16,18 70-16,-1 35 15,18 1-15,-18 17 0,18 35 16,-17 0-16,17 36 16,17-18-16,-17 17 0,53 71 15,-35-88 1,17 0-16,-17-17 0,17-1 15,-17-18-15,17 19 16,-17-19-16,-18-34 47,0-1-47,0 0 16,0 1-16,17 17 15,1-18-15,0 1 16,-18-1-1</inkml:trace>
  <inkml:trace contextRef="#ctx0" brushRef="#br0" timeOffset="124465.3051">22490 11624 0,'0'0'0,"0"-18"0</inkml:trace>
  <inkml:trace contextRef="#ctx0" brushRef="#br0" timeOffset="124877.2931">22684 11695 0,'0'0'16,"0"17"-16,0 1 0,17 0 15,1 17 1,0-18-16,17 19 15,0-1 1,-17-17-16,-1-18 0,19 17 16,-1-17-1,-35-17-15,0-1 16,18 0 0,-18 1-1,17 17 1,-17-18-1,0 36 1,0-1 0,18-17-16,-18 18 15,0 0-15,17-18 16,-17 17-16,18-17 0,0 0 16,-1 0-16,1 0 15</inkml:trace>
  <inkml:trace contextRef="#ctx0" brushRef="#br0" timeOffset="125720.7344">25153 11518 0,'18'-35'16,"-36"70"-16,36-88 0,-54 0 16,19 36-16,-1-1 0,-17 0 15,0 18-15,-18 18 0,17 0 16,-17 17-16,1 18 0,-37 53 15,72-53-15,-1 35 16,18-35-16,18-36 16,17 19-16,18-19 15,35-17-15,-35-17 16,53-36-16,-71 18 16,0-54-16,-17 36 15,-18 18-15,0 0 0,0 0 16,-18-1-1,1 54 1,34 52-16,-17-17 16,71 36-1,-36-54-15,18 0 0,-18 0 0,18-17 16,18 0 0,-53-1-16,-1-17 0,-17-17 15</inkml:trace>
  <inkml:trace contextRef="#ctx0" brushRef="#br0" timeOffset="126333.9977">25435 10689 0,'18'0'15,"35"-17"1,-18-1-16,0 18 16,1-18-16,17 18 15,-36 0-15,1 0 0,0 18 16,-36-18 0</inkml:trace>
  <inkml:trace contextRef="#ctx0" brushRef="#br0" timeOffset="126584.8289">25506 10707 0,'0'0'0,"-18"17"0,1 54 15,17 0 1,0 34-1,17-52 1,36-17 0,-35-19-16,17-17 0,-17 0 15,17 18-15,-17-18 16,-1 0-16,-17-18 16</inkml:trace>
  <inkml:trace contextRef="#ctx0" brushRef="#br0" timeOffset="126890.8608">25823 10813 0,'71'0'16,"-53"0"-16,17 0 15,-18 17-15,-17 1 0,18 17 16,-18-17 0,-18 35-16,1-36 15,-36 19-15,53-19 16,-35 1-16,52-18 31,19 18-15,-1-18-16,18-18 15,-36 18-15,1 0 16</inkml:trace>
  <inkml:trace contextRef="#ctx0" brushRef="#br0" timeOffset="127261.6353">26158 10742 0,'18'-18'16,"0"18"-16,-1 0 0,36-17 15,-35 17-15,35 0 16,-35 0 0,-1 0-16,1 0 0,-18 17 15,17 1 1,-17 0-16,0 35 15,-17-18-15,17 35 16,0-34-16,0 52 16,17-53-16,1 36 15,-18-54-15,18 1 16,-18 0-16,-18-18 31,-35 0-15,0-18-16,18 18 15,0 18-15,-18-18 0</inkml:trace>
  <inkml:trace contextRef="#ctx0" brushRef="#br0" timeOffset="129981.9208">27799 11553 0,'0'-35'0,"0"18"16,-18-1 0,1 0-16,17 1 0,-36 17 15,19 0 1,-19 17-16,1 36 16,18-18-16,-1 18 15,18-17-15,35 17 16,0-18-16,1-17 15,-1-1-15,-17 1 0,17-1 16,-17-17-16,-1 18 16,-17 0-16,-17-18 15,-36 0-15,-18 0 16,36 0-16,17 0 16,1 0-1</inkml:trace>
  <inkml:trace contextRef="#ctx0" brushRef="#br0" timeOffset="130237.3072">28187 11677 0,'0'0'16,"-18"35"-16,1-17 0,-1 35 15,18-18-15,53 36 16,-18-54-16,1 1 15,-1-18-15,0 0 0,71-18 16,-71 1-16,36-36 16,-54 17-16,-34-52 15,-1 53-15,-17 0 16,-53-18-16,35 53 16,0 0-16,0 0 0,0 17 15,0 54 1</inkml:trace>
  <inkml:trace contextRef="#ctx0" brushRef="#br0" timeOffset="131527.8013">17833 13194 0,'0'0'0,"0"-18"0,-18-17 15,18 17-15,-17 18 16,-1 0-16,18 18 15,-18 17-15,18 18 0,-17 53 16,17-71-16,17 53 16,1-52-16,17-1 15,-17-35-15,35 0 16,-36-18-16,19-35 16,-36 36-1,0-18-15,0-36 16,-18 36-16,0 17 0,1 0 15,-1 1 1,1 17-16,17 17 16,0 1-16,0 0 15,0-1-15,17 1 0,18 17 16,-17-35-16,17 18 0,-17-18 16,0 0-1,-18-18 1,17-17-1,1 35-15,17-18 16,1 18-16,16 36 16,-34-1-16,17-17 0,-17 17 15,17 0-15,-35-17 16,0-1-16,-17 1 0,-19-18 16,-17 18-1,1-18-15,16-18 0,1 18 16,0 0-16,17-18 0,36 1 15,35 17 1,-18-18-16</inkml:trace>
  <inkml:trace contextRef="#ctx0" brushRef="#br0" timeOffset="131867.8147">19526 13212 0,'53'0'15,"0"-18"-15,-18 18 16,71-35-16,-35 35 16,-36-18-16,18 18 0,-18-18 15,1 18-15,-19 0 16</inkml:trace>
  <inkml:trace contextRef="#ctx0" brushRef="#br0" timeOffset="132083.7758">19667 12823 0,'0'0'15,"0"89"-15,0-19 0,0 71 16,0-88-16,0 71 16,18-71-1,17 0-15,-17-18 16,0 0-16,-1-17 0,18-1 16</inkml:trace>
  <inkml:trace contextRef="#ctx0" brushRef="#br0" timeOffset="132373.8633">20038 13388 0,'0'53'15,"0"-106"-15,17 141 0,54-53 16,-36-17-1,18 0-15,35-18 0,-52 0 16,34-18 0,-52 18-16,-18-35 15,-18-1-15,1 19 0,-19-18 16,1 17-16,0 0 16,-1 1-16,1-1 0,0 18 0,0 0 15,35 18 1,0-1-16</inkml:trace>
  <inkml:trace contextRef="#ctx0" brushRef="#br0" timeOffset="132734.1999">21431 13264 0,'18'0'15,"-36"0"-15,54 0 0,16-17 16,-34 17-16,70-35 16,-52 17-16,34 0 15,-52 18 1,-1-17-16,-17-1 16,0 0-16,-17 1 15,-1-1-15,0 0 0</inkml:trace>
  <inkml:trace contextRef="#ctx0" brushRef="#br0" timeOffset="133552.7027">21643 12823 0,'0'0'15,"0"53"-15,18 0 16,-1 0-16,-17 0 0,35 88 16,-35-88-16,36 53 15,-19-53-15,1-18 16,0-17-16,-1-1 15,1-17-15,-18-17 16,18-1-16,-18-35 16,0 36-16,0-19 15,0 19-15,0-19 0,17 19 16,-17-1-16,18 18 16,0 0-16,-1 0 15,1 0-15,-1 18 16,1-18-16,0 0 0,-1 0 15,19 0-15,-1-18 16,-17 18-16,-1 0 16,-52 35-1,17-17-15,1 0 16,-1 17-16,0 0 16,18-17-16,0 17 15,18-35 1,17 0-16,1-17 15,-19-1-15,1 0 0,17-17 16,-17 17-16,-18-35 16,17 36-16,-17-1 15,-17 18 1,17 18 15,0-1-15,35-17-1,-17 18-15,17-18 16,-35-18 0,18 18-16,-18-17 15,0-1-15,0 1 16,0-1-16,0 0 16,0 1-1,0-1-15,17 0 0,1 18 16,-1 0-1,1 0 1,0 18-16,-1 0 0,1-1 16,0-17-1,-1 18-15,1-18 16,-18 18 0,18-18-16,-1 0 15,1 0 1,17 17-1,-17-17-15,-1 18 16,1-1 0,0 1-16,-18 0 15</inkml:trace>
  <inkml:trace contextRef="#ctx0" brushRef="#br0" timeOffset="134131.6883">23954 12876 0,'17'-35'16,"-34"70"-16,52-88 0,-35 71 15,18 35 1,-18 0-16,0 0 0,0 70 15,0-87-15,17 52 16,1-53 0,17 0-16,-17-17 15,-1-18-15,19-18 16,-1 1-16,-17-1 0,-1 0 16,1-34-16,-1 52 15,1-18-15,17 18 16,-17 18-16,17-1 0,18 36 15,-17-35 1,-19 17-16,18-35 0,1 18 16,-19-18-16,36 0 15,-53-18-15,0-35 16,0 18-16,-17-18 16,-1 18-16,-35-36 15,35 36-15,1 0 0,-1-1 16,18 19-16,0-19 0,0 19 15</inkml:trace>
  <inkml:trace contextRef="#ctx0" brushRef="#br0" timeOffset="134460.4973">24694 12559 0,'0'0'0,"0"-18"0,0 1 16,18 17-16,0 0 16,17 0-16,-17 0 15,-1 0-15,1 0 0,-18 17 16,-18-17 15,1 36-31,-1-19 16,18 1-16,-18-1 0,36 54 15,-18-53-15,35 35 16,-17-18 0,35-18-16,-36 1 15,19-18-15,17 0 16,-36-18-16,1 1 16</inkml:trace>
  <inkml:trace contextRef="#ctx0" brushRef="#br0" timeOffset="134764.8303">25047 12488 0,'36'0'16,"-72"0"-16,89 0 16,-35 18-16,-1-18 15,-17 18 1,0-1-16,0 19 15,18-19-15,-18 1 0,18-1 16,-1 1 0,-17 0-16,0-1 0,0 1 15,-17-18 1,-19 0 0,19 0-16,-36 18 15,35-18 1,1 17-1,34-17-15</inkml:trace>
  <inkml:trace contextRef="#ctx0" brushRef="#br0" timeOffset="135070.1853">25312 12383 0,'0'0'15,"17"0"1,1 0-16,35 17 16,-35 1-16,17-18 15,-17 17-15,17 19 16,-18-19-16,-17 19 16,18-19-16,-18 36 15,0-35-15,0-1 0,-18 19 16,1-36-1,-1 0 1,1 0 0,-1 0-1,18-18-15,-18 18 0,1 18 16</inkml:trace>
  <inkml:trace contextRef="#ctx0" brushRef="#br0" timeOffset="135265.8729">25823 13141 0,'-35'71'15,"70"-142"-15,-105 177 0,35-71 0,-1-17 16,19-1-16,-36 36 15,35-35-15,0-18 16</inkml:trace>
  <inkml:trace contextRef="#ctx0" brushRef="#br0" timeOffset="135827.6148">26141 12488 0,'0'124'15,"0"-248"-15,0 318 0,0-123 0,17 52 16,-17-70-1,18 0-15,-18-17 0,18-1 0,-18 0 16,0-17-16,17-18 16,-17-18-1,18-17-15,0 17 16,35 1 0,-18-1-16,18 36 15,0 52-15,-36-35 16,-17 1-16,0 34 15,-17-52-15,-36 17 16,35-17-16,-35-18 16,18 0-16,17-18 15,1 0-15,-1 1 0,0-54 16,18 36-16</inkml:trace>
  <inkml:trace contextRef="#ctx0" brushRef="#br0" timeOffset="136016.9814">26494 12383 0,'17'-18'0,"19"0"16,-1 1-1,0 17-15,36-18 16,-54 18-16,1 0 15</inkml:trace>
  <inkml:trace contextRef="#ctx0" brushRef="#br0" timeOffset="136155.8773">26599 12365 0,'0'53'16,"0"-106"-16,18 141 0,17-17 15,-17-36-15,0 0 16,-1-17-16,1-1 0,0 1 0,-1 0 15,1-18-15</inkml:trace>
  <inkml:trace contextRef="#ctx0" brushRef="#br0" timeOffset="136500.8909">26899 12435 0,'0'0'0,"18"0"0,0 0 16,-1 18 0,1-18-16,0 18 0,-1-1 15,-17 1 1,0 0 0,0-1-16,0 1 15,0 0 1,0-1-1,0 1 1,-17-18 0,17 17-1,-18-17-15,0 0 16,1 0 0,-1 0-1,0 0-15</inkml:trace>
  <inkml:trace contextRef="#ctx0" brushRef="#br0" timeOffset="136873.3079">27111 12312 0,'18'0'16,"-1"0"-16,1 0 0,35 18 15,-18-18-15,0 17 16,-17-17 0,0 36-16,-18-19 15,0 18-15,0-17 16,-18 17-16,18 1 0,0 17 15,0-36-15,0 36 16,18-35-16,-18-1 16,17 1-16,-17 0 15,-17-18 1,-19-18 0,19 18-16,-36 0 15,35 0-15,-35 0 16,36 0-16</inkml:trace>
  <inkml:trace contextRef="#ctx0" brushRef="#br0" timeOffset="137730.5796">28610 12771 0,'-17'-106'15,"34"212"-15,-52-265 16,0 124-16,-1-18 0,-16 0 15,16 53-15,-34 35 16,52 18-16,0 0 16,1 106-16,34-89 15,1 18-15,-18-17 0,18-1 16,17 72-16,-17-107 16,-1 0-16,-17 18 15,0-35-15,-17-18 16,-1-36-1,18 19-15,-18-1 16,36-35-16,-18 36 16,35-1-16,-17 0 15,17 1-15,53-1 0,-35 18 16,35-18 0,-35 18-16,-17 0 15,-1-17-15,-17 17 0,-1 0 0,-17 17 16,-17 1-16,-1 17 15,-17 1-15,-1-1 0,1 18 16,0 17 0,17-34-16,36 16 15,-1-34-15,1-18 0,17 0 16,1-18-16,-1 1 0,18-18 16,-35-1-16,17-34 15,-18 34-15,-17 1 16,0-18-1,0 36-15,0-1 0,-17 0 16,17 36 0,0 35-1,0-35-15,0-1 0,35 36 16,-17-35-16,17-1 16,0 19-16,-17-36 15,-18 17-15</inkml:trace>
  <inkml:trace contextRef="#ctx0" brushRef="#br0" timeOffset="137979.8659">29228 13088 0,'-18'0'15,"36"0"-15,-36 18 0,18-1 16,-18 19-16,18-1 15,18-17-15,0 34 16,-1-34-16,1 0 0,0 35 16,-1-53-1,-17 17-15,0 1 0,-17-18 16,-19 0 0,19 0-16,-1-18 15,0 18-15</inkml:trace>
  <inkml:trace contextRef="#ctx0" brushRef="#br0" timeOffset="138273.9777">29492 13106 0,'0'0'16,"36"0"-16,-19-18 0,1 0 15,-18-17 1,17 0-16,-17 0 15,0-1-15,0-34 16,0 34 0,0 19-16,0-18 15,0 52 1,-17 71-16,17-35 16,-18 71-16,18-54 15,-17-17-15,17 18 16,0-18-16,0-18 0,17 36 15,-17-36-15,18 0 16</inkml:trace>
  <inkml:trace contextRef="#ctx0" brushRef="#br0" timeOffset="138558.277">29757 13335 0,'0'0'15,"70"-18"-15,-34 1 0,-1-19 16,-17 36 0,-18-17-16,0-1 0,-36 18 15,-17 0 1,36 0-16,-19 18 16,36-1-16,36 1 15,-1-18-15,18 0 16,53-18-16,-53 1 15,0-1-15,-18 18 16,0-17-16,18-1 16,-71 18-1,1 0-15</inkml:trace>
  <inkml:trace contextRef="#ctx0" brushRef="#br0" timeOffset="154540.6671">18627 11695 0,'0'-18'15,"0"0"1,0 1 0,17-1-1,-34 18 16,17 18 1,0 17-32,17 0 15,-17 18 1,18-35-16,-18 35 16,18-36-16,-1 19 15,-17-19-15,18-17 16,0 0-16,-1 0 15,1-17 1,-18-1-16,0 0 0,17-17 16,-17 17-16,0 1 15,0-1 1,0 36 31,18-1-32,-18 1-15,18-18 0,-18 35 16,17-35-16,1 18 16,0-18-16,-1 0 15,1 0 1,0-18-16,-1 1 16,-17-1-16,18 0 15,-18 1-15,0-1 0,0 1 16,0-1-16,0 0 0,0 1 15,0-19-15,0 1 16,0 17-16,-18 18 16</inkml:trace>
  <inkml:trace contextRef="#ctx0" brushRef="#br0" timeOffset="165785.1651">16863 15152 0,'0'35'31,"17"53"-15,-17-17-16,18 105 16,-18-88-16,-18 18 15,18 71 1,-17-107-16,17-17 0,0-18 16,0 18-16,0-70 15,17-54 1,-17 1-16,0 17 15,18-88 1,-18 70-16,0-105 16,0 87-16,0 19 0,0-1 15,0 18-15,0 36 16,0-1-16,0 36 0,35 70 16,-17-18-1,0 1-15,17 105 16,0-105-16,0 17 0,1-35 15,-1 0-15,0 0 0,18 17 16,-18-52-16,1-18 16,-19 0-16,1-18 15,-18-17 1,0-53-16,-18 35 16,-17-88-16,0 70 15,17 1-15,-35-36 16,36 71-16,-1-1 15,18 19-15,0-1 16,0 36-16,18-1 16</inkml:trace>
  <inkml:trace contextRef="#ctx0" brushRef="#br0" timeOffset="166047.5651">17480 15769 0,'0'0'16,"18"88"-16,-1-52 0,1 17 16,0-18-16,-1-18 0,19-17 15,-1 0 1,0-17-16,-17-1 0,-1-17 16,1 17-16,0-17 0,-18-36 15,-18 36-15,0 0 16,-17 17-16,18-17 15,-19 17-15,19 1 0,-19 17 16,1 0-16,17 17 16,18 19-16</inkml:trace>
  <inkml:trace contextRef="#ctx0" brushRef="#br0" timeOffset="166269.977">17868 15928 0,'-35'-18'16,"35"1"-16,-18-19 15,18 1 1,0-18-16,18 18 16,0-18-16,-1 35 15,1-17-15,-1 35 0,-17-18 16,36 1-1,-19 17-15</inkml:trace>
  <inkml:trace contextRef="#ctx0" brushRef="#br0" timeOffset="166692.7341">18062 15822 0,'0'0'15,"0"18"-15,0-1 0,0-34 32,18-19-17,-18 1-15,18 18 0,-1-54 16,-17 36-16,0 17 16,0 0-16,18 1 15,-18 34 1,17 36-1,-17-17-15,0-1 0,0 18 16,0-36-16,18 1 16,0 0-16,-1-18 15,1-18 1,-18 0-16,18 1 0,-18-1 16,17 1-16,19-1 15,-19 0-15,1 1 16,-1 17-16,-17 17 15,0 1-15,18 17 16,-18 0-16,18 1 16,-18-1-1,35-17-15,-17-18 16</inkml:trace>
  <inkml:trace contextRef="#ctx0" brushRef="#br0" timeOffset="167281.5415">18609 15681 0,'0'0'16,"-35"0"-16,17 18 0,0 17 15,-17 18-15,35-36 16,0 36 0,18-35-16,17 0 15,-17-18-15,-1 0 0,19 0 16,-19 0-16,1-18 15,-18 0 1,0 1-16,-18 17 16,1 0-16,17 17 31,35 1-31,-17 0 16,-1-18-16,19 17 0,-19-17 15,36-35-15,-35 17 16,17-17-1,-35 0-15,0-36 16,0 18-16,0 0 16,-18 1-16,18-1 0,-35-71 15,17 54-15,1 17 16,-1 0-16,1 17 0,-1 1 16,18 70-1,0 54 1,18-36-16,-18 17 0,35 54 15,0-71-15,18 35 16,-35-35 0,35 0-16,-36-36 15,1 18-15,-1-17 16,-17-36 0,-17 18-1,34 0 16,1 0-15,0 0 0</inkml:trace>
  <inkml:trace contextRef="#ctx0" brushRef="#br0" timeOffset="167393.2287">19032 15575 0,'0'0'16,"0"-35"-16,0 17 15</inkml:trace>
  <inkml:trace contextRef="#ctx0" brushRef="#br0" timeOffset="167782.3113">19209 15628 0,'0'35'0,"0"-70"0,0 88 16,0-18-16,17-17 16,1 17-16,0-35 15,-1 18-15,1-1 16,0-17-16,-1 18 16,1-18-16,0 0 15,-1 0-15,1-18 16,-18 1-1,0-1 1,-18 18 0,1 0-16,-1 0 0,18 18 15,0-1-15,18 1 16,-1 0-16,36-1 16,-18 1-1,1-18-15,-1 0 0,0 18 16,0-18-16,-17 0 15,0 0-15,-1 0 0,-34 0 16</inkml:trace>
  <inkml:trace contextRef="#ctx0" brushRef="#br0" timeOffset="168716.8793">20832 15311 0,'-18'0'0,"36"0"0,-54 0 15,54 0 1,52-18-16,-17 18 16,53 18-1,-71-1-15,36 36 16,-36-35-16,-17 17 0,-18 0 16,0 18-16,-35 35 15,17-35-15,-35 36 16,35-37-16,1-16 15,17 34-15,17-52 16,36 17-16,-17-17 16,52-18-16,-53 0 15,53 0-15,-52-18 16,-19 18-16,-17-17 16,0-1-16,-17 0 15</inkml:trace>
  <inkml:trace contextRef="#ctx0" brushRef="#br0" timeOffset="168843.6797">20937 15752 0,'71'0'15,"-18"0"1,-18-18-16,18 0 0,53 1 16,-71-1-16</inkml:trace>
  <inkml:trace contextRef="#ctx0" brushRef="#br0" timeOffset="169155.0012">21590 14693 0,'35'0'15,"1"0"-15,34 0 16,-35-17-16,-17 17 0,17 0 15,-17-18-15,0 18 0,-1 0 16</inkml:trace>
  <inkml:trace contextRef="#ctx0" brushRef="#br0" timeOffset="169373.1518">21696 14852 0,'17'71'16,"-34"-142"-16,52 212 15,-35-123-15,18 17 16,-1-17-16,1 17 0,0-17 16,-1-1-1,1-17-15,17 0 0,-17 0 0,0-17 16,-1-1-16</inkml:trace>
  <inkml:trace contextRef="#ctx0" brushRef="#br0" timeOffset="169639.8497">22031 14887 0,'18'0'16,"-1"0"-16,1 0 15,-18 18-15,18 0 16,-1-1-16,1 18 0,-18-17 16,0 17-1,0-17-15,-18 0 16,1-18-16,17 17 16,0 1-1,17-18 1,1 0-16,17 0 0,0-18 15,-17 1-15</inkml:trace>
  <inkml:trace contextRef="#ctx0" brushRef="#br0" timeOffset="169997.9441">22313 14781 0,'0'0'15,"18"-17"-15,-1-1 0,1 18 16,17-18 0,-17 18-16,0 0 15,-1 0-15,1 0 16,-18 18 0,18 17-1,-18-17-15,17 0 0,1 35 16,-18-18-16,18 0 15,-18 0-15,17-17 0,1 35 16,-18-18-16,17 1 16,-17-19-16,0 1 15,-17-18-15,17 17 16,-18-17-16,1 0 16,-36 0-16,35 0 15,-35 0-15,35 0 16,-17 0-16</inkml:trace>
  <inkml:trace contextRef="#ctx0" brushRef="#br0" timeOffset="170701.4589">21696 14693 0,'0'18'16,"0"35"0,0-36-16,17 19 0,-17-1 15,0 36 1,18-36-16,-18 0 16</inkml:trace>
  <inkml:trace contextRef="#ctx0" brushRef="#br0" timeOffset="204203.2934">20638 16422 0,'-18'0'16,"36"0"-1,-1-18 1,36 18 0,0-17-16,53-1 15,-36 18-15,124 0 16,-88 0-16,159 18 15,-106-18-15,-1 0 16,142 0 0,-159 0-16,89 0 15,-160 0-15,36 0 16,-88 0-16,-1 0 16</inkml:trace>
  <inkml:trace contextRef="#ctx0" brushRef="#br0" timeOffset="208757.6262">24518 12118 0,'18'0'31,"35"0"-31,-18 0 16,35 0-16,1-18 15,35 18-15,-18 0 0,141 18 16,-105-18-16,17 0 16,0 0-16,0 0 0,141 0 15,-158 0-15,52 0 16,-123 18-16,-35-18 15</inkml:trace>
  <inkml:trace contextRef="#ctx0" brushRef="#br0" timeOffset="229783.7047">21555 16863 0,'-18'53'15,"18"-18"-15,0 18 0,-18 88 16,18-53-16,0 0 16,0 106-16,0-88 15,0 53-15,18-106 16,0 0-16,-18-36 15,0 1-15,17-18 0,-17-35 16,0 0-16</inkml:trace>
  <inkml:trace contextRef="#ctx0" brushRef="#br0" timeOffset="230112.4322">21149 17163 0,'0'0'16,"0"-18"-16,35-17 16,-17 17-1,53-52-15,-54 34 16,18 1-16,18-36 15,0 1 1,-35 52-16,0 1 0,-1-1 0,1 18 16,17 35-1,-35 1-15,18 16 0,-1-16 16,1-1-16,0 0 0,-1 1 16,36 34-16,-18-35 15,1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33:52.4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2787 3581 0,'0'0'0,"18"-18"0,-18-35 16,-18 18-16,-17-18 16,-1 35-16,1-17 15,-53 17-15,-18 18 16,53 36-16,18-1 15,0 18-15,-18 88 16,53-53-16,0 0 0,53 89 16,-18-107-1,71 19-15,-53-54 16,70 18-16,-70-53 16,18 0-16,-54 0 15,1-36-15,-18 19 16,-18-36-1,-17 18-15,17 17 16,1 0-16,-1 1 0,0-19 16,1 36-16,17-17 15,17 17-15,1-18 0,0 18 16,52-18-16,-34 18 16,34-17-16,-52-1 15,17 18-15,-17-17 0,-1 17 16,-34 17-1,17 1 1,-18-1-16,18 1 0,-18 17 16,18 1-16,0-19 15,18 19-15,0-19 16,17 19-16,-17-36 16</inkml:trace>
  <inkml:trace contextRef="#ctx0" brushRef="#br0" timeOffset="171.1064">3228 4022 0,'0'0'0,"0"53"0,18-36 15,-18 19-15,17-19 16,1-17-16,-1 0 15</inkml:trace>
  <inkml:trace contextRef="#ctx0" brushRef="#br0" timeOffset="292.7344">3210 3634 0,'-17'-36'0,"17"19"15</inkml:trace>
  <inkml:trace contextRef="#ctx0" brushRef="#br0" timeOffset="866.5868">3440 4128 0,'0'0'15,"17"35"-15,1-18 0,0-17 16,-1-17 0,1-1-16,-18 1 15,17-19-15,-17-17 16,0 18-16,-17-18 16,-1 35-16,36 36 31,-18 0-31,53 17 15,-36-35-15,19 18 16,-1-18-16,0 0 0,0 0 16,18 0-16,-35 0 15,0-18-15,-18 0 16,0 1-16,-18-1 16,0 0-16,1 1 0,-36-1 15,35 36-15,1-1 16,-1 1-16,36 35 15,-18-35-15,35-1 16,0 1 0,18-18-16,-18 0 15,18 0-15,-53-18 16,18 1-16,-18-1 16,-18 0-1,18 1-15,18 17 31,17 17-31,0 1 16,1 17 0,-19-35-16,1 0 0,17 18 15,-17-18-15,-18 18 16</inkml:trace>
  <inkml:trace contextRef="#ctx0" brushRef="#br0" timeOffset="1395.1969">5644 3792 0,'0'0'15,"0"-35"-15,-17 17 16,-1 1-16,1 17 16,17 17-1,17 19 1,1-1-16,17 36 15,0-54-15,-17 18 16,17 1-16,-17-1 16,0-17-16,-18-1 15,-18 1-15,-35 0 16,18-1-16,-53 1 16,52-18-16,-17 18 15</inkml:trace>
  <inkml:trace contextRef="#ctx0" brushRef="#br0" timeOffset="1645.8095">5944 3898 0,'0'0'0,"0"35"0,-17-17 0,-1 17 15,0 1-15,18-19 16,18 19-16,0-19 15,52-17 1,-34-17-16,-1-1 0,18-35 16,-36 18-16,-17-1 15,0 19-15,0-18 0,-35-1 16,17 19-16,-34-19 16,16 36-16,1 0 15</inkml:trace>
  <inkml:trace contextRef="#ctx0" brushRef="#br0" timeOffset="2236.6554">6315 4039 0,'0'0'16,"0"18"-16,-18-36 15,18 1 1,0-19-16,0-17 15,0 36-15,0-36 16,0 35-16,0 36 31,18-18-31,-1 35 16,-17-17-16,0-1 0,18-17 16,0 18-16,-1-18 15,-17-18-15,18 18 16,0-35-16,-1 18 15,-17-1 1,18 0-16,-1 1 16,1 17-16,0 0 15,-1 17 1,-17 1-16,36 0 16,-19-1-16,1-17 15,17 0-15,-17 0 16,0 0-16,-1 0 0,18-17 15,-17-1-15,17-17 16,-35 17 0,0 0-16,0 1 0,0-1 15,-17 0-15,-1 18 16,-35 0-16,36 18 16,-19 35-16,36-18 15,18 18 1,17 0-16,18-35 0,18-18 15,-36 0 1,35 0-16,-34 0 16,-1-18-16,-35 0 15</inkml:trace>
  <inkml:trace contextRef="#ctx0" brushRef="#br0" timeOffset="3496.2124">8061 3687 0,'0'17'16,"0"18"-1,18 1-15,-18 17 0,35 52 16,0-34 0,-17-18-1,17-18 1,-17-52-16,-1-19 16</inkml:trace>
  <inkml:trace contextRef="#ctx0" brushRef="#br0" timeOffset="3597.4529">8008 3457 0,'0'0'0,"0"-17"15,18-1-15</inkml:trace>
  <inkml:trace contextRef="#ctx0" brushRef="#br0" timeOffset="3842.2965">8308 3969 0,'0'-18'15,"0"36"-15,18-71 0,-18 35 16,17-17-16,-17 0 16,0-1-16,0 1 0,18-18 15,-1 36-15,-17 34 16,18 18-1,0 18-15,-1-17 16,1-1-16,0 18 16,-1-36-16,1 1 0,0 0 15</inkml:trace>
  <inkml:trace contextRef="#ctx0" brushRef="#br0" timeOffset="4020.0748">8555 3687 0,'35'0'16,"-70"0"-16,105 0 0,-52-18 15,53 18-15,-54-18 16,54 1-16,-54-1 16,19 0-16,-19 1 15,-17-1-15</inkml:trace>
  <inkml:trace contextRef="#ctx0" brushRef="#br0" timeOffset="4179.5131">8661 3369 0,'0'0'0,"17"53"16,-17 18-16,18-1 0,0 54 15,-18-54-15,17-17 16,1-18-16,0 1 0,-1-1 15,1-18-15,-1 1 0</inkml:trace>
  <inkml:trace contextRef="#ctx0" brushRef="#br0" timeOffset="4576.0586">8872 3898 0,'0'0'0,"18"0"16,17 0-1,-35-17-15,36 17 16,-36-18-16,17 0 0,1 1 16,-36 17-16,1-18 15,-1 18-15,0 0 16,1 0-16,17 18 16,0-1-16,17 1 15,1 0 1,17 17-16,-17-18 15,-1-17-15,1 18 0,0 0 16,-1-18-16,1 0 0,0 0 16,-1 0-1,1-36-15,-18 19 16,0-36-16,18 18 16,-18-1-16,0 1 0,0 0 15,17 0 1,-17 17-16,18 0 15,0 18-15,-1 0 16,1 0-16</inkml:trace>
  <inkml:trace contextRef="#ctx0" brushRef="#br0" timeOffset="5047.4832">9331 3933 0,'0'0'0,"0"18"16,18-18 0,-18-18-16,0 1 15,0-36-15,0 18 16,0-1-16,0 19 0,0-19 16,0 19-16,17-1 15,-17 1-15,18 17 0,0 0 16,-1 52-1,-17-34-15,18 35 16,-18-35-16,17-1 16,1 1-1,-18-36 1,0 1 0,0-1-16,18 0 15,-1-17-15,-17 17 16,36 18-16,-36-17 15,17 17-15,-17 17 16,18 19-16,-18-19 16,18 19-1,-1-19-15,1 19 16,-1-19-16,1-17 16,0 0-1,-1 0-15,1 0 16,-18-17-16,18-1 15</inkml:trace>
  <inkml:trace contextRef="#ctx0" brushRef="#br0" timeOffset="5793.9506">9719 3828 0,'18'-18'0,"-1"18"32,1-18-17,-18 1-15,0-19 16,0 19-16,0-18 15,-18 17-15,1 18 0,-1 0 16,-17 0-16,17 0 16,18 35-1,0-17-15,18 35 16,-1-36-16,36 19 16,-17-19-16,34-17 15,-35 0-15,18 0 16,-17-17-16,-1-1 15,-17 0 1,-18 1-16,-18 17 16,0 0-1,1 17-15,-1 19 16,18-19 0,18 19-1,-1-19-15,36 1 16,-18-18-16,36-18 15,-36 1-15,18-19 16,-35 1-16,-1 0 0,-17-36 16,0 36-1,-17-71-15,-1 71 16,-52-89-16,34 71 16,1 0-16,0 1 15,17 34-15,1 0 0,-19 36 16,36 17-16,0 53 15,0-35-15,53 71 16,-18-71-16,54 35 16,-54-35-16,0-36 15,0 19-15,1-19 0,-19-17 16,1 0 0,-18-17-1,0-1 1,0 36-1,18-1 1,-18 1-16,17 0 16,1-18-16,0 17 15,-18-34 1,-18-19 0,18 19-1,0-19-15,18 19 16,-18-1-16,0 1 15</inkml:trace>
  <inkml:trace contextRef="#ctx0" brushRef="#br0" timeOffset="6306.0806">10619 3792 0,'-18'18'0,"0"17"15,18-17-15,0 0 16,18-18-16,0 17 16,-1-17-16,36-17 15,-35 17-15,-1-18 16,-34 0 0,-1 18-1,36 0 16,-1 0-15,1 18-16,17-18 16,-17 0-16,35 18 15,-35-18-15,-1 0 16,-17-18 0,0 0-1,-17 1-15,-1 17 16,0-18-16,18 0 15,-17 18-15,17-17 16,17 17 0,19-18-1,-1 18-15,0-18 16,0 18-16,1-17 0,-1 17 16,71-35-16,-71 17 15,18-35-15,-35 35 16,-18 1-16,0-1 0,-18 0 15,-35-17-15</inkml:trace>
  <inkml:trace contextRef="#ctx0" brushRef="#br0" timeOffset="6511.4192">11042 3457 0,'0'0'15,"0"18"-15,0 17 0,0 0 0,18 54 16,-18-54 0,35 71-16,-17-71 15,-1 18 1,1-35-16,-1-1 0,1-17 16,0 0-16</inkml:trace>
  <inkml:trace contextRef="#ctx0" brushRef="#br0" timeOffset="6727.8582">11201 3828 0,'17'0'0,"1"0"16,0 17-1,17-17 1,-17 0-16,17 0 16,0-17-16,0-1 15,-17 0-15,-18 1 16,0 34-1,-18 1 1,18 0 0,18-18-1,0 0-15</inkml:trace>
  <inkml:trace contextRef="#ctx0" brushRef="#br0" timeOffset="7157.1396">12947 3863 0,'0'0'16,"71"88"-16,-36-70 0,-18-1 16,19-17-16,-19 0 0,1-35 15,0 17-15,-18-52 16,-18 35 0,18-1-16,-18 1 0,18 0 15,0 0-15,0-1 0</inkml:trace>
  <inkml:trace contextRef="#ctx0" brushRef="#br0" timeOffset="7499.813">13476 3722 0,'0'0'15,"-18"17"-15,1 19 0,-18-1 16,17 0-16,18 18 15,18-53-15,17 18 16,-18-18-16,1 0 16,0 0-16,-18-18 0,17 1 15,-17-1 1,-17-17-16,-1 17 16,0 18-16,1-18 15,17 36 1,0 0-1,17 17-15,-17-17 16,36-1-16,-19-17 0,19 18 16,-19-18-16,19 0 0,-1-18 15,-17 18-15,-1-35 16,-17 17-16,0-35 16</inkml:trace>
  <inkml:trace contextRef="#ctx0" brushRef="#br0" timeOffset="7699.6847">13635 3087 0,'0'0'16,"18"106"-16,-1-36 0,1 18 16,-1 54-1,1-54-15,0-18 0,-1 1 16,1-18-16,35 35 15,-35-53-15,17 0 16,-35-17-16,17-36 16,-17 1-16</inkml:trace>
  <inkml:trace contextRef="#ctx0" brushRef="#br0" timeOffset="7995.8342">13864 3651 0,'0'18'16,"35"35"-16,-35-18 15,18 0-15,17-17 0,-17 0 16,0-1-16,35 19 16,-36-36-16,1 0 15,-1 0-15,-17-18 16,0 0-16,-17 1 16,-1-19-1,18 19-15,0-1 16,18 36-1,-1-1 1,-17 1-16,18-18 16,0 18-16,-1-1 15,19-17 1,-19 0-16</inkml:trace>
  <inkml:trace contextRef="#ctx0" brushRef="#br0" timeOffset="8651.4141">14305 3739 0,'18'0'31,"-1"0"-16,1 0 1,0-17-16,-1-1 16,-17 1-16,0-1 15,-17 0-15,-19 1 16,19 17 0,-1 17-16,1-17 0,-1 18 15,-17 35-15,35-36 16,0 36-16,17-17 15,1-19-15,17 36 16,0-35-16,18-1 16,-17-17-16,-19 0 15,19-17-15,-19 17 16,1-18-16,-18 1 16,0-1-1,17 18 48,1-18-48,0 1 1,-1-1-16,19 18 16,-19-18-16,19 18 15,-1 0-15,0 18 16,-17 0-16,-1-18 15,1 17-15,-18 1 0,0 17 16,-18-17 0,1 17-16,-19-35 15,-16 0-15,16 0 16,-17 0-16,36-18 16,-36 1-1,35-1-15,-17 18 0,17 0 16</inkml:trace>
  <inkml:trace contextRef="#ctx0" brushRef="#br0" timeOffset="9044.024">15981 3598 0,'17'18'0,"-34"-36"0,34 71 15,1-17-15,-18 16 16,0-34-16,18-18 0,-1 18 16,1-18-1,-18-18 1,0-17-16,0 17 0</inkml:trace>
  <inkml:trace contextRef="#ctx0" brushRef="#br0" timeOffset="9125.6379">15981 3298 0,'17'0'16</inkml:trace>
  <inkml:trace contextRef="#ctx0" brushRef="#br0" timeOffset="9347.8614">16175 3757 0,'0'18'15,"0"-36"1,0-17 0,18 17-16,-1-17 0,1 0 15,-1 35-15,36-18 16,-35 18-16,17 35 15,-17 1 1,0-1-16,-1 0 16,1-17-16,-18-1 15</inkml:trace>
  <inkml:trace contextRef="#ctx0" brushRef="#br0" timeOffset="10071.2722">17798 3669 0,'-18'-18'15,"36"36"-15,-36-53 0,18 17 16,0-17-16,0-1 16,0 1-16,0 0 0,0-18 15,18 0-15,-18 18 0,0-71 16,17 71-16,-17-1 16,0 19-16,0-1 0,0 0 15,18 18 1,-18 71-1,18-18-15,-18 88 16,17-70-16,-17 52 16,18-70-16,-18-18 15,0 1-15,17-19 0,-17 1 16,0-36 15,-17-35-31,17 18 16,0 0-16,0-18 15,0 0-15,0 0 0,0-71 16,0 72-16,0-37 16,17 54-16,-17 0 15,0 17-15,18 1 16,0 34 0,-1 18-16,1-17 15,0 0-15,-1 17 16,1-17-16,-18-1 15,18-17-15,-18 18 16</inkml:trace>
  <inkml:trace contextRef="#ctx0" brushRef="#br0" timeOffset="10676.4449">17903 3104 0,'0'0'0,"0"18"16,18 0 0,-18 17-1,35 53-15,-17-53 16,0 18-16,17 0 0,-17-17 16,17 17-16,18 35 15,-36-53-15,1-17 0,0 17 16,-1-35-1,1-18 1,-18-35-16,0 18 16,0 0-16,0-71 15,0 53-15,-18 0 16,18 18-16,-17-18 0,17 0 16,0 18-16,-18-18 15,18 35-15,0 1 16,0 34-1</inkml:trace>
  <inkml:trace contextRef="#ctx0" brushRef="#br0" timeOffset="11204.3874">18521 3687 0,'0'0'15,"0"17"-15,0-34 16,0-36-1,0 35-15,-18-70 16,18 0 0,-17 52-16,17-17 15,0 0-15,0-17 16,0 35-16,0 17 16,0 0-16,17 18 0,1 18 15,17 0-15,0 87 16,-17-52-1,35 53-15,-18-53 16,18 35 0,0-35-16,-18-53 0,18 0 15,-35-17-15,17-36 16,-35 17 0,0-52-16,0 53 15,-17-71-15,-1 53 16,0 0-16,-35-70 15,36 70-15,-19-18 16,36 54-16,-35-1 16</inkml:trace>
  <inkml:trace contextRef="#ctx0" brushRef="#br0" timeOffset="13239.3036">21220 3281 0,'-18'0'0,"36"0"0,-18 0 15,17-18 1,1 18-16,35 0 0,35 0 16,-53 0-1,1 18-15,-36-1 16,0 19-16,-36 17 16,1 0-16,-18 17 15,35-17-15,-17 0 16,35-18-16,35 18 15,-17-18-15,53 1 16,-36-36-16,35 17 16,-52-17-16,17-17 15,-35-1 1</inkml:trace>
  <inkml:trace contextRef="#ctx0" brushRef="#br0" timeOffset="13401.8223">21184 3616 0,'0'0'0,"18"-18"15,17 1-15,1-1 16,52 0-16,-53 1 16,18-1-16,17 18 15,-34 0-15,-1 0 16</inkml:trace>
  <inkml:trace contextRef="#ctx0" brushRef="#br0" timeOffset="13801.6444">21731 2699 0,'0'-18'16,"-18"18"-16,1 35 16,17 1-16,-18-1 15,18 0-15,0 1 0,0 34 16,18-35 0,17 36-16,-17-36 15,17 0-15,-17-17 16,17 17-16,-17-35 15,-18-17-15</inkml:trace>
  <inkml:trace contextRef="#ctx0" brushRef="#br0" timeOffset="13968.3574">21978 2946 0,'0'0'0,"0"35"0,0-17 15,0-1-15,18 1 0,-1 0 16,-17-1-16,36 1 16,-19-18-1</inkml:trace>
  <inkml:trace contextRef="#ctx0" brushRef="#br0" timeOffset="17488.8282">22172 2699 0,'18'17'16,"88"36"-1,-71-35 1,35 35-1,-17 17-15,-53-34 16,18 34-16,-18-52 0,-18 17 16,-17 0-16,17-17 15,-35 17-15,36-35 16,-1 0-16</inkml:trace>
  <inkml:trace contextRef="#ctx0" brushRef="#br0" timeOffset="18050.7367">23178 3651 0,'-18'18'16,"-17"0"-1,17-1-15,0 1 0,1 17 16,-1-35-1,18 18-15</inkml:trace>
  <inkml:trace contextRef="#ctx0" brushRef="#br0" timeOffset="18217.0438">23654 3651 0,'17'0'16,"1"-17"0,0 17-1</inkml:trace>
  <inkml:trace contextRef="#ctx0" brushRef="#br0" timeOffset="18344.3914">24024 3616 0,'18'0'31</inkml:trace>
  <inkml:trace contextRef="#ctx0" brushRef="#br0" timeOffset="18495.0376">24271 3598 0,'18'-17'31,"-1"17"-31,1 0 16,-18-18-16,18 18 16</inkml:trace>
  <inkml:trace contextRef="#ctx0" brushRef="#br0" timeOffset="18674.7635">24783 3563 0,'0'35'16,"0"-17"-16,0 0 0,-18-1 15,0 1-15,1 17 16,-19-17-16,-16 17 0,16-17 0,19-1 15</inkml:trace>
  <inkml:trace contextRef="#ctx0" brushRef="#br0" timeOffset="19195.792">25382 3298 0,'0'0'0,"0"-17"15,53-1 1,-17 18-16,52-35 15,-35 35-15,35 0 16,-53 0-16,0 53 16,-35-36-1,-35 54-15,0-36 16,-18 18-16,53-17 16,-18 16-16,18-34 15,36 17-15,-19-17 16,54 0-1,-18-18-15,17 17 16,-52-17-16,0 0 0</inkml:trace>
  <inkml:trace contextRef="#ctx0" brushRef="#br0" timeOffset="19334.9688">25506 3510 0,'70'-17'0,"-140"34"15,193-52-15,1 17 0,-71 1 16,88-1 0,-106 0-16,0 1 0</inkml:trace>
  <inkml:trace contextRef="#ctx0" brushRef="#br0" timeOffset="19596.5111">26106 2628 0,'-18'0'16,"36"0"-16,-54 18 0,36 17 15,0 18-15,0 0 16,0-18-16,18 1 15,0 16-15,34 19 16,-34-53-16,35 17 16,-35-17-16,-1-18 15,1 0-15,-18-18 0</inkml:trace>
  <inkml:trace contextRef="#ctx0" brushRef="#br0" timeOffset="20019.8368">26370 2910 0,'0'36'15,"0"-72"-15,0 89 0,0-70 32,0-1-32,0-17 15,0 17-15,18 1 16,-18-1-16,0 0 0,17 1 15,1 17 1,-18 35 0,18-35-16,-18 18 0,0-1 15,17 1-15,-17-1 16,18-17 0,-18-17-1,18-1 1,-1 1-16,1 17 0,17-18 15,-17 18 1,-1 18-16,1-1 16,-18 1-1,0-1-15,18 1 16,-18 0-16,17-18 16,-17-18-1</inkml:trace>
  <inkml:trace contextRef="#ctx0" brushRef="#br0" timeOffset="20208.5565">26741 2540 0,'52'35'15,"-104"-70"-15,140 88 0,-53-18 0,36 18 16,-36-18-16,0-17 15,0 53-15,-35-36 16,-35 71-16,0-71 16,0 18-1</inkml:trace>
  <inkml:trace contextRef="#ctx0" brushRef="#br0" timeOffset="22171.7521">21237 4110 0,'-17'0'16,"17"35"0,17-35-16,-17 18 15,36 17-15,-36-17 16,52 17-16,-34-17 15,17-18-15,18 17 0,-17-17 16,69 18-16,-34-18 16,70-18-1,-70 1-15,87-19 16,-69 19-16,122-19 16,-87 19-16,123-1 15,-106 1-15,0 17 16,-18 0-16,142-18 15,-142 18-15,124 0 16,-141 0-16,0 0 0,-18 0 16,71 0-16,-89 18 15,-17-1-15,36 18 16,-54-17-16,0 0 0,-17-1 16,17 19-1,-17-19-15,-1 19 16,1-36 31,0 0-32,-1-18 1,1 0-16,17 18 16,-17-17-16,17-1 0,53 18 15,-35-18-15,71 18 16,-54 0-16,89 0 15,-71 0-15,0 18 16,18-18-16,-18 0 0,36 0 16,-18 0-16,123 0 15,-123-18-15,-18 1 0,18-1 16,35-35 0,-106 36-16,36-19 15,-71 19-15,17-19 16,-34 36-16,-36 0 15</inkml:trace>
  <inkml:trace contextRef="#ctx0" brushRef="#br0" timeOffset="22821.2222">24712 4710 0,'0'17'31,"18"19"-15,-18-1-16,53 53 15,-36-53 1,19 18-16,52 35 16,-35-35-16,105 35 15,-69-52-15,122 34 16,-105-34-16,35-19 16,124 36-16,-142-35 15,124-1-15,-159-17 0,1 0 16,-19 0-16,18-17 15,-70 17-15,-36 0 16</inkml:trace>
  <inkml:trace contextRef="#ctx0" brushRef="#br0" timeOffset="24166.9351">27446 5168 0,'18'0'15,"17"0"1,-17 0 0,35 18-16,-18-18 0,18 0 15,-18 17-15,0-17 0,18 36 16,-53-19-16,0 19 15,-17-1-15,-19 18 16,1 0 0,0 17-16,17-34 0,18 17 15,0-18-15,18 0 16,35 18-16,-18-18 16,53 1-16,-53-36 15,1 17 1,-19-17-16,-17-17 15</inkml:trace>
  <inkml:trace contextRef="#ctx0" brushRef="#br0" timeOffset="24323.6144">27499 5592 0,'71'-18'0,"-142"36"0,195-54 16,-89 36-16,18-35 15,-18 35-15,0-18 16,-17 1-16,0-1 16</inkml:trace>
  <inkml:trace contextRef="#ctx0" brushRef="#br0" timeOffset="24775.2268">28011 4674 0,'0'0'0,"17"0"16,18 0 0,-17 0-16,17 0 15,1 0-15,-19-17 16,1 17-16,0 0 0,-1 0 16,-34 0-1</inkml:trace>
  <inkml:trace contextRef="#ctx0" brushRef="#br0" timeOffset="25274.4282">28028 4692 0,'18'0'47,"-18"18"-32,17-18 17,-17 17-17,0 1 1,0 0-1,18-1-15,-18 18 16,0-17-16,0 35 16,0-35-1,0 17-15,-18 0 16,18 0-16,0-17 16,0 17-16,0-17 15,0 0 1,18-18-1,0 0-15,17 17 16,-17-17 0,17 0-16,0 0 15,-17 18-15,17-18 16,-17 0-16,-1 0 16,-34 0-1,17-18 1</inkml:trace>
  <inkml:trace contextRef="#ctx0" brushRef="#br0" timeOffset="26981.5391">28487 5098 0,'17'-18'47,"1"0"-32,-18-17-15,18 17 0,-1-34 16,-17 16-16,0 1 16,0 0-16,18-1 0,-18-16 15,0 34-15,-18 0 16,18 1-1,0-1 1,-17 18 0,-1 18-1,0-1-15,1 36 16,17-35 0,0 17-16,0-17 15,0 17-15,35 18 0,-17-35 16,35 34-16,-36-52 15,19 36-15,-19-36 16,-34 0 15</inkml:trace>
  <inkml:trace contextRef="#ctx0" brushRef="#br0" timeOffset="27427.3402">28681 4657 0,'17'0'31,"19"0"-15,-19 0-16,1 0 15,0 0-15,-1 0 16,1 0-16,0 0 0,-1 0 16,-17 17-1,18 1 1,-18 0-16,0-1 16,18 1-16,-1 35 0,-17-36 15,18 19-15,-1-19 16,1 19-16,-18-19 0,18 19 15,-1-1-15,-17-18 16,0 1-16,0 0 0,0-1 16,0 1-16,-17 0 15,-1-1 1,0-17 0,1 0-16,-18-17 15,17 17 1,-17 0-16,17 17 15</inkml:trace>
  <inkml:trace contextRef="#ctx0" brushRef="#br0" timeOffset="28239.2364">29457 4657 0,'0'-18'0,"18"-17"0,-36 35 31,18 17-15,0 1-16,-35 53 15,35-36-15,0 35 16,0-17-16,0-17 15,0-1-15,17 0 0,-17 0 16,18-17-16,17 35 16,-17-35-16,17 17 15,-17-35-15,-1 0 16</inkml:trace>
  <inkml:trace contextRef="#ctx0" brushRef="#br0" timeOffset="28488.3655">29792 4957 0,'0'35'15,"0"-70"-15,18 87 0,-18-34 16,17 0-16,-17-1 16,18-17-16,-18 18 15</inkml:trace>
  <inkml:trace contextRef="#ctx0" brushRef="#br0" timeOffset="28637.8653">29827 4745 0,'0'-18'15,"0"1"1,-17 17 15</inkml:trace>
  <inkml:trace contextRef="#ctx0" brushRef="#br0" timeOffset="28838.5119">29968 4604 0,'36'17'15,"-72"-34"-15,89 52 0,-35-17 0,17 17 16,1 0-16,-1 1 0,-17-1 15,17 0-15,-18 53 16,-17-52-16,0-1 16,-17 18-16,-54 17 15</inkml:trace>
  <inkml:trace contextRef="#ctx0" brushRef="#br0" timeOffset="63763.1249">3457 7250 0,'18'-18'31,"0"-17"-31,-1-1 0,1-34 16,35-54-16,-36 54 15,1-18-15,35-89 16,-35 89-16,17-106 15,0 88-15,0-70 16,-17 88-16,-18-36 16,0 71-16,0-17 15,0 52 1,0 0-16,-18 18 16,18 71-1,0-36-15,0 36 0,0 52 16,0-52-16,36 52 15,-36-87 1,35-1-16,18-18 16,-36-17-16,36-35 15,-17 18-15,-1-72 16,-17 54-16,-1-71 16,-17 71-16,18-71 15,-18 71-15,18-36 16,-18 54-1,0 34-15,0 1 16,0 52-16,0-17 16,17-17-16,1 52 15,-1-53-15,1 0 0,17 18 16,-17-35 0,0-18-16,-1 18 0,1-18 15</inkml:trace>
  <inkml:trace contextRef="#ctx0" brushRef="#br0" timeOffset="63925.4293">4480 5856 0,'0'0'16,"18"0"-16,0-18 0,-1 18 15,18 0 1,-17 0-16,-36 18 15</inkml:trace>
  <inkml:trace contextRef="#ctx0" brushRef="#br0" timeOffset="64035.7878">4516 6085 0,'35'0'15,"-70"0"-15,87-17 0,-34-1 0,17 1 16</inkml:trace>
  <inkml:trace contextRef="#ctx0" brushRef="#br0" timeOffset="64473.9539">5380 5186 0,'0'0'15,"18"17"-15,-18 1 0,0 0 16,0 17-16,0 0 0,0 54 15,0-37-15,17 19 16,18-36-16,1 36 16,-19-54-1,1 19-15</inkml:trace>
  <inkml:trace contextRef="#ctx0" brushRef="#br0" timeOffset="64640.6312">5345 5715 0,'35'0'16,"0"18"-16,0-18 16,54 0-16,-19-18 15,-17 0-15,88 1 16,-88 17-16,35 0 16,-52 0-16,-1 17 15</inkml:trace>
  <inkml:trace contextRef="#ctx0" brushRef="#br0" timeOffset="65075.1632">5521 6121 0,'18'70'16,"-36"-140"-16,36 158 0,-18-70 0,0-1 15,17 1-15,1-36 16,0-35 0,-1 18-16,1-36 15,-1 54-15,-17-18 16,18 17-16,-18 0 16,18 18-16,-1 18 15,-17 35 1,0-36-16,0 19 15,18-19-15,-18 1 16,18-18 0,-1-18-16,1 18 15,17-35-15,0 17 16,-17 18-16,35 0 16,-18 0-16,-17 0 0,35 36 15,-53-19-15,18 36 16,-1-35-1,-17 17-15,0-17 16,0-1-16,18-17 16</inkml:trace>
  <inkml:trace contextRef="#ctx0" brushRef="#br0" timeOffset="65636.8821">7549 5292 0,'18'-36'0,"-36"72"0,1-72 16,-18 36-1,-54 18 1,36 0-16,-17-1 0,-36 19 16,53-19-16,-53 1 15,53 0-15,-35 17 16,35-18-16,18 1 15,17 0-15,36-1 16,17 36-16,1-53 16,34 36-1,-17-19-15,35 1 16,-35-18-16,-18 0 0,1 17 16,-19-17-16,-17 18 15,-53 17 1,36 1-16,-19-19 15,1 19-15,18-19 16,17 1-16,35-1 16,-18 1-16,19-18 15,-19 0-15,19 0 0,-1 0 0,18 0 16,-18 0 0,-17 0-16,-1 0 15</inkml:trace>
  <inkml:trace contextRef="#ctx0" brushRef="#br0" timeOffset="66026.8404">7197 6350 0,'0'0'15,"0"35"-15,17-17 0,-17 0 0,0-1 16,0 1-16,0-1 0,0 1 16,0 0-16</inkml:trace>
  <inkml:trace contextRef="#ctx0" brushRef="#br0" timeOffset="66165.6955">7179 6121 0,'0'0'15,"0"-18"-15</inkml:trace>
  <inkml:trace contextRef="#ctx0" brushRef="#br0" timeOffset="66810.6924">8043 5503 0,'0'-17'15,"53"-1"1,-35 18-16,52-18 16,-17 18-16,-17 0 15,-19 18-15,36 17 16,-35 1-16,-18-19 15,0 1-15,-18 52 16,1-34-16,-54 34 16,53-34-16,1-1 0,-1 18 15,18-18-15,0-17 16,0-1-16,35 19 16,1-36-16,34 0 15,-35 0-15,1 0 16,-1-18-16,-17 18 0,-1-18 15,-34 1-15,-1-1 16</inkml:trace>
  <inkml:trace contextRef="#ctx0" brushRef="#br0" timeOffset="66950.1769">8043 5786 0,'0'0'0,"71"-18"16,-36 0-16,0 1 0,18 17 0,36-36 15,-54 19 1,18 17-16,-36 0 16</inkml:trace>
  <inkml:trace contextRef="#ctx0" brushRef="#br0" timeOffset="67339.0873">8749 4886 0,'-18'18'15,"1"-1"-15,-1-17 0,0 18 16,1 17-16,17 0 16,-18 18-1,18-17-15,0-1 0,0 35 16,18-34-16,17 34 15,-17-34-15,17-1 16,0-17-16,-17-1 16,-1-17-16,1 0 15</inkml:trace>
  <inkml:trace contextRef="#ctx0" brushRef="#br0" timeOffset="68078.386">9066 5115 0,'0'-17'16,"0"34"-1,-17 19 1,17 16 0,0-34-16,0 35 15,0-35-15,0-1 16,17 1-16,1 0 0,0-18 15,-1 0-15,1 0 16,0 0-16,-18-18 16,0 0-16</inkml:trace>
  <inkml:trace contextRef="#ctx0" brushRef="#br0" timeOffset="68223.7619">9084 4957 0,'-18'0'16,"36"0"0,0 0-1</inkml:trace>
  <inkml:trace contextRef="#ctx0" brushRef="#br0" timeOffset="68440.3689">9260 4833 0,'0'0'16,"36"35"-16,-19-17 0,1 17 16,0 1-16,-1-1 0,1 0 15,0 0-15,-1 18 0,1-17 0,-18 16 16,0 19-1,0-36-15,-35 54 16,17-72-16</inkml:trace>
  <inkml:trace contextRef="#ctx0" brushRef="#br0" timeOffset="80837.1098">4357 8132 0,'-35'0'0,"70"0"0,-106 0 16,18 0-16,18 0 0,-18 17 16,-17 1-16,-54 35 15,54-18-15,-54 36 16,71-19-16,0 19 15,36-18-15,17-18 16,0 1-16,17-1 0,71 18 16,-35-36-1,53 1-15,-35-18 16,17-35-16,-53 35 16,18-36-16,-53 19 15,-35-18 1,0-1-16,-1 19 0,-52-19 15,18 19 1,34 17-16,19 0 16,17-18-16,17 0 15</inkml:trace>
  <inkml:trace contextRef="#ctx0" brushRef="#br0" timeOffset="81165.1142">4639 7655 0,'0'0'15,"0"-17"-15,0-1 0,0 36 16,18-18-16,17 35 15,-35 0 1,18-17-16,-18 35 16,0-36-16,0 36 15,-18-35-15,18 0 16,0-1-16,18-17 31,17 18-31,-17-36 16,-1 18-16,1 0 0</inkml:trace>
  <inkml:trace contextRef="#ctx0" brushRef="#br0" timeOffset="81865.5861">5415 8026 0,'18'0'0,"35"17"16,-36-17-16,19 0 16,-19 0-16,1 0 0,0 0 15,17 0-15,-35 18 16,-18-18-16</inkml:trace>
  <inkml:trace contextRef="#ctx0" brushRef="#br0" timeOffset="82005.0125">5380 8290 0,'0'0'15,"70"36"-15,-34-36 0,52 0 16,-53 0-16,-17-18 16,-1 18-16</inkml:trace>
  <inkml:trace contextRef="#ctx0" brushRef="#br0" timeOffset="82437.8406">6615 7567 0,'35'0'16,"-70"0"-16,88 18 16,-53 35-1,0-18-15,17 71 16,-17-53-16,0 53 15,0-54-15,18-16 16</inkml:trace>
  <inkml:trace contextRef="#ctx0" brushRef="#br0" timeOffset="82615.2397">6385 8184 0,'0'0'15,"71"0"-15,-18 0 16,0 0-16,0-17 0,17 17 16,18-18-16,1 1 0,52-19 15,-88 36-15,-1 18 16,-34-18-16</inkml:trace>
  <inkml:trace contextRef="#ctx0" brushRef="#br0" timeOffset="83054.9034">6685 8555 0,'18'70'0,"-36"-140"0,36 176 16,-18-71-16,17 0 15,-17-17-15,0-36 31,18-35-31,-18 18 16,18-35-16,-1 34 16,1-17-16,0 36 15,17-1 1,-17 36-16,-18-1 0,17 36 16,-17-17-16,18-1 15,-18-18-15,17 1 16,1-18-1,0-18 1,-1 1-16,19-36 16,-19 35-16,1 18 15,35-17-15,-36 17 16,1 53-16,-18-36 16,18 54-1,-18-54-15,0 36 16,17-35-16,1-18 15</inkml:trace>
  <inkml:trace contextRef="#ctx0" brushRef="#br0" timeOffset="83632.9473">8855 7691 0,'0'0'16,"35"-18"-16,-17-35 15,-54 35-15,-34 18 16,17 18-16,-71 35 16,36-35-16,-53 52 15,71-35-15,-36 18 16,88-35-16,0 17 15,18-17 1,71 0-16,-18-1 16,88 1-16,-88-18 15,70 0-15,-87 17 16,17 1 0,-53 0-16,-53 17 15,17-17-15,1-1 16,-35 19-16,34-19 15,1 1-15,35-1 16,0 1-16,18 0 0,52 17 16,-17-17-16,0-18 15,53 17 1,-53-17-16,0 36 16,-36-36-16,1 17 0</inkml:trace>
  <inkml:trace contextRef="#ctx0" brushRef="#br0" timeOffset="83861.6096">8749 8819 0,'0'0'16,"0"53"-16,18-35 0,-1 0 15,-17-1-15,18-17 0,-1 18 16</inkml:trace>
  <inkml:trace contextRef="#ctx0" brushRef="#br0" timeOffset="84002.2759">8696 8643 0,'0'-18'15,"18"18"-15,-1-17 0,19-1 16,-19 1 0,18 17-16</inkml:trace>
  <inkml:trace contextRef="#ctx0" brushRef="#br0" timeOffset="85035.5937">9772 7408 0,'-18'18'15,"1"17"-15,-1 1 0,-17 87 16,17-70-16,0 106 16,18-71-16,18 53 15,0-70-15,-1-19 16,36 37 0,-35-54-16,53 0 15,-36-17-15,35-18 16,-52 0-16</inkml:trace>
  <inkml:trace contextRef="#ctx0" brushRef="#br0" timeOffset="85606.7087">10213 7761 0,'0'0'31,"18"-18"-31,34 1 0,-16 17 15,70 17-15,-53 1 16,17 35-16,-35-35 16,1 35-16,-36-18 15,0-17-15,0 17 16,-53 18-16,35-36 16,-52 54-16,52-53 15,0 17-15,18-18 16,0 1-16,18 0 15,0-1-15,17-17 0,18 18 16,-18-18-16,18 0 16,-35 0-16,-1 0 15,-17-18-15,-17 1 16</inkml:trace>
  <inkml:trace contextRef="#ctx0" brushRef="#br0" timeOffset="85736.7087">10336 8079 0,'53'0'16,"-106"0"-16,142 0 0,-36 0 0,-18 0 16,71-18-16,-53 18 15,17 0 1</inkml:trace>
  <inkml:trace contextRef="#ctx0" brushRef="#br0" timeOffset="85942.3252">11007 8220 0,'17'53'16,"-34"-106"-16,34 123 0,1-52 0,0 0 15,-1-36 1</inkml:trace>
  <inkml:trace contextRef="#ctx0" brushRef="#br0" timeOffset="86074.628">10971 7938 0,'18'-18'15,"-36"36"-15,54-54 0,-1 36 16,-17 0 0</inkml:trace>
  <inkml:trace contextRef="#ctx0" brushRef="#br0" timeOffset="86519.8264">11483 8132 0,'35'0'15,"0"0"-15,1-18 16,-1 18-16,18-18 16,-35 1-16,35 17 15,-36 0-15</inkml:trace>
  <inkml:trace contextRef="#ctx0" brushRef="#br0" timeOffset="87047.8505">11712 8890 0,'18'-53'16,"17"18"-16,-17-18 15,-1 0-15,1 0 16,17-17-16,-17-1 0,17 0 16,-17-17-16,17-88 15,-17 88-15,-1-89 16,1 124-16,-18 0 0,0 0 15,-18 36 1,1 70-16,17 0 16,0 0-16,0 70 15,35-17 1,-17-71-16,17 0 0,71 1 16,-36-36-1,-52-18-15,35-17 16,-53 0-16,18 17 15,-36-35 1,0 0-16,1 35 16,17 1-16,-18-1 0,18 36 15,0 17 1,0-17-16,18 17 16,-1-17-16,1-1 15,35 19-15,-35-19 16,17 1-1,-35-1-15</inkml:trace>
  <inkml:trace contextRef="#ctx0" brushRef="#br0" timeOffset="87320.8806">12383 7267 0,'52'106'16,"-104"-212"-16,140 283 0,-35-107 0,-18 1 15,18 17-15,35 53 16,-53-70-16,18 87 16,-53-87-16,0 52 15,-17-70-15,-19 18 16,1-36-16,17 0 15,1-35-15,-1-53 16</inkml:trace>
  <inkml:trace contextRef="#ctx0" brushRef="#br0" timeOffset="87742.7821">12788 7056 0,'18'-18'16,"-36"36"-16,53-54 0,-17 36 0,53 0 15,-36 0-15,18 0 16,0 53-16,-36-35 0,-17 70 16,-17-53-1,-18 36-15,-1-53 16,1 34-16,17-34 15,36 0 1,0-1-16,35-17 16,-18 0-16,0 0 15,36 0-15,-54 0 16,1 0-16</inkml:trace>
  <inkml:trace contextRef="#ctx0" brushRef="#br0" timeOffset="102174.2519">3598 10054 0,'0'0'0,"0"18"16,18-18-16,0 0 15,70 17 1,-35-17-16,53 18 16,-54-18-16,1 35 15,-35 1-15,0 17 16,-36-18-16,-53 53 15,36-53-15,-53 54 16,70-37-16,-17 19 16,17-53-16,36 17 15,17-17-15,18-1 16,-17 1-16,52-18 16,-71 0-16,36 0 15,-35 0-15,0-18 16,-36 18-1</inkml:trace>
  <inkml:trace contextRef="#ctx0" brushRef="#br0" timeOffset="102319.5018">3687 10495 0,'70'0'16,"-140"0"-16,193 0 0,-35-17 0,-53-1 15,54 0 1,-72 18-16,19-17 16</inkml:trace>
  <inkml:trace contextRef="#ctx0" brushRef="#br0" timeOffset="102613.1077">4233 9366 0,'0'36'15,"-17"-1"-15,17 71 16,0-53-16,17 52 15,1-69-15,17 52 16,-17-70-16,17 34 16,-17-34-16,35 0 15,-36-18-15,19 0 16</inkml:trace>
  <inkml:trace contextRef="#ctx0" brushRef="#br0" timeOffset="102776.2656">4516 9719 0,'0'53'15,"0"-35"-15,17-1 16,-17 1-16,35 0 16,-17-18-16,0 0 15,-18-18-15</inkml:trace>
  <inkml:trace contextRef="#ctx0" brushRef="#br0" timeOffset="102914.4237">4480 9454 0,'0'0'15,"18"0"-15,-18-17 16</inkml:trace>
  <inkml:trace contextRef="#ctx0" brushRef="#br0" timeOffset="103064.6243">4674 9472 0,'0'0'15,"36"53"-15,-19-18 0,1-17 0,0 52 16,-18-34-1,0 17-15,0-18 16,-18 0-16,0 1 0</inkml:trace>
  <inkml:trace contextRef="#ctx0" brushRef="#br0" timeOffset="104666.1252">4410 10654 0,'17'53'16,"-34"-106"-16,34 141 0,-34-17 15,17-54-15,0 36 16,0-70 0,17-19-1,-17 1 1,18-36-16,-18 36 15,35-18-15,-17 36 16,0-1-16,-1 18 0,1 0 16,17 35-1,-35 1-15,35 16 16,-35-16-16,18 34 16,-18-52-16,0 17 15,18-17-15,-1-1 16,1-17-16</inkml:trace>
  <inkml:trace contextRef="#ctx0" brushRef="#br0" timeOffset="104948.7174">4815 10742 0,'0'0'0,"-17"18"16,-1-1-16,18 36 15,0-35-15,18 35 16,-1-53-16,19 17 0,-19-17 16,1 0-16,17 0 0,1-17 15,-19-1 1,-17-17 0,-17 0-16,17 17 0,-36-17 15,1 17-15,17 0 16,1 1-16,-1-1 15,18 1 1,18 34 0</inkml:trace>
  <inkml:trace contextRef="#ctx0" brushRef="#br0" timeOffset="105188.6488">5080 10848 0,'0'-18'32,"0"-17"-17,0 0-15,0 17 16,0 0-16,0 1 0,0-18 16,0 17-16,18 0 15,-1 1-15,1 17 16,0 0-1,-1 0-15,18 0 16</inkml:trace>
  <inkml:trace contextRef="#ctx0" brushRef="#br0" timeOffset="105610.9984">5292 10813 0,'17'35'16,"-34"-70"-16,34 88 0,-34-53 16,17-18-1,0 0 1,17-17-16,-17 17 16,18-17-16,0 17 15,-1 1-15,1 17 16,0 0-1,-18 17-15,17 1 0,-17 17 16,0-17 0,18 0-16,-1-18 31,-17-18-31,18 0 16,0 1-16,-18-1 15,35 0 1,-17 18-16,-1 0 15,1 36 1,-18-19-16,0 1 0,0 17 16,0 1-16,0-1 15,0-18-15</inkml:trace>
  <inkml:trace contextRef="#ctx0" brushRef="#br0" timeOffset="105973.7986">6632 10178 0,'18'17'16,"17"1"-16,-17-18 15,-1 0 1,19 0-16,-19 0 0,36 0 16</inkml:trace>
  <inkml:trace contextRef="#ctx0" brushRef="#br0" timeOffset="106099.9653">6756 10389 0,'35'0'16,"-17"0"-16,-1 0 16,1 0-1</inkml:trace>
  <inkml:trace contextRef="#ctx0" brushRef="#br0" timeOffset="108135.907">9155 9578 0,'-18'-18'16,"36"18"-1,-1 18 1,19 0-16,16-1 15,-16 18-15,70-17 16,-54 0-16,19 17 16,-53-35-16,-1 53 15,-34-35 1,-19 17-16,1-17 0,-53 34 16,53-34-16,-18 35 15,35-35-15,0-1 16,36-17-16,0 18 15,-1-18-15,1 0 0,53 0 16,-36 18 0,18-18-16,-36 0 15,19 17-15,-19-17 16,-34 0 0,-1 0-1</inkml:trace>
  <inkml:trace contextRef="#ctx0" brushRef="#br0" timeOffset="108276.1182">9278 9931 0,'18'0'0,"-1"-18"16,1 18-16,17-18 16,-17 18-16,17-17 0,18-1 15,-35 18-15</inkml:trace>
  <inkml:trace contextRef="#ctx0" brushRef="#br0" timeOffset="108531.6282">9719 9384 0,'0'0'0,"0"18"0,-18-1 16,1 18-16,17 1 16,-18-19-16,18 19 15,18-1 1,17 18 0,18-36-16,-18-17 15,-17 0-15,0 0 16</inkml:trace>
  <inkml:trace contextRef="#ctx0" brushRef="#br0" timeOffset="108682.2943">9913 9525 0,'0'35'0,"0"-17"15,0 0-15,0-1 16,0 1-16,18-1 15,-1-17-15,-17-17 16</inkml:trace>
  <inkml:trace contextRef="#ctx0" brushRef="#br0" timeOffset="108782.3493">9948 9349 0,'-17'-18'16</inkml:trace>
  <inkml:trace contextRef="#ctx0" brushRef="#br0" timeOffset="108993.1611">10072 9208 0,'17'52'15,"1"-34"-15,0 17 0,-1 36 16,19-36-16,-19 36 16,1-36-16,-18 18 15,-18-18-15,18 0 16,-35 1-16,17-19 0</inkml:trace>
  <inkml:trace contextRef="#ctx0" brushRef="#br0" timeOffset="109399.8949">9243 9860 0,'0'0'0,"-18"0"16,36 0 0,-1 0-16,19 0 15,34 0 1,-52-17-16,52 17 16,-52 0-16,17 0 15,-17 17-15,-18 1 16</inkml:trace>
  <inkml:trace contextRef="#ctx0" brushRef="#br0" timeOffset="109748.7066">10336 9913 0,'0'0'0,"18"0"32,0-18-32,17 1 15,-17 17-15,-1-18 0,1 18 16,0 0-16</inkml:trace>
  <inkml:trace contextRef="#ctx0" brushRef="#br0" timeOffset="110265.1925">10672 10301 0,'0'0'15,"17"0"1,-17-35 0,18 17-16,-18-17 15,17 0-15,-17-1 0,18-17 0,0 18 16,-18 0-16,17-53 16,-17 35-16,0-18 15,0 54-15,0-1 16,0 0-16,0 36 15,0 17 1,18 1-16,-18 34 16,18-52-16,-1-1 0,19 1 15,-1-18 1,0 0-16,-17-18 16,-1 1-16,1-1 0,-18-17 15,18 17-15,-18-17 0,17 17 16,-17-17-1,0 17-15,0 36 16,0 35 0,18-18-16,0 18 15,-1-35-15,1 35 16,0-36-16,-1 1 16,-17 0-16,18-18 0,-18 17 15</inkml:trace>
  <inkml:trace contextRef="#ctx0" brushRef="#br0" timeOffset="111015.837">8361 10530 0,'0'0'16,"-35"0"-16,17 0 15,0 0-15,1-17 16,-1 17 0,0 0-1,36 0 32,35 0-31,-18 0-16,18 0 15,88 0-15,-53 0 16,142 0-16,-89 0 16,141 0-1,-106 0-15,-17 0 0,229-18 16,-176 18-16,194-17 15,-195 17-15,160 0 16,-195 0-16,0 0 16,1 0-16,-36 17 0,0 1 15,71 17-15,-89 0 16,-105-17-16,-36 0 16,-52-1-1</inkml:trace>
  <inkml:trace contextRef="#ctx0" brushRef="#br0" timeOffset="115915.9607">9772 11148 0,'0'-18'31,"-18"18"-15,1-17-16,-1 17 15,-53-18 1,1 36-16,17-18 16,-35 35-16,35-18 15,-18 36-15,36-17 16,17-1-16,1 0 0,17-17 16,17 35-1,1-18-15,17-17 0,1-1 16,52 19-16,-53-36 15,36 17-15,-54-17 16,1 0-16,0 0 0,-18-17 16,-36-1-1,19 0-15,-54-35 16,36 36-16,-36-1 16,54 0-16,-19 18 15,72 0 1,-19-17-1</inkml:trace>
  <inkml:trace contextRef="#ctx0" brushRef="#br0" timeOffset="116276.8407">9948 10901 0,'0'0'16,"18"0"31,0 0-47,17 17 15,-17 1 1,-18 17-16,0 1 15,-36-1 1,36-17-16,-17-1 0,-19 19 16,36-19-16,-17-17 15,34 0 1,1 0-16,0 0 16,17 0-16,-17 0 15,-1 0 1</inkml:trace>
  <inkml:trace contextRef="#ctx0" brushRef="#br0" timeOffset="117461.8805">10019 10918 0,'0'-17'47,"-18"17"-32,1 0 1,-19 0-16,19 0 0,-1 0 15,0 17-15,-17-17 16,18 0-16</inkml:trace>
  <inkml:trace contextRef="#ctx0" brushRef="#br0" timeOffset="118173.2549">10372 11271 0,'0'-17'32,"17"17"-17,54-18 1,-36 18-16,36-18 16,-36 18-16,36 0 15,-36 0-15,-18 0 16,1 0-16,0 0 15</inkml:trace>
  <inkml:trace contextRef="#ctx0" brushRef="#br0" timeOffset="118374.951">10513 11042 0,'0'0'15,"0"71"-15,0-36 0,0 35 16,0-17-16,0 18 16,0-36-16,17 18 15,1-35-15,17-1 16,-17-17-16,0 0 16</inkml:trace>
  <inkml:trace contextRef="#ctx0" brushRef="#br0" timeOffset="119291.889">11412 11077 0,'0'-35'15,"0"17"-15,-17 18 16,-1-17-16,-17 17 16,0 0-16,-1 0 0,1 0 15,-36 0-15,36 17 16,-18 19-16,36-19 15,17 1-15,0 17 16,17-35-16,19 35 16,-19-35-16,36 18 15,-35 0-15,-18-1 16,0 1-16,-18 0 16,0-1-1,-17 19-15,18-36 16,-1 35-16,0-18 15,18 1-15,18 0 16,17-1-16,0 1 16,36 0-1,-36-18-15,18 0 16,-18 0-16,1 17 16,-54-17-1,-17 18 1,0-18-16</inkml:trace>
  <inkml:trace contextRef="#ctx0" brushRef="#br0" timeOffset="120622.3045">8520 11536 0,'35'17'0,"-70"-34"0,88 52 16,-36-17-16,18-1 16,-17 1-16,-18 0 15,35-18 1,-35 17-16,18-17 0,0 0 16,-1-35-1,-17 17-15,0-35 16,0 18-16,0 0 0,0-53 15,0 52-15,-17-52 16,17 53-16,0-18 16,-36-53-1,36 53-15,-17-35 16,-1 53-16,18 0 16,0 17-16,0 0 15,18 18 1,-1-17-1,1 17-15,17-18 16,-17 18-16,17 0 16,-17 0-16,-1 0 0,36-18 15,-17 18-15,34 0 16,-35 0-16,54 0 16,-36 0-1,88 0-15,-71 0 16,89-17-1,-88 17-15,87-18 0,-69 18 16,69 0-16,-87-18 16,88 18-1,-71 0-15,-18 0 0,89-17 16,-88 17-16,-1 0 16,54 0-16,-54 0 15,71 0 1,-70 0-16,-1 0 0,1 0 15,0-18-15,34 1 16,-52 17-16,18 0 16,-36 0-16,0 0 0,18 0 15,-35 0-15,17 0 16,1 0 0,-19 0-16,1 0 15,-1 0-15,1 0 16,0 0-16,-1 0 15,1 0-15,0 0 16,-18 17 93,0 1-93,0-1-16,0 19 16,0-19-16,17 19 15,-17-19-15,0 19 16,0-19 0</inkml:trace>
  <inkml:trace contextRef="#ctx0" brushRef="#br0" timeOffset="160996.4587">4163 13476 0,'17'18'16,"19"-18"-1,-1 0-15,53 0 16,-35 17-16,-18-17 15,18 0-15,-17 18 0,34 0 16,-52-1-16,-1 36 16,-17-17-1,-35 34-15,17-35 16,-17 1-16,-18 52 16,18-35-16,17-18 15,1 0-15,17 1 0,0 34 16,17-52-16,54 35 15,-36-36-15,0 1 16,71 0-16,-17-1 16,-72-17-16,36 0 15,-35 0-15,-36-17 16,0 17-16</inkml:trace>
  <inkml:trace contextRef="#ctx0" brushRef="#br0" timeOffset="161167.4639">4322 13935 0,'0'0'16,"70"-18"-16,-17 18 0,0 0 16,0-18-16,-18 18 0,53 0 15,-52 0-15,-1 0 16,-17 18-16</inkml:trace>
  <inkml:trace contextRef="#ctx0" brushRef="#br0" timeOffset="162040.3199">4128 13159 0,'17'0'47,"-17"17"-31,-17-17 46,34 0-46,1 0 15,-18-17-15,17 17-16,1-18 15,35-53-15,-18 19 16,1-19 0,-36 53-16,17-17 15,1 35-15,-18 0 16,17 35 0,19 54-1,-19-54-15,36 53 16,-35-53-16,35 18 15,-36-35-15,19-18 0,-1 0 16,-17 0-16,17-35 16,-17 17-16,-1-17 15,-17-1 1,0 19-16,-17-19 0,17 19 16,-36-18-16,19-1 15</inkml:trace>
  <inkml:trace contextRef="#ctx0" brushRef="#br0" timeOffset="162352.4273">5009 12876 0,'-17'-17'15,"-1"17"-15,1 0 16,-1 35 0,18 18-16,-18-18 15,36 53-15,-18-52 16,18 34-16,-1-34 15,36 34-15,-35-52 16,17 35 0,0-36-16,1 1 15,-19-18-15,1 0 16</inkml:trace>
  <inkml:trace contextRef="#ctx0" brushRef="#br0" timeOffset="162531.1998">5256 13176 0,'0'71'15,"0"-142"-15,0 159 0,0-52 0,36-1 16,-19-17-16,1-1 16,0 1-16,-1-18 15,1 0-15,0-18 16</inkml:trace>
  <inkml:trace contextRef="#ctx0" brushRef="#br0" timeOffset="162673.9028">5256 12929 0,'18'0'31,"0"0"-31,17 18 15</inkml:trace>
  <inkml:trace contextRef="#ctx0" brushRef="#br0" timeOffset="162864.7861">5433 12806 0,'35'0'16,"-17"0"-16,-1 17 15,1 1-15,35 53 16,-35-36-16,-1 0 16,18 18-16,-17 0 0,0 35 15,-1-52-15,-17 52 16,-17-53-16</inkml:trace>
  <inkml:trace contextRef="#ctx0" brushRef="#br0" timeOffset="164910.8656">6544 13635 0,'18'0'16,"35"0"-1,-18 0-15,35 0 16,-34 0-16,34-18 16,-34 18-16,-19-17 15,18 17-15,-17 0 0</inkml:trace>
  <inkml:trace contextRef="#ctx0" brushRef="#br0" timeOffset="165050.8253">6703 13741 0,'70'35'16,"-140"-70"-16,158 70 15,-17-17-15,-36-18 16,35-18-16,-34 18 15,-19 0-15</inkml:trace>
  <inkml:trace contextRef="#ctx0" brushRef="#br0" timeOffset="173629.6795">8079 13600 0,'0'-18'16,"35"-35"-16,-17 18 15,52-53 1,-35 35-16,18-71 16,-17 71-16,-19 0 0,18-35 15,-17 35-15,0-17 16,-1 34-16,-17 1 15,0 17-15,-17 18 16,17-17 0,0 34-16,17-17 15,1 71-15,0-18 16,52 70-16,-34-52 16,52 105-1,-35-70-15,0 71 16,-36-89-16,1-18 0,-1 54 15,-17-71-15,-17 17 16,-1-34-16,1-36 16,-1 17-16,0-17 15,-17-17-15,0-1 16,17-17-16,0-1 0,1-17 16,-18-17-16,17-71 15,0 53-15,18-1 0,0 19 16,0-18-16,71-89 15,-18 107 1,17 34 0,-34 19-16,-19-1 0,36 18 15,-35 0-15,17 0 16,-17 0 0</inkml:trace>
  <inkml:trace contextRef="#ctx0" brushRef="#br0" timeOffset="174225.6298">9366 13441 0,'36'-18'0,"-72"36"0,89-36 15,-18 1-15,36-1 16,-18 18-16,0 0 0,-18 0 15,18 18-15,18-1 16,-54 1-16,1 35 16,-36-18-16,18 0 15,-53 54-15,36-54 16,-19 18-16,36-18 16,0-17-1,0-1-15,18-17 0,0 18 16,17 0-16,36-18 0,-19 17 15,19-17-15,-36 0 16,1 0-16,-19 0 16,-34 0-1,-36 0-15</inkml:trace>
  <inkml:trace contextRef="#ctx0" brushRef="#br0" timeOffset="174381.9643">9578 13600 0,'0'0'0,"18"0"16,-1 17-16,18-17 0,54 18 16,-36-18-16,52 0 15,-52 0-15,-17 0 16,-1 0-16,0 0 16</inkml:trace>
  <inkml:trace contextRef="#ctx0" brushRef="#br0" timeOffset="176188.8743">10372 12771 0,'-18'0'0,"0"0"16,18 17 0,-17 1-16,-19 35 0,36 0 15,-17 53 1,17-36-16,17 36 16,-17-71-16,53 36 15,-35-36-15,35 0 16,-35-35-16,35-17 15,-36-1-15,18-35 16</inkml:trace>
  <inkml:trace contextRef="#ctx0" brushRef="#br0" timeOffset="176334.2304">10530 13053 0,'18'35'15,"-18"-17"-15,0-1 0,18 36 16,17 0-1,-35-35-15,18-1 16,-1 1-16,-17-36 16</inkml:trace>
  <inkml:trace contextRef="#ctx0" brushRef="#br0" timeOffset="176472.0955">10548 12859 0,'-18'0'16,"18"17"-16,18-17 15,0 0-15</inkml:trace>
  <inkml:trace contextRef="#ctx0" brushRef="#br0" timeOffset="176637.5582">10795 12735 0,'0'0'16,"18"36"-16,17 34 0,-17-35 15,34 71 1,-34-70-16,-18 69 16,0-69-16,-18 52 15</inkml:trace>
  <inkml:trace contextRef="#ctx0" brushRef="#br0" timeOffset="177045.2787">10283 14005 0,'0'53'0,"0"-106"0,-17 124 16,17-36-16,0-17 15,17-36 1,1-17-1,0 0 1,-1-36-16,1 36 16,17-1-16,-17 19 15,0 17 1,-18 35-16,0 0 16,0 36-1,0-53-15,17 17 0,-17-18 16,0 1-16,36 0 15</inkml:trace>
  <inkml:trace contextRef="#ctx0" brushRef="#br0" timeOffset="177300.5062">10601 14005 0,'0'36'0,"0"-72"0,0 89 16,0 0-1,18-35-15,35-18 16,-36 0-16,18 0 0,18-18 16,-35 0-16,0 1 15,-1-1-15,-34-17 16,-1 17-16,-35-35 16,35 53-1,-17-35-15,18 35 16,-1 0-16,36 0 15</inkml:trace>
  <inkml:trace contextRef="#ctx0" brushRef="#br0" timeOffset="177534.8353">10918 14023 0,'0'0'16,"0"18"-16,18-18 15,-18-36 1,18 19-16,-18-36 16,0 35-16,0-35 15,0 36-15,0-19 16,0 19-16,0-1 16,17 0-16,1 18 15</inkml:trace>
  <inkml:trace contextRef="#ctx0" brushRef="#br0" timeOffset="177963.1363">11095 14023 0,'0'0'16,"18"35"-16,-18-17 15,17-18 1,-17-18-16,18 1 0,-18-1 16,17-35-16,1 35 15,-18-17-15,0 17 0,0 1 16,18-1-16,-18 1 16,0 34-1,17 1-15,-17 17 16,0 0-16,0-17 15,0 0-15,0-1 0,18-17 16,0 0-16,-1 0 16,1-17-1,0-1 1,-1 0-16,1 18 16,-1-17-1,1 34-15,0 1 16,-1 35-1,-17-18-15,18 0 0,-18 1 16,18-19-16,-1 1 16</inkml:trace>
  <inkml:trace contextRef="#ctx0" brushRef="#br0" timeOffset="178423.1298">12330 13600 0,'53'0'16,"-1"0"-16,37 0 16,-36-18-16,52 0 15,-69 18-15,17-17 16,-36 17-1</inkml:trace>
  <inkml:trace contextRef="#ctx0" brushRef="#br0" timeOffset="178584.4339">12559 13406 0,'0'0'0,"0"35"16,0 18-16,0 17 0,0-17 15,0 71 1,18-71-16,-18-18 0,17 18 16,18 0-16</inkml:trace>
  <inkml:trace contextRef="#ctx0" brushRef="#br0" timeOffset="179390.9563">13582 14746 0,'0'0'16,"0"18"-16,18-18 0,-1 0 16,1 0-16,0 0 15,-18-18-15,0 0 16,0 1-16,0-18 0,0-36 15,-18 18-15,0-70 16,1 52 0,-19-123-16,19 88 15,-1-17-15,-17-124 16,35 106-16,17-89 16,19 142-16,34-18 15,-17 89-15,53-1 16,-71 18-16,18 18 15,0 35-15,-35-18 16,-1 18-16,-17-18 16,0 0-16,-17 1 0,-19 17 15,19-18-15,17-18 16,-18 1-16,18 0 16,18-1-16,17 1 0,124 35 15,-36-18 1,-52 18-1,-53-35-15,-36 35 16,-17-36-16,-1 1 16,-34 17-16,17-17 15,-18 0-15,18-18 0,0 0 16,1 0-16,34 0 0,0-18 16,18 0-16,53-35 15</inkml:trace>
  <inkml:trace contextRef="#ctx0" brushRef="#br0" timeOffset="192750.5719">8837 12524 0,'0'-18'16,"-18"18"-16,18-18 15,-17 1 1,17-1 0,-18 0-16,1-34 15,17 34-15,-18-17 0,0-18 16,18 35-16,-17 0 16,17 1-16,0-1 15,-18 18 1,18-18-16,18 18 47,17-17-47,-17 17 15,17 0-15,35 0 16,-34 0-16,-1 0 16,18 0-16,-18 0 0,18 17 15,-18-17-15,71 0 16,-35 0-16,35 0 15,-36 0-15,71 18 16,-70-18-16,123 0 16,-88 0-16,-1 0 15,142 0-15,18 0 16,-124 0-16,159-18 16,-141 18-16,158-17 15,-158 17-15,176-18 16,-159 18-1,160 0 1,-160 0-16,0 0 0,142 0 16,-142 18-16,159-1 15,-176 1-15,0-18 16,176 0-16,-176 0 16,17 0-16,-17 0 0,158 0 15,-34 18 1,-142-18-16,0 0 0,106 17 15,-141-17-15,-18 0 16,88 18 0,-35-18-1,-88 0-15,0 0 0,18 0 16,-54-18 0,-17 1-16</inkml:trace>
  <inkml:trace contextRef="#ctx0" brushRef="#br0" timeOffset="193461.9687">8555 12453 0,'0'18'16,"18"-1"-1,17 36-15,-18-35 16,1 0-16,17 17 0,18-18 16,-35-17-16,17 0 15,-17 0-15,-1-17 0,36-18 16,0-36-1,-35 36-15,0-18 16,-1 35-16,18 1 16,-17-1-16</inkml:trace>
  <inkml:trace contextRef="#ctx0" brushRef="#br0" timeOffset="194106.1379">13705 12330 0,'0'17'47,"0"1"-31,0 35-16,0-18 15,18 0-15,-18 1 0,18-1 16,-18 35-16,0-52 16,17 17-1,1-17-15,0-18 16</inkml:trace>
  <inkml:trace contextRef="#ctx0" brushRef="#br0" timeOffset="195101.4937">13600 12594 0,'17'18'47,"1"35"-31,0-36-16,-1 19 16,-17-19-16,35 36 15,-17-53-15,0 0 16,-1 0-16,1-35 15,-18 17-15,18-35 16,-18 36 0,17-36-16,1 53 15,-18-18-15,18 18 0</inkml:trace>
  <inkml:trace contextRef="#ctx0" brushRef="#br0" timeOffset="195330.9013">13688 12259 0,'0'0'15,"0"35"1,0 18-1,0 0-15,17-18 0,-17 1 16,18 34-16,-18-34 16,18-1-16</inkml:trace>
  <inkml:trace contextRef="#ctx0" brushRef="#br0" timeOffset="195964.9091">17127 11677 0,'0'18'16,"18"52"-1,-18-17-15,18 106 16,-18 0-1,0-71-15,0-18 0,0-17 0,17 53 16,1-71-16,0-17 16,-1 0-16,1-18 15</inkml:trace>
  <inkml:trace contextRef="#ctx0" brushRef="#br0" timeOffset="196281.7538">17392 12312 0,'0'35'0,"0"-70"0,18 88 16,-1-53-16,1 18 15,0-18-15,70-18 0,-71 18 16,36-35 0,-35 17-16,0 0 0,-18-35 15,0 36-15,-18-19 16,0 19-16,1 17 0,-36-18 15,17 18-15,-34 35 16,52 1-16,-17 34 16,35-34-1,18 17-15,-1-18 16,54 18-16,-18-36 16,35 19-16,-35-36 15,35 17-15,-53-34 16</inkml:trace>
  <inkml:trace contextRef="#ctx0" brushRef="#br0" timeOffset="196703.819">17921 12277 0,'-18'35'16,"1"-17"-16,-18 35 15,17-18-15,18 0 16,0 0-16,18-17 15,-1-18-15,36 0 16,-35-18-16,17 1 16,-17-1-1,-18-17-15,0 17 16,0-17-16,-18 35 16,0-18-16,18 36 15,18 0 1,0-1-1,-1 1 1,1-1-16,17 1 16,-17-18-16,-18-18 15,0 1 1,-18-18-16,18 17 16,0 0-16,0 1 15,0-19-15,18 19 16,17 17-16,-35-18 15,18 18-15,17 0 16,-17 0-16,-1 0 0</inkml:trace>
  <inkml:trace contextRef="#ctx0" brushRef="#br0" timeOffset="197001.3243">18292 12418 0,'0'0'0,"-18"0"15,0-18 1,18-17 0,18 0-1,0-1-15,-1 19 0,1-1 16,35 0-16,-36 18 15,1 0-15,0 36 16,-1-19-16,-17 36 16,0-17-16,0-19 15,0 18-15,18-17 16,0 0-16,-1-18 16</inkml:trace>
  <inkml:trace contextRef="#ctx0" brushRef="#br0" timeOffset="197611.1164">18680 12294 0,'-18'0'16,"36"0"-16,-54 18 0,19 0 0,17-1 16,0 1-16,0 0 0,0-1 15,0 1-15,35-1 16,-17-17-16,-1 18 0,19-18 15,-19 0 1,-17-18 0,0 1-16,0-1 15,0 36 1,18-1 0,-1 1-1,19-18 1,-19 0-16,36-18 15,-35 1-15,17-54 16,-17 36-16,-18 0 16,0-1-16,-18-52 15,18 53-15,-17-18 0,17-53 16,-18 53 0,18 18-16,-18 17 15,18 36 1,18 53-1,-18-19-15,0 1 0,18-17 16,-18 17-16,17-18 0,-17 0 16,18-17-16,-1 17 0,1-17 15,0-1-15,17 19 16,0-19-16,-17 19 0,35 16 16,-36-34-16,-17 35 15,0-35-15,-17-1 16,-18-17-1,-18-17-15,17-1 16,-17-17 0,36 17-16,-1 0 0,18-34 15,18 34-15,35-53 16</inkml:trace>
  <inkml:trace contextRef="#ctx0" brushRef="#br0" timeOffset="197999.0388">19226 11818 0,'-17'18'0,"34"-36"0,-52 53 16,35 54-16,-18-37 15,18 19-15,0 0 16,36 70-16,-19-88 15,36 35-15,-17-53 16,34 0-16,-35-17 16,1-18-16,-1 0 15,-17-18-15,-1 1 0,-17-19 16,0 1-16,-17 0 16,-19 17-16,-17 1 15,36 17-15,-18 17 16,17 1-16,18 35 15,18-36-15,34 19 16,-16-19-16,52 1 16,-35-18-1,17 0-15,-34-18 16</inkml:trace>
  <inkml:trace contextRef="#ctx0" brushRef="#br0" timeOffset="198660.914">20796 12541 0,'0'0'15,"53"141"-15,-18-70 0,18 70 16,-17-88-16,17 35 16,-18-70-16,-18-18 15,1 0-15,-18-18 16,0-17-16,-35-53 16,17 35-16,-17 0 0,17 0 15,-17-71 1,17 54-16,18-1 15,0 18-15,18 18 0,53 0 16,-36 35-16,0 0 16,-17 0-16,35 53 15,-53-36-15,0 54 16,-18-53-16,-17 17 16,17-17-16,-17-1 0,17 1 0,1-18 15,-19 0-15,19 0 16</inkml:trace>
  <inkml:trace contextRef="#ctx0" brushRef="#br0" timeOffset="199901.8383">21414 12418 0,'-36'0'15,"19"0"-15,-19 53 16,36-36-16,0 19 15,0-19-15,0 1 0,18 0 16,17-18-16,18 17 0,-17-17 16,16-17-16,-34-1 15,0 0-15,-18 1 16,0-1-16,-18 0 16,0 1-16,18-1 15,-17 18-15,-1 0 0,18 18 16,0 17-1,18-17-15,35-1 16,-36 1-16,54 0 16,-53-1-16,17-17 15,-18 0-15,-17-17 0,0-1 16,-17-17 0,-1 17-16,-17-17 15,17 17-15,18 0 16,0 1-16,18-1 15,0 18-15,34 0 16,-16 0-16,17 0 16,-36 0-16,36 0 15,-35 0 1,0 0-16,-18 18 16,-18-1-1,18 1-15,-18 17 16,18-17-16,0 17 0,-17-17 15,34 17 1,-17-17-16,18 17 16,0-35-16,-1 0 0,18-18 15,-35 1 1,18-36-16,0 35 0,-18-17 16,0 17-16,0-17 15,-18 17-15,18 1 16,0-1-16,0 36 15,0 17-15,0 0 16,18 1-16,17-1 16,-35-17-1,18-18-15,-1 17 16,-17-34 0,0-19-1,0 19-15,0-1 16,0 0-16,0 1 15,18-1-15,0 0 16,-1 18 0,1 0-1,-18 18 1,17 0-16,1-1 16,0-17-1,-1 0 1,1 18-16,0-18 15,-1 18 1,1-18-16,0 17 16,-1-17-16,1 0 0,17-17 15,-17-1 1,-1 0-16,-17-17 16,0 17-16,-17 18 15,-19-17 1,19 17-16,17 17 15,0 1-15,17 17 16,1 1 0,0-19-16,-1-17 0,36 18 15,-35 0-15,0-18 0,-1 0 16,-17-18 0,0 0-16,0 1 15,0-1-15,0 0 16,0-17-16,0 17 15,18 1-15,35-1 16,-18 18 0,-17 0-16,52 0 15,-34 0-15,34-17 16,-52 17-16,-36 0 31,-17-36-15</inkml:trace>
  <inkml:trace contextRef="#ctx0" brushRef="#br0" timeOffset="200068.9863">22701 12083 0,'-17'88'16,"34"-176"-16,-34 229 0,17-71 0,0 1 15,0-18-15,0 70 16,0-70-16,0 18 15,17-54-15,-17 19 16,18-36-16</inkml:trace>
  <inkml:trace contextRef="#ctx0" brushRef="#br0" timeOffset="200362.6593">22842 12541 0,'18'0'0,"0"0"15,-1 0-15,1 0 16,-18-17-16,18 17 16,-36-18-16,0 18 15,1 0 1,-1 0-16,18 18 16,0-1-16,0 19 15,18-36-15,-18 17 16,35 1-16,-35-1 15,35-17 1,-17 0-16,17 0 0,-17-17 16,-1-1-16,1 18 15,-18-17-15,18 17 16</inkml:trace>
  <inkml:trace contextRef="#ctx0" brushRef="#br0" timeOffset="200641.1192">23372 12400 0,'0'0'0,"-18"18"0,-53 17 16,54 0-1,17-17-15,17 0 0,36 35 16,-17-36-16,16 1 15,1 17-15,-35-17 16,0-1 0,-18 1-16,-18 0 0,-35-18 15,18 17-15,-36-17 16,36 0-16,-53-17 16,53 17-16,17 0 15</inkml:trace>
  <inkml:trace contextRef="#ctx0" brushRef="#br0" timeOffset="201544.3862">17374 13388 0,'-53'35'16,"18"0"-16,17 1 0,-17 34 15,18-52-15,34 35 16,1-35-16,17-1 16,0-17-16,18 0 15,-17-17 1,-1-19-16,-17 19 15,-1-19-15,-17 19 16,-17 17 0,17 17-1,17-17 1,18 0 0,1-35-16,-1 0 15,18-53-15,-35 35 16,-1-53-16,1 53 15,-18-53 1,-18 71-16,18 17 0,-35 18 16,17 18-16,1 70 15,-1-17-15,0 105 16,18-88-16,-17 124 16,34-124-16,-17-17 15,36-19-15,-19 1 16,54-17-16,-54-19 15,36-34-15,-53-19 16,18 1-16,-18 0 0,18-53 16,-36 52-1,18-17-15,-18 18 0,1 0 16,17 0-16,-18 17 16,18 0-16,0 36 15,18-18 1,-18 18-16,35-1 15</inkml:trace>
  <inkml:trace contextRef="#ctx0" brushRef="#br0" timeOffset="202120.4706">18680 13212 0,'0'0'15,"35"123"-15,-35-70 0,18 88 16,-18-88-16,17 18 16,-17-54-16,0 1 15,0-36 1,0-17 0,0 0-16,-17-54 15,17 72-15,0-19 0,17 1 16,1 18-1,-1 52 1,-17 0-16,0-17 16,0 35-16,0-36 15,36-17 1,-19 0 0,1-17-16,0-1 15,17 0-15,-17 1 0,-1-1 16,1 0-1,-1 18-15,-17 18 16,0 35 0,0-18-16,18 36 15,0-53-15,-1 17 0,19-18 16,-19 1-16</inkml:trace>
  <inkml:trace contextRef="#ctx0" brushRef="#br0" timeOffset="202393.6053">19191 13582 0,'0'0'0,"0"18"0,0-1 16,18 1-16,17 0 15,0-18 1,1 0-16,-19 0 0,19 0 15,-19 0-15,-17-18 16,-17 0 0,-1 1-16,-35-1 15,35 0 1,-17 18-16,17-17 0,1 17 16,-1-18-16,18 0 15</inkml:trace>
  <inkml:trace contextRef="#ctx0" brushRef="#br0" timeOffset="202792.5943">19544 13529 0,'0'0'0,"0"-18"0,0 36 15,-18 35 1,18-35-1,0-1-15,0 19 0,18-19 16,0 1-16,-1-18 16,1-18-16,17-17 15,-17 17-15,-1-52 16,-17 34 0,0-52-16,0 53 15,0-53-15,-17 52 16,-1-34-16,0 52 15,1 1-15,17-1 0,-18 18 16,18 18-16,-17 17 16,17 0-16,0 71 15,0-53-15,35 53 16,-18-71-16,19 53 16,-19-52-16,19 34 15,-1-52-15,0-1 16,-17-17-16,-1-17 15</inkml:trace>
  <inkml:trace contextRef="#ctx0" brushRef="#br0" timeOffset="203260.7087">19791 13582 0,'17'18'16,"1"-18"-1,17 0 1,-17 0-16,17 0 15,-35-18-15,-17 0 16,17 1 0,-36 17-16,19 0 15,-19 0-15,36 17 16,0 19-16,0-19 16,0 1-16,36 0 15,-19-1-15,36 1 16,-35-18-16,35-18 15,-18 1-15,0-19 16,-17 19-16,0-36 16,-1 35-16,1-53 15,-18 36-15,0-71 16,0 53 0,-18-35-16,1 53 15,-19 0-15,19 35 16,-1 17-16,18 54 15,0-18-15,18 70 16,-18-70 0,35 71-16,-17-89 15,35 53-15,-36-70 16,1-1-16,0 19 16,-1-36-16</inkml:trace>
  <inkml:trace contextRef="#ctx0" brushRef="#br0" timeOffset="203400.2789">20602 13617 0,'0'0'0,"-17"0"0,-1 0 16</inkml:trace>
  <inkml:trace contextRef="#ctx0" brushRef="#br0" timeOffset="234175.2589">17304 5186 0,'0'-18'0,"0"36"62,0 17-46,0 18-16,-18 35 16,18-17-16,-18-1 0,18 1 15,0 17-15,0 106 16,0-88-16,0 106 16,0-89-16,0 124 15,18-123-15,-18-19 16,0 125-16,0-125 15,0 125-15,0-107 16,0 1-16,-18-1 0,1 107 16,17-107-16,-35 124 15,17-124 1,0 107-16,1-124 16,17-1-16,0-16 0,-18 87 15,18-88-15,-18 89 16,18-89-16,0-18 15,-17 18-15,17 71 16,-18-71-16,18 54 16,0-72-16,18 54 15,-1-72-15,1 54 16,-18-53-16,18-17 16,-1-1-16,1 0 0,0 18 15,-1-53 1,1 18-16,-18-36 15</inkml:trace>
  <inkml:trace contextRef="#ctx0" brushRef="#br0" timeOffset="235960.7697">8273 14446 0,'-18'0'0,"36"0"63,17 0-48,18 18-15,-18-18 16,18 0-16,18 0 15,-18 0-15,17 0 0,54 0 16,-72 0-16,1 0 16,-17-18-16,-19 18 15</inkml:trace>
  <inkml:trace contextRef="#ctx0" brushRef="#br0" timeOffset="236882.6343">13882 14429 0,'-18'0'78,"18"17"-63,18-17 17,35 0-17,-18 0-15,0 0 0,18 0 16,53-17-16,-53 17 16,35-18-16</inkml:trace>
  <inkml:trace contextRef="#ctx0" brushRef="#br0" timeOffset="244280.1217">18838 6526 0,'0'0'0,"-17"0"0,17 18 16,0-36-1,35-17 1,-17 0-16,35-53 16,-36 35-16,1 17 0,17-69 15,-17 69-15,-18-17 16,17 18-16,-17 0 16,0 0-16,0 17 15,0 36 16,53 105-31,-35-70 16,35 88 0,-36-70-16,1 17 0,0 71 15,-18-89-15,-18 54 16,-17-36 0,17-71-16,-17 19 15,17-36 1,1-18-16,17 0 0,-36-70 15,36 35-15,0-17 16,0 17-16,0-18 0,36-52 16,-19 52-16,36-35 15,-18 54 1,-17 34-16,17-17 16,-17 35-16,17 0 15,-17 17-15,0 19 16</inkml:trace>
  <inkml:trace contextRef="#ctx0" brushRef="#br0" timeOffset="244573.698">19650 6350 0,'17'0'0,"-34"0"16,52 0-16,18-18 0,-35 18 15,34 0 1,-34 0-16,17 0 16</inkml:trace>
  <inkml:trace contextRef="#ctx0" brushRef="#br0" timeOffset="244721.7898">19597 6509 0,'0'0'0,"17"0"15,36 17-15,-17-17 16,52 0-16,-35 0 16,0-17-1,-36 17-15</inkml:trace>
  <inkml:trace contextRef="#ctx0" brushRef="#br0" timeOffset="247378.3623">20426 6720 0,'17'18'16,"19"17"-16,-36-17 15,35 0 1,-17-1-16,-18 1 0,17-18 15,1 0-15,-18-18 32,0-52-17,0 17-15,0 18 0,-35-71 16,17 53-16,0-71 16,1 89-16,17-53 15,-18 70-15,18-35 16,0 36-16,18-1 15,-1 18-15,36-18 16,-17 18 0,52-17-16,-18 17 15,89 0-15,-53 0 16,123 0-16,-88 0 16,177-18-1,-159 18-15,140-18 16,-140 1-16,123-18 15,-158 17-15,105 0 16,-141 18-16,18 0 16,-70 0-16,16 0 15,-34 0-15,0 18 16,-36 0 0</inkml:trace>
  <inkml:trace contextRef="#ctx0" brushRef="#br0" timeOffset="248317.5759">21467 6456 0,'0'0'0,"17"0"0,1 0 0,-18-18 16,17 18-16,-34 0 31,-1-17-15,1 17-16,-54 0 16,18 0-16,-35 35 15,35-18-15,-18 54 16,36-36-16,0 36 15,35-36 1,17 0-16,1-17 0,0 17 16,52 1-1,-17-19-15,-17-17 0,34 0 16,-35 0-16,1-17 16,-36-1-1,-18-17-15,0 17 16,-35-35-16,36 36 15,-18-19-15,17 19 16,18-1-16</inkml:trace>
  <inkml:trace contextRef="#ctx0" brushRef="#br0" timeOffset="248639.947">21625 6332 0,'18'-17'0,"-36"34"0,54-52 15,-1 35-15,-18 0 16,36 0-16,-35 18 16,0 17-1,-18-17-15,0-1 16,0 1-16,-18-18 0,18 18 15,-18-18-15,18 17 0,-17-17 16,34 0 0,1-17-1,17 17-15,1 0 16,-19 0-16,19 17 16,-19-17-16,-17 18 0,18-18 15</inkml:trace>
  <inkml:trace contextRef="#ctx0" brushRef="#br0" timeOffset="248806.7646">22119 6544 0,'53'0'15,"-106"0"-15,141 0 0,-70-18 0,17 18 16,-17-17-1,-36 17 1</inkml:trace>
  <inkml:trace contextRef="#ctx0" brushRef="#br0" timeOffset="248970.2672">22172 6544 0,'18'71'15,"-36"-142"-15,53 177 0,-17-71 0,17 0 16,-17-17-16,0 0 16,-1-18-16</inkml:trace>
  <inkml:trace contextRef="#ctx0" brushRef="#br0" timeOffset="249362.8293">22754 6438 0,'0'0'0,"18"0"0,-1-17 0,-34 17 31,-18 17-15,-1 1-16,1 17 0,0 18 15,35-35-15,0 17 16,17 0-16,1-17 16,0 0-16,17 17 15,0-35 1,-17 17 0,-18 1-1,-18 0 1,1-1-16,-1 19 15,18-19 1,18 1-16,-1 0 0,1-18 0,-1 0 16,36 0-1,-35 0-15,17-18 16,-17 0-16</inkml:trace>
  <inkml:trace contextRef="#ctx0" brushRef="#br1" timeOffset="258188.8637">21184 5609 0,'-17'0'62,"17"-17"-62,-18 17 16,0 0 0,1-18-1,-1 18-15,-17-18 16,0 1-1,-54-1-15,36 18 16,-52-18-16,34 18 16,-52 0-16,70 0 15,17 0-15,-34 0 16,35 0-16,-18 0 16,35 0-16,-17 18 15,-1-18-15,19 0 16,-36 0-16,35 0 15,-52 0-15,34 0 16,-16 0-16,16 0 16,-17 0-16,18 0 0,0 0 15,-36 0-15,54 18 16,-1-18-16,-17 0 16,17 0-1,0 0-15,18 17 94,18-17-78,0 0-1,-18 18 1,0 0 31,0-1-32,17 1 1,1-1 0,-18 19-16,0-19 15,0 19-15,0-19 16,18 1-16,-18 35 15,17 0 1,-17-36-16,0 36 16,18-35-16,-18 0 0,0 17 15,17-17-15,-17 17 0,0-18 16,18 36 0,0-17-16,-18 34 15,0-35-15,17 36 16,-17-18-16,0-18 15,0 0-15,0 18 0,-17-17 16,17 17-16,0 0 0,0 35 16,17-35-16,-17 35 15,18-35-15,0 35 16,-1-53-16,1 36 16,-18-36-16,18 0 15,-1-17 1,-17 17-16,0-17 15,18-18 1,0 18-16,17-18 16,0 0-16,0 0 0,1 0 15,69 0 1,-52 0-16,106 0 16,-88 17-16,123-17 15,-88 18-15,123-18 16,-106 0-16,124-18 15,-123 1-15,123-1 16,-124 0-16,106-35 16,-123 36-16,88-19 15,-105 36-15,87 0 16,-106 0-16,72 18 16,-90 0-16,37-1 15,-54 1-15,36 0 16,-36-18-1,35 0-15,-34 0 16,-1 0-16,-17 0 0,17-18 16,18 0-16,-36 18 15,36-17 1,-17 17-16,-1-18 16,-18 18-16,1 0 0,0-18 15,-18 1-15,17-36 16,-17 18-16,0-1 15,-17 1-15,17-18 16,0-53-16,17 36 16,1-18-16,0-1 0,-1-17 15,19-123-15,-1 18 16,-17 140-16,-18-35 16,0 53-16,-18 0 15,18 18 1,-35 0-16,17 17 15,-17 0-15,17 1 16,-70-1-16,35 1 16,-106-1-16,53-17 15,-141-1 1,89 19-16,-195-19 16,194 19-16,-141-18 15,177 35-15,-1 0 16,18 17-16,1 1 0,-1-18 15,-18 35-15,-105 0 16,106-17-16</inkml:trace>
  <inkml:trace contextRef="#ctx0" brushRef="#br1" timeOffset="260034.7999">8202 10724 0,'0'18'31,"18"17"-15,-18 1-16,17 69 16,-17-52-16,0 0 0,0 71 15,18-71-15,-18 0 16,0 0-16,18-1 0,-18 1 16,17 0-16,-17 0 15,18-18-15,0 54 16,-18-54-16,0 18 15,17-35-15,-17 17 16,18-35-16,-18 17 16,17-17-1,1 0 1,0-17-16,17 17 16,-17-18-1,35 18-15,-18 0 16,35-17-1,-17-1-15,0 18 0,0-18 16,18 18-16,-1-17 0,107-1 16,-89 0-16,0 1 15,0 17-15,0-18 0,18 18 16,88-18-16,-105 1 16,16 17-16,89 0 15,0 0 1,-88 0-16,-18 17 0,195 1 15,-89-18 1,0 18 0,17-18-1,1 0-15,-124-18 16,106 0 0,-106 18-16,54-17 0,-72 17 15,-17 0-15,53-18 16,-71 18-16,0-18 15,1 18-15,-19-17 0,19-1 16,-36 1 0,0-19-16,0 1 15,0 0 1,0-18-16,-18 18 0,18-36 16,0 53-1,0-70-15,0 53 16,0-18-16,18 18 0,-18-1 15,0 1-15,0 0 0,17-18 16,-17 18-16,0-1 16,18 19-1,-18-1 1,0 0-16,18 1 16,-18-1-16,0 1 15,-18 17 16,0 0-15,1 0-16,-1 0 16,0 0-16,-35 0 15,36 0-15,-54 0 16,54 0-16,-54-18 16,36 18-1,-53 0-15,52 0 16,-70 0-16,54 0 15,-54 0-15,53 0 16,-71 0-16,54 0 16,-71-18-1,70 18-15,-17 0 0,0 0 16,17 0-16,-35 0 0,18 0 16,-106 18-16,88-18 15,18 18-15,-18-18 0,-105 17 16,87-17-1,18 0-15,-141 18 16,141-18-16,-140 0 16,140 0-16,0 0 0,-123 0 15,123 0-15,-106 17 16,106-17 0,-88 0-16,106 18 15,-71-18-15,106 18 16,-17-18-16</inkml:trace>
  <inkml:trace contextRef="#ctx0" brushRef="#br0" timeOffset="268026.7264">19068 9313 0,'-18'0'15,"18"-17"-15,-35-19 16,17-16-16,0 16 15,-17-87-15,18 52 16,-36-88 0,35 54-16,0-89 15,1 88-15,34-71 16,19 107-16,34-36 16,-17 88-16,53 1 15,-53 17-15,53 35 16,-71 0-16,18 36 15,-35-36-15,-18 53 16,-18-35-16,-35 35 16,18-52-16,17-1 15,-17-17-15,17-1 0,0 19 16,18-19 0,18-17-1,17 18-15,-17-18 0,17 17 16,-17-17-16,-18 18 15,0 0-15,-18-18 16,1 17-16,-1 1 0,-17 0 16,-36-1-1,36-17-15,-18 18 16,35-18-16,-17 18 16,17-18-16,36-18 15</inkml:trace>
  <inkml:trace contextRef="#ctx0" brushRef="#br0" timeOffset="268771.0943">19985 8467 0,'18'0'32,"17"-18"-17,0 18-15,18 0 16,-35 0-16,17 18 16,-17-18-16,-1 17 15,-17 1-15</inkml:trace>
  <inkml:trace contextRef="#ctx0" brushRef="#br0" timeOffset="268914.6156">20020 8714 0,'53'0'16,"-106"0"-16,124 0 0,-36-18 0,0 18 15,18-18-15,-35 18 16,17 18-16</inkml:trace>
  <inkml:trace contextRef="#ctx0" brushRef="#br0" timeOffset="269750.4056">20884 9613 0,'0'0'0,"0"-17"0,36-54 15,-19-17 1,-17 35-16,36-88 16,-19 53-16,36-89 15,-35 71-15,17-88 16,-17 124-16,-18-36 16,17 88-16,-17 1 15,0 34 1,0 36-16,0 0 15,0 0-15,18 53 16,0-71-16,35 36 16,-18-54-16,0-17 0,36 0 15,-54-17 1,54-54-16,-53 36 16,-1-18-16,36-35 15,-35 35-15,17-35 16,-17 52-1,-18 54 1,17 53-16,-17-36 16,18 53-16,17 0 15,0-17 1,1-36-16,-19-17 16,1-1-16</inkml:trace>
  <inkml:trace contextRef="#ctx0" brushRef="#br1" timeOffset="275911.8313">21872 8114 0,'0'0'0,"0"-18"16,-17 18-1,-1 0 1,-17 0 0,-36 0-16,36 0 15,-36 18-15,18-18 16,-52-18-16,52 18 15,-53-17-15,35 17 16,-52 0-16,70-18 16,-18 18-1,36 0-15,0 18 16,17-1 0,18 1-16,0 0 15,-18 17 1,18-18-16,-17 19 15,17-1-15,-18 18 16,1-35-16,-1 17 16,0 18-16,-17-18 0,17 18 15,-17 70-15,17-52 16,1 0-16,-1 105 16,-17 89-1,35-107 1,0 1-1,35-88 1,-35-54-16,18 1 0,35-1 16,-18-17-16,71-17 15,-53-1-15,88-35 16,-53 36-16,0-1 16,0-17-16,106 17 15,-105 0-15,52 18 16,-71 0-16,54 0 15,-71 0-15,35 18 16,-53-18-16,18 18 16,-35-18-16,17 0 15,-35-18-15,18-17 16,-18-36 0,0 18-16,0 0 0,0-35 15,0-88 1,17-53-16,-17 105 15,18 18-15,0 18 0,-18-53 16,0 88 0,0-18-16,-18 54 15,0-1-15,1 1 16,17-1-16,-53 0 16,35 18-16,-52 0 15,17 0-15,-53 0 16,53 0-16</inkml:trace>
  <inkml:trace contextRef="#ctx0" brushRef="#br1" timeOffset="279266.5772">11254 9366 0,'-18'0'31,"0"0"-15,1-17-1,-1 17-15,0 0 16,-34 0-16,34 17 16,-53-17-16,36 0 15,0 0-15,-36 0 16,36 0-16,-18-17 16,18 17-16,-1 0 15,19 0-15,-18 0 16,17 0-16,18 17 15,0 1 17,-18 0-17,1-1 1,-1 1 0,0-1-1,1 1-15,17 17 16,0-17-1,0 35-15,0 0 16,-18 35-16,18-35 16,0 53-16,-18-53 15,18 53-15,-17-54 16,-1 37 0,18-54-16,-17 18 15,17-36-15,0 1 0,17 17 16,1-35-1,17 0 1,-17 0-16,17-17 16,0-1-16,1 18 15,52-18-15,-35 18 16,35 18-16,-35-18 16,53 0-16,-53 0 15,17 18-15,-35-18 16,18 0-1,-35-18-15,0 18 16,-1 0-16,1 0 16,-18-18-16,17 1 15,-17-1-15,0-17 16,0-36 0,0 36-16,-17-18 0,17-53 15,0 36-15,0-54 16,-18 54-16,18-36 15,-17 53-15,17 18 16,-18 17-16,0-17 16,18 17-16,-17 18 47,-1-17-32</inkml:trace>
  <inkml:trace contextRef="#ctx0" brushRef="#br1" timeOffset="282778.6756">8026 14940 0,'17'18'219,"1"-18"-204,0 0 1,-1 17 0,1-17-16,0 0 15,-1 18 1,18-18-16,-17 0 16,17 0-16,-17 0 15,35 0 1,-35 0-16,-1 0 0,1 0 15,35 0-15,-18-18 16,0 18-16,1 0 16,17 0-16,-18-17 15,35 17 1,-34 0-16,34-18 16,-35 18-16,1 0 0,52-17 15,-53 17 1,0 0-16,1-18 0,52 0 15,-53 18-15,53-17 16,-52 17-16,52-18 16,-35 18-16,35-18 15,-53 18-15,53 0 16,-52 0-16,52 18 16,-53-18-16,71 0 15,-53 0 1,53 0-16,-53 0 0,0 0 15,0 18-15,17-18 16,36 0-16,-35 0 16,52 0-16,-52 0 15,52 0 1,-52 17-16,87-17 16,-87 0-16,105-17 15,-105 17-15,105-18 16,-88 18-16,71 0 15,-71 0-15,71 0 16,-71 0-16,89 0 16,-71 0-16,70 0 15,-88 0-15,106 0 16,-106 0-16,89 0 16,-71 18-16,88-18 15,-106 0 1,123 0-16,-122 0 15,105 0-15,-89 0 16,-16-18-16,-1 18 0,18-18 16,-18 18-16,0-17 0,88-1 15,-105 18 1,53-18-16,-72 18 16,19 0-16,-36 0 15,-17 0 1,-18 18-16</inkml:trace>
  <inkml:trace contextRef="#ctx0" brushRef="#br1" timeOffset="285420.8815">13388 10301 0,'-18'0'0,"36"0"0,-53 0 0,17 0 16,0 0-1,36 0 1,35-18-1,0 18-15,88-17 16,-53 17-16,71 0 16,-71-18-16,88 1 15,-105-1-15,-18 18 16,53-18-16,-89 1 16,19 17-16,-54 0 15,-35 0 1,18 17-16,0-17 15</inkml:trace>
  <inkml:trace contextRef="#ctx0" brushRef="#br1" timeOffset="285778.5416">13847 9843 0,'0'0'0,"-18"0"31,0 35-31,-17-18 16,-36 36-16,19-35 15,-1 0-15,-89 52 16,90-52-16,-19 17 15,18 0-15,18-17 0,0 0 16,17 17-16,18-17 16,0-1-16,18 18 0,52 18 15,-17-17-15,70 17 16,-52-36-16,0-17 16,-18 18-16,52 17 15,-69 0-15,-19-17 0,-17 0 16</inkml:trace>
  <inkml:trace contextRef="#ctx0" brushRef="#br0" timeOffset="291916.7175">17568 4921 0,'0'0'0,"18"0"0,0 0 15,35 0 1,-18-17-16,0 17 0,53 0 16,-35 0-1,0 0-15,-18 0 0,1 0 16,-1 0-16,18 0 16,-35-18-16,-36 0 15,-17 18 1,17 0-16</inkml:trace>
  <inkml:trace contextRef="#ctx0" brushRef="#br0" timeOffset="292178.1091">17956 4904 0,'-17'17'0,"-1"19"0,18-1 16,35-123-16,-88 211 0,36-35 15,17-35-15,0 18 16,0-36-16,17 0 0,-17 18 16,0-17-16,0-1 15,-17-18 1,-1 1-16,1 0 15,-19-18-15,19 0 16,-1 0-16,36 0 47,17 0-47,0 0 16,0 17-16,-17-17 0,53 0 15,-36 0-15,-17 0 16,17 0-16,-17 0 0,-1 0 15</inkml:trace>
  <inkml:trace contextRef="#ctx0" brushRef="#br0" timeOffset="292456.0935">18521 4833 0,'-35'-18'16,"70"36"-16,-88-53 0,35 35 0,1 0 15,-1 17-15,-17 36 16,35-17-16,0 69 16,0-52-16,35 88 15,-17-88-15,17 53 16,-17-53-16,-1 18 15,1-36-15,-36 0 16,1-35 0,-19 0-16</inkml:trace>
  <inkml:trace contextRef="#ctx0" brushRef="#br0" timeOffset="292567.1418">18344 5380 0,'53'-18'0,"-106"36"0,159-36 16,-70 18-16,52-17 15,-53 17-15,0 0 0,1 0 16</inkml:trace>
  <inkml:trace contextRef="#ctx0" brushRef="#br0" timeOffset="294391.7693">17780 9931 0,'18'0'0,"-1"0"16,19 0-16,-1-18 16,18 18-16,17-18 0,1 1 15,-1 17-15,72-18 16,-90 1-16,19-1 16,-36 18-16,-17-18 15</inkml:trace>
  <inkml:trace contextRef="#ctx0" brushRef="#br0" timeOffset="294575.2172">18186 9648 0,'35'71'16,"-17"-18"-16,-1 0 0,1 88 15,-18-70-15,0 52 16,18-70-1,-1-18-15,-17 36 16,18-54-16,-1 1 16</inkml:trace>
  <inkml:trace contextRef="#ctx0" brushRef="#br0" timeOffset="295188.5262">18468 9648 0,'0'0'0,"18"159"16,-18-88-16,0 88 15,0-89-15,17-17 16,1 18-16,-18-36 16,17-18-16,1-34 15,0-18 1,-1-1-16,-17 1 0,0 0 15,0 17 1,18 36 0,-18-1-1,18 1-15,-1 0 0,19 35 16,-1-36-16,35 1 16,-34-18-16,17 0 15,-18-18-15,0-17 16,-35 17-16,0-17 15,-17 17-15,-1-17 0,-35 0 16,35 17-16,-35 18 16,36 35-16,-1-17 15,18 53 1,0-18-16,35-1 16,-17-16-16,53-1 15,-18-17-15,17-18 16,-35 0-16,-17 0 15,0 0-15,-18-18 16,0 0-16,0 1 16,0-1-16,0 0 15,17 18 1,-17-17 0,18 17-16,0 17 15,-1 1 1,1-18-16,-18 18 0,17-1 15,1-17-15</inkml:trace>
  <inkml:trace contextRef="#ctx0" brushRef="#br0" timeOffset="296400.1292">20073 10107 0,'0'0'0,"18"-18"15,-1 18 1,19 0-16,-1 18 0,53-18 16,-53 18-16,18-1 15,-17 1-15,-19 0 16,1 17-16,-18-17 0,0 17 0,-35 0 16,-36 53-1,36-52-15,-53 52 16,52-53-16,1 18 15,17-18-15,36 1 16,17-36-16,36 17 16,-18-17-16,0 0 15,0 0-15,-18 0 0,0 0 16,-17 0-16,-1-17 0,-34 17 16,-1 0-16,-52-18 15,17 18-15</inkml:trace>
  <inkml:trace contextRef="#ctx0" brushRef="#br0" timeOffset="296505.2286">20091 10672 0,'-36'0'16,"72"0"-16,-89 0 0,88-18 16,-17 18-16,88-35 15,-71 17-15,18 0 16,0 1-16,0-1 16,-18 18-16,-18-18 0</inkml:trace>
  <inkml:trace contextRef="#ctx0" brushRef="#br0" timeOffset="296983.6069">19967 10019 0,'-17'0'15,"34"0"-15,-17 0 16,18 0-16,35-35 16,-18-1-16,0-17 15,1 18 1,-19 18-16,1-19 0,17 1 15,-35 17-15,18 18 16,-1-17-16,-17-1 16,18 18-1,-18 18-15,0-1 0,18 19 16,-18-1-16,35 18 16,-35-36-16,35 19 15,-17-19-15,17 1 16,-17-18-16,-1-35 15,1 17 1,-18-17-16,0 17 16,0 1-16,-18 17 0,18-18 15</inkml:trace>
  <inkml:trace contextRef="#ctx0" brushRef="#br0" timeOffset="297272.5922">20726 9878 0,'0'0'15,"0"17"-15,-18 36 16,0-17-16,18 34 16,0-35-16,0 36 15,18-53-15,17 17 16,-17-17 0,17-1-16,18-17 15,-35-17-15,-1 17 16</inkml:trace>
  <inkml:trace contextRef="#ctx0" brushRef="#br0" timeOffset="297406.6983">20973 10125 0,'0'35'0,"0"-70"0,0 88 16,0-36-16,35 19 15,-17-19-15</inkml:trace>
  <inkml:trace contextRef="#ctx0" brushRef="#br0" timeOffset="297528.7979">20973 10001 0,'0'0'0,"0"-17"0,0-1 15,17 18 1</inkml:trace>
  <inkml:trace contextRef="#ctx0" brushRef="#br0" timeOffset="297741.6256">21167 9878 0,'17'0'15,"1"0"-15,17 0 16,1 35-1,-1-17-15,0 52 16,-17-34-16,-18 34 16,0-35-16,-18 36 15,0-53-15,1-1 16,-1 18-16</inkml:trace>
  <inkml:trace contextRef="#ctx0" brushRef="#br0" timeOffset="297934.3266">21643 10231 0,'53'0'16,"-36"17"-16,19-17 0,17 0 15,-36 18-15</inkml:trace>
  <inkml:trace contextRef="#ctx0" brushRef="#br0" timeOffset="298060.5915">21643 10407 0,'0'0'16,"53"18"-16,-18-18 0,0 0 15,1 0-15,34 0 16,-34 0-16</inkml:trace>
  <inkml:trace contextRef="#ctx0" brushRef="#br0" timeOffset="299296.2737">22401 10125 0,'53'-18'0,"-17"18"16,-1 0-16,71-18 16,-53 18-16,0 0 0,17 18 15,-52 0-15,-18 17 16,-18 0-1,-35 18-15,18-18 16,-18 18-16,18-17 16,17 17-1,18-36-15,35 19 16,1-19-16,-1-17 0,71 0 16,-18 0-1,-53 0-15,-17-17 16,-36 17-16,1 0 15</inkml:trace>
  <inkml:trace contextRef="#ctx0" brushRef="#br0" timeOffset="299430.1456">22454 10389 0,'71'0'15,"-142"0"-15,212 0 0,-88 0 0,18-17 16,-1-1-16,-17 18 0,18-18 15,17 1-15</inkml:trace>
  <inkml:trace contextRef="#ctx0" brushRef="#br0" timeOffset="299674.1266">23160 9666 0,'-35'35'0,"35"1"16,0-19-16,0 54 16,17-53-16,1 17 15,35 0-15,-18-17 0,0-1 16,-17 1-16,17-18 15,-17 0-15</inkml:trace>
  <inkml:trace contextRef="#ctx0" brushRef="#br0" timeOffset="299790.0965">23336 9790 0,'0'17'16,"0"1"-16,18 0 15</inkml:trace>
  <inkml:trace contextRef="#ctx0" brushRef="#br0" timeOffset="300397.6811">23372 9790 0,'0'17'32,"0"1"-17,17 0-15,-17-1 0,18 1 0,-1 17 16,1-35-16,0 18 16,-1-18-1</inkml:trace>
  <inkml:trace contextRef="#ctx0" brushRef="#br0" timeOffset="300553.354">23354 9613 0,'0'0'0,"18"0"15,-1 0 1,1 0-1</inkml:trace>
  <inkml:trace contextRef="#ctx0" brushRef="#br0" timeOffset="300737.3566">23566 9472 0,'70'53'15,"-140"-106"-15,175 141 0,-52 0 16,-17-35 0,-1 36-16,-35-36 15,0 52-15,-18-52 16,1 0-16</inkml:trace>
  <inkml:trace contextRef="#ctx0" brushRef="#br0" timeOffset="305130.7505">24289 6632 0,'17'18'31,"36"-18"-31,-17 0 16,52 0-1,-18 0-15,-17 0 0,71-18 16,-71 18-16,0-17 16,35 17-16,-35-18 15,-71 18 17,-17-18-32,-1 18 0</inkml:trace>
  <inkml:trace contextRef="#ctx0" brushRef="#br0" timeOffset="305474.4061">24606 6403 0,'-17'0'16,"-1"18"-16,-35-1 15,18-17 1,-18 35-16,18-35 16,-54 36-16,54-19 15,-35 19-15,52-36 16,0 17 0,18 1-16,18 0 0,-18-1 15,53 19 1,-36-19-16,54 18 15,-36-35-15,36 36 16,-36-36-16,36 17 16,-54-17-16,19 18 15</inkml:trace>
  <inkml:trace contextRef="#ctx0" brushRef="#br0" timeOffset="306069.9786">22983 8731 0,'0'-17'0,"0"-1"16,18 18-16,53-35 16,-36 17-16,88 0 15,-70 1-15,18 17 16,70-18-16,-88 1 0,17 17 15,-34 0 1,-19 0-16</inkml:trace>
  <inkml:trace contextRef="#ctx0" brushRef="#br0" timeOffset="306354.133">23160 8396 0,'0'0'0,"-53"35"0,0-17 16,-18 17 0,54 1-16,-18-19 0,17 1 0,0 17 15,1-17-15,17-1 16,0 1-16,0 0 0,53 17 15,-36-17-15,71 17 16,-35-35-16,36 18 16,-37-1-16,-16-17 15,-1 18-15,0-18 0</inkml:trace>
  <inkml:trace contextRef="#ctx0" brushRef="#br0" timeOffset="311020.8006">3246 5203 0,'0'0'15,"-18"-17"-15,-35 17 16,-18 17 0,36 1-16,-35 0 15,17-1-15,-18 1 16,36 0-16,0-18 16,-1 0-16,1 0 0,-36 0 15,36 0-15,-18 0 16,36 0-16,-1 0 15,0 0-15,1 17 16,17 1 0,17 0-1,-17 17 1,18-17-16,-18 17 16,0-18-16,0 19 0,0 17 15,0 0-15,0-1 0,0 54 16,-18-35-16,18 70 15,0-53 1,-17 89-16,17-89 16,0 18-16,-18-1 0,18 107 15,0-106-15,0 123 16,0-123-16,0 18 16,0 87-1,0-87-15,0-1 0,0 106 16,0-123-16,0 141 15,0-141-15,0 18 16,18 105-16,-18-123 16,0-1-16,0 125 15,0-124-15,0 123 16,-18-123-16,18 17 16,-18 107-16,18-125 15,0 125-15,-17-124 16,17 123-1,-18-18-15,1 1 16,17-124-16,0 106 16,-18-17-1,18-89-15,0-17 0,-18 87 16,18-87 0,0-1-16,-17 1 0,17-1 0,-18 89 15,18-88 1,0 52-16,0-52 15,0-18-15,0 53 16,0-54-16,0 1 0,0 18 16,-18 52-1,18-70-15,-17 71 16,17-54-16,-18-17 0,18 71 16,-18-71-16,18 0 15,0 35-15,0-53 16,-17 36-16,17-18 15,0-1 1,-18-16-16,18 17 16,0-36-16,-17 19 15,17-19-15,0 18 16,0-17-16,0 0 16,0-1-1,0 1-15,0 0 0,0-1 16,17 1-16,1 0 15,-18-1-15,35 1 16,0 17 0,18 0-1,18-17-15,-1 17 16,-34-35-16,52 18 16,-35 0-16,0-18 15,-18 0-15</inkml:trace>
  <inkml:trace contextRef="#ctx0" brushRef="#br0" timeOffset="333296.9086">21643 1834 0,'0'-35'0,"18"-35"15,-18 34-15,17-52 16,-17 53-16,18-18 16,-18 18-1,17-1-15,-17 54 31,0 0-15,0 17-16,0 36 0,-17 52 16,17-52-1,-18 52-15,18-70 16,-17 0-16,17 0 16,0-18-16,0 36 0,0-54 15,0 19-15,0-19 16,-18-17-1</inkml:trace>
  <inkml:trace contextRef="#ctx0" brushRef="#br0" timeOffset="333513.9349">21449 2064 0,'0'0'0,"0"70"16,0-17-16,0-17 15,0-1-15,18 0 0,-1 0 16,-17-17-16,35 0 0,-17-18 16,17 17-16,1-34 15,34-1-15,-35-17 16,36-36-16,-53 36 16,17-18-1,-17 18-15</inkml:trace>
  <inkml:trace contextRef="#ctx0" brushRef="#br0" timeOffset="334415.2446">23160 1623 0,'0'0'16,"-18"53"-16,18-18 0,-17 18 15,-1-18-15,0 18 0,-17 71 16,17-54-16,1-17 16,-1 53-16,18-71 15,0 18-15,0-35 16,0-1-16</inkml:trace>
  <inkml:trace contextRef="#ctx0" brushRef="#br0" timeOffset="334632.1822">22860 2152 0,'0'71'16,"0"-142"-16,0 177 0,18-36 15,-1-52-15,54 17 16,-18-17-16,-18-18 0,18 0 16,-18 0-16,53-35 15,-70 17-15,17-17 16,-35 17-16,18 0 16,-36 1-16</inkml:trace>
  <inkml:trace contextRef="#ctx0" brushRef="#br0" timeOffset="363427.3543">3457 16069 0,'0'18'15,"0"35"1,0 0-16,0 17 15,18 1-15,0 17 0,-18 0 16,17 0-16,18 0 0,-17-35 16,17 18-16,36-1 15,-36-52-15,53-36 16,-52-17-16,34-53 16,-17-36-1,-35 72-15,-18-72 16,0 54-16,0-54 15,-18 71-15,-35-35 16,18 35-16,0 18 16,17 17-16,18 36 15,0 17-15,18 89 16,-1-36-16,19 70 16,-1-87-16,18 70 15,-18-106-15,36 36 16,-54-53-16,19-18 15,-19 0-15</inkml:trace>
  <inkml:trace contextRef="#ctx0" brushRef="#br0" timeOffset="363690.6636">4304 16404 0,'-53'35'0,"106"-70"0,-124 88 15,18 0 1,36-35-16,17 52 16,0-35-16,17 18 15,19-17-15,34 17 16,-52-36-16,17 1 0,0 35 16,-35-36-16,-17 19 15,17-19-15,-53 1 16,35-18-1,-35 0-15,36-18 16,-1 18-16</inkml:trace>
  <inkml:trace contextRef="#ctx0" brushRef="#br0" timeOffset="363986.0695">4392 16792 0,'0'0'15,"35"0"-15,-35-17 0,18 17 0,0-18 16,-18 0-16,35-35 16,-17 36-16,-1-19 15,-17 19-15,0-1 16,-17 18-16,-36 0 16,35 0-16,0 18 15,-17-1-15,35 19 0,-18-1 16,18 0-16,18 36 15,0-36-15,17 0 0,36-17 16,70 0 0,-106-36-16,36 0 15,-36 18-15,-18-17 16</inkml:trace>
  <inkml:trace contextRef="#ctx0" brushRef="#br0" timeOffset="364663.2635">6756 16387 0,'0'0'0,"53"0"15,-18 0-15,0 0 0,53 17 16,-35 1-16,-17-1 16,-19 1-16,1-18 0,-1 35 15,-17-17-15,-17 53 16,-1-36-16,-17 53 15,0-35-15,17 18 16,0-36-16,36 18 16,17-18-16,1-17 15,16-1-15,-16-17 0,70 36 16,-71-36-16,35 17 16,-34-17-16,-19 0 15,-34 0 1</inkml:trace>
  <inkml:trace contextRef="#ctx0" brushRef="#br0" timeOffset="364812.7676">6950 16810 0,'35'-18'15,"0"18"-15,-17-17 16,0 17-16,34 0 0,-34-18 15,17 18 1,-35-18-16</inkml:trace>
  <inkml:trace contextRef="#ctx0" brushRef="#br0" timeOffset="365197.1676">6756 15998 0,'17'0'0,"-17"-17"16,18-1 0,17-17-16,-17 0 15,-18 17-15,18 0 16,-18 1-16,0 34 15,0 1 1,0 17-16,17 1 0,-17 16 16,18-16-16,-1-1 0,19 0 15,-1-17-15,0-18 16,-17 0-16,17-18 16,-17 1-1,17-36-15,-35 17 16,0-16-16,0 34 15,0-17-15,0 17 16</inkml:trace>
  <inkml:trace contextRef="#ctx0" brushRef="#br0" timeOffset="365942.9486">8043 15857 0,'-17'-17'0,"-1"17"16,0 17-1,18 19-15,0 34 16,0-17-16,0 18 16,18-18-1,0 0-15,17-18 16,0-18-16,-17 1 15,17-18-15,0 0 16,-35-18-16</inkml:trace>
  <inkml:trace contextRef="#ctx0" brushRef="#br0" timeOffset="366087.299">8255 16104 0,'0'36'0,"0"-72"0,0 89 15,18-53-15,-1 36 16,1-36-16,0 17 16,-1-17-16</inkml:trace>
  <inkml:trace contextRef="#ctx0" brushRef="#br0" timeOffset="366242.5002">8273 15875 0</inkml:trace>
  <inkml:trace contextRef="#ctx0" brushRef="#br0" timeOffset="366476.8356">8273 15875 0,'88'35'16,"-176"-70"-16,193 88 0,-69-18 16,-1-17-16,0 17 0,1 18 15,-19-35-15,1-1 16,-18 36-16,-18-17 15,-17-1-15,0-18 16,17 19-16,-17-19 16,-18 1-16,35 0 15</inkml:trace>
  <inkml:trace contextRef="#ctx0" brushRef="#br0" timeOffset="367378.1748">8220 15998 0,'0'-17'32,"-18"17"-17,36 0 1,-1 17 0</inkml:trace>
  <inkml:trace contextRef="#ctx0" brushRef="#br0" timeOffset="367798.8649">11201 16563 0,'0'0'0,"17"0"16,1 18-1,0 34-15,-1 1 16,1-17-16,-18-1 16,0 18-16,18-18 0,-18 0 15,0-17-15,0-36 16,0 1-16,-18-54 15</inkml:trace>
  <inkml:trace contextRef="#ctx0" brushRef="#br0" timeOffset="367904.8386">11289 16263 0,'0'0'16,"18"71"-16</inkml:trace>
  <inkml:trace contextRef="#ctx0" brushRef="#br0" timeOffset="367999.6653">11501 16704 0,'0'-18'16</inkml:trace>
  <inkml:trace contextRef="#ctx0" brushRef="#br0" timeOffset="368144.3386">11571 16545 0,'0'0'16,"35"18"-16,-17 0 0,0-1 0,-1 1 16,19 17-1,-36-17-15,35 35 16,-35-36-16,18 19 16,-18-19-16,0 1 0,17 0 15</inkml:trace>
  <inkml:trace contextRef="#ctx0" brushRef="#br0" timeOffset="368399.8382">12030 16457 0,'-36'0'0,"19"18"15,-36 17-15,35 18 16,1-35-16,34 34 15,-17-34-15,53 17 16,-35-17-16,52 0 16,-52-1-16,0 1 31,-18 0-31,-18-18 16,-17 17-16,-18-17 15,35-17-15</inkml:trace>
  <inkml:trace contextRef="#ctx0" brushRef="#br0" timeOffset="368577.9397">12206 16563 0,'0'0'15,"53"-18"-15,-18-17 0,36 0 16,-53-1-16,-1 19 15,1-1-15,-18 1 0,0-36 16,-18 35-16,1 0 16</inkml:trace>
  <inkml:trace contextRef="#ctx0" brushRef="#br0" timeOffset="368756.7363">12277 16193 0,'0'0'15,"0"35"-15,0 18 0,0 0 16,17 52-1,1-52-15,17 53 16,-17-53-16,17 0 16,-35-35-16,18-1 15,-1-17-15,1 0 0,-18-17 16,0-1 0</inkml:trace>
  <inkml:trace contextRef="#ctx0" brushRef="#br0" timeOffset="369135.0378">12506 16686 0,'18'0'15,"-1"0"-15,1 0 16,0 0 0,-1 0-1,-17 18 1,18-18 0,-18 18-1,17-18-15,1 17 16,0-17-16,-1 0 15,1 0-15,17-35 16,1 17-16,-1-17 16,-18 0-16,19-36 15,-36 36-15,0 0 16,17-53-16,-17 35 16,-17-53-16,-1 53 15,-17 18-15,0-1 16,-1 36-16,1 53 15,35 0-15,-18 71 16,18-71-16,18 17 0,17 54 16,1-72-1,52 19-15,-35-53 16,53-18-16,-71 0 16,0 0-16,-17 0 15</inkml:trace>
  <inkml:trace contextRef="#ctx0" brushRef="#br0" timeOffset="369884.3721">14199 16475 0,'0'17'0,"0"36"15,0 0 1,0-18-16,0 36 16,0-36-16,0 1 0,0 17 15,18-53-15,-18 17 16,35-34 0,1-19-1,-19 19-15,1-36 0,-1 17 16,1 1-16,-18 0 15,18 17-15,-18-17 16,0 17-16,0-35 16,0 18-16,0 0 15,0-53-15,0 52 16,0-69-16,0 52 16,-18-53-1,18 53-15,-18 18 0,1-18 16,17 88-1,0 53-15,17 0 16,1 18-16,0 0 16,-1 17-16,1 1 0,35 141 15,-35-177-15,52 70 16,-35-122-16,36 17 16,-36-53-16,-17 0 15,-18-36-15,0-17 16,-18 1-16,-17-37 15,0 36-15,-18-52 16,35 69 0,0 1-16,18 0 15,18 17 1,35 0-16,-18 18 16,53-35-16</inkml:trace>
  <inkml:trace contextRef="#ctx0" brushRef="#br0" timeOffset="370323.6034">15875 16245 0,'-35'-17'0,"70"34"16,-70-52-16,52 18 0,1 17 15,53 0 1,-36 0-16,71 17 15,-71 1-15,53 35 16,-53-18-16,1 36 16,-36-19-16,-18 19 15,18-36-15,-35 36 16,17-36-16,18 0 16,0-17-16,35 17 15,1-35-15,-1 0 16,-17 0-16,17 0 0,35-17 15,-52-1 1,0 0-16</inkml:trace>
  <inkml:trace contextRef="#ctx0" brushRef="#br0" timeOffset="370463.7492">15998 16545 0,'0'0'0,"36"-17"0,-1-1 15,0 0-15,71 1 16,-35-1-16,35-17 16,-71 35-16,0-18 15</inkml:trace>
  <inkml:trace contextRef="#ctx0" brushRef="#br0" timeOffset="370775.1966">16633 15610 0,'0'0'15,"-17"0"-15,-1 0 0,1 36 16,-1 52-16,18-35 16,0 70-16,18-70 15,-1-18-15,1 1 16,35 17-16,17-18 16,-34-17-16,-19-18 15,36-18-15</inkml:trace>
  <inkml:trace contextRef="#ctx0" brushRef="#br0" timeOffset="370919.4244">16863 16016 0,'0'0'16,"0"35"-16,0 1 0,17-36 15,1 17-15,17-17 16,-17 0-16,17 0 15</inkml:trace>
  <inkml:trace contextRef="#ctx0" brushRef="#br0" timeOffset="371086.3368">16969 15804 0,'0'0'0,"-18"0"16,18 18 15,18-18-31,-1 0 16</inkml:trace>
  <inkml:trace contextRef="#ctx0" brushRef="#br0" timeOffset="371593.5794">17110 15628 0,'17'0'15,"-34"0"-15,52 0 0,18 35 16,-18 1-16,18 52 15,-18-18-15,-17 36 16,-18-53-16,0 0 16,-18 0-16,-35 35 15</inkml:trace>
  <inkml:trace contextRef="#ctx0" brushRef="#br1" timeOffset="386212.7044">28769 4269 0,'0'-36'16,"0"19"-16,-18-1 16,18 0-16,-35 1 15,17 17-15,1 0 16,-1-18-16,-17 18 15,0 0-15,-18 0 16,35 0 0,-52 0-16,34 18 15,-34 17-15,-18 0 16,-1 18 0,54-35-16,-53 35 15,53-18-15,17 0 16,-17 1-16,-1 34 15,19-35-15,-1 54 16,18-36-16,0 52 16,0-52-16,35 53 15,1-53-15,34 53 16,-35-53-16,54 53 16,-36-71-16,52 36 15,-52-54-15,71 1 16,-71-18-16,70-18 15,-70-17-15,71-36 16,-89 36 0,53-36-16,-70 36 15,17-53-15,-17 53 16,-18-1-16,0-16 16,0-1-16,0 0 0,-18 0 0,0-53 15,1 35 1,-1 18-16,0-17 0,-17-1 15,-18 18 1,36 36-16,-19 17 16,1 0-16</inkml:trace>
  <inkml:trace contextRef="#ctx0" brushRef="#br1" timeOffset="387514.129">7320 15699 0,'0'17'31,"18"-17"-15,-1 18-16,1-18 15,35 0 1,-35 0-16,-1 0 0,1-18 16,-18 1-16</inkml:trace>
  <inkml:trace contextRef="#ctx0" brushRef="#br1" timeOffset="387814.2446">7303 15734 0,'0'0'16,"0"35"-16,0-17 0,0 17 0,0 18 15,0 18 1,0-36-16,0 35 16,0-52-16,17 17 15,-17-17-15,18 0 16,-1-18-16,1 17 16,0-17-16,-1 18 15,1-18-15,0 18 16,-18-1-1</inkml:trace>
  <inkml:trace contextRef="#ctx0" brushRef="#br1" timeOffset="388248.0526">7532 16087 0,'35'-18'16,"-17"-17"0,-1 35-16,-17-36 0,0 19 15,0-1-15,0 1 0,-17-19 16,17 19-1,0-1-15,0 0 16,-18 18 47,18 18-48,-18-18-15,18 18 16,0-1-16,0 1 0,0 17 15,18 0-15,0 1 16,-18-19-16,17 1 16,-17 17-1,18-35-15,-18 18 0,18-18 16</inkml:trace>
  <inkml:trace contextRef="#ctx0" brushRef="#br1" timeOffset="388665.079">7691 15769 0,'17'0'16,"1"0"-16,-1 0 15,19 0-15,-19 0 16,1 0 0,-18 18 15,0-1-15,0 19-16,0-1 15,0 0-15,18 36 16,-1-36-1,-17 36-15,0-54 16,0 19-16,0-1 16,-17-35 15,-1 0-15,0 0-16,1-18 15,-19 18-15,19 0 16,-1 0-16,1 18 15</inkml:trace>
  <inkml:trace contextRef="#ctx0" brushRef="#br1" timeOffset="389676.8864">15981 15646 0,'-18'0'0,"36"0"47,-1 0-31,1 0-16,0 0 16,-1 0-1,-34 0 1,17 17-1</inkml:trace>
  <inkml:trace contextRef="#ctx0" brushRef="#br1" timeOffset="389972.1266">15981 15646 0,'-18'17'16,"36"-34"-16,-36 70 0,18-36 0,0 19 16,0-1-16,0 0 0,0 0 15,0 18 1,0-17-16,18 16 16,-1-34-16,1 17 15,0-35-15,17 18 16,-17-18-16,17 0 15,-35 18-15,18-18 16,-1 0-16,1 0 16</inkml:trace>
  <inkml:trace contextRef="#ctx0" brushRef="#br1" timeOffset="390372.6342">16228 15946 0,'17'-18'15,"-17"0"1,0 1-16,18-19 15,-18 19-15,0-19 16,0 19-16,-18-36 16,18 35-16,-17-17 15,17 17-15,-18 18 16,18 18 15,0 17-15,0 18-16,0-18 15,0 18-15,0-17 16,18-1-16,-1-17 16,-17-1-16,18 1 15,0-18-15,-1 0 16,-17-18 0</inkml:trace>
  <inkml:trace contextRef="#ctx0" brushRef="#br1" timeOffset="390783.6932">16334 15593 0,'0'0'0,"0"-18"0,17 1 15,1 17 1,0-18-1,-1 18-15,-17 18 63,0 17-63,18 0 16,-18-17-16,0 70 15,17-53-15,-17 53 16,18-52-16,0 17 15,-18-18-15,0-18 16,0 1-16,0 0 0,0-1 16,-18-17-16,0 18 15,1-18-15,-1 0 16,1-18 0,-1 18-1</inkml:trace>
  <inkml:trace contextRef="#ctx0" brushRef="#br1" timeOffset="391111.3193">17851 16704 0</inkml:trace>
  <inkml:trace contextRef="#ctx0" brushRef="#br0" timeOffset="406018.6457">25312 7497 0,'17'0'78,"-17"17"-62,0 1-16,0-1 16,0 1-16,0 17 15,0 36-15,0-36 16,0 0-16,0 54 15,0-54-15,18 53 16,0-35-16,-1 53 16,1-36-16,0 89 15,-18-71-15,17 106 16,-17-88-16,0 124 16,18-89-16,-18-18 15,0 1-15,18 17 0,-1 141 16,-17-141-1,18 159-15,-1-159 16,1 159-16,0-141 16,-18 176-1,17-159-15,-17 159 16,0 18-16,18 18 16,-18-177-16,-18 176 15,18-176-15,0-18 16,0 18-16,0 194 15,0-194-15,18 177 16,-18-177-16,0 141 16,0-159-16,0 107 15,0-142-15,18 88 16,-18-141-16,35 71 16,-17-106-1,-18 0-15</inkml:trace>
  <inkml:trace contextRef="#ctx0" brushRef="#br0" timeOffset="411961.0224">26511 8096 0,'0'-17'16,"18"34"30,0 19-30,-1-19-16,1 18 16,52 36-16,-34-36 15,34 36 1,-17-36-16,35 53 16,-52-70-16,-1 17 0,18 1 15,-18-19-15,-17 1 16,-1-18-16,-34 0 31,-19-18-15,19 1-16,-1-1 0</inkml:trace>
  <inkml:trace contextRef="#ctx0" brushRef="#br0" timeOffset="412235.3286">27023 8079 0,'0'0'15,"-18"0"-15,1 17 16,-19 1-16,19 17 15,-72 71-15,54-35 16,-35 52-16,34-52 16,-17 34-16,36-52 15,-1 18-15,18-36 16</inkml:trace>
  <inkml:trace contextRef="#ctx0" brushRef="#br0" timeOffset="431964.5312">26723 10266 0,'-18'0'15,"1"0"1,-1 0 15,0 0-15,1 0-1,-1 0 1,36 0 46,-1 0-46,19 0-16,-1 0 0,18 0 16,0 0-1,-18 17-15,36 1 16,-36 0-16,35-1 16,-34-17-16,17 36 15,-53-19-15,17 1 16,-17 0-16,-53 35 15,18-18-15,-53 35 16,53-34-16,-18-1 16,0 18-16,17-18 15,1 36-15,18-36 0,17-17 16,17 34-16,18-16 16,36-19-1,-36 1-15,71-18 16,-71 0-16,71 0 15,-70 0-15,-1-18 16,-53 18 0,1 0-1</inkml:trace>
  <inkml:trace contextRef="#ctx0" brushRef="#br0" timeOffset="432220.8115">26547 10707 0,'0'0'0,"35"0"0,71 0 15,-53-18-15,35 18 0,53-17 16,-88-1 0,53 18-16,-71-18 15,-17 18-15</inkml:trace>
  <inkml:trace contextRef="#ctx0" brushRef="#br0" timeOffset="437111.1467">27481 9878 0,'0'-18'16,"0"1"-1,0-1 1,0 0 0,-17 18-1,-1 18 1,0 0-16,-17 34 16,18 1-16,17-17 15,0 17-15,0-1 0,17 37 16,1-54-16,35 35 15,-36-52 1,36 35-16,-17-35 16,-1-18-16,-17 0 15,-1 0 1</inkml:trace>
  <inkml:trace contextRef="#ctx0" brushRef="#br0" timeOffset="437281.7426">27640 10142 0,'0'0'0,"0"36"0,0-19 0,0 36 16,0-35-16,18 17 16,-18-17-16,17-1 15,1-17-15,0 0 16</inkml:trace>
  <inkml:trace contextRef="#ctx0" brushRef="#br0" timeOffset="437444.7079">27658 10001 0,'0'-17'16,"0"-1"-1,17 18-15,1-18 16</inkml:trace>
  <inkml:trace contextRef="#ctx0" brushRef="#br0" timeOffset="437648.4617">27781 9754 0,'18'18'16,"17"0"-16,-17 17 16,17 0-16,0 0 0,-17 18 15,17-17-15,-17 17 16,-18 17-16,18-17 0,-18 0 0,-18 0 16,-17 53-1,17-71-15,-17 18 16</inkml:trace>
  <inkml:trace contextRef="#ctx0" brushRef="#br0" timeOffset="445724.1137">28363 8467 0,'18'0'16,"35"0"0,0 0-16,70 0 15,-35 0-15,89-18 16,-71 18-1,88-18-15,-88 18 16,52-17-16,-105 17 16,18 0-16,-54-18 15</inkml:trace>
  <inkml:trace contextRef="#ctx0" brushRef="#br0" timeOffset="446035.4066">28769 8220 0,'-18'0'16,"-35"17"-1,18 19-15,-18-19 0,-35 36 16,35-35-1,-35 35-15,53-36 16,-1 1-16,-16 17 16,52-17-16,-18 17 15,36-17-15,34 0 16,19 17 0,-18-35-16,53 17 15,-36 1-15,54 0 16,-71-18-16</inkml:trace>
  <inkml:trace contextRef="#ctx0" brushRef="#br0" timeOffset="446951.6468">28663 10513 0,'18'0'47,"35"-18"-47,-18 18 16,18 0-16,159-17 16,-36 34-1,-17-17 1,-71 0-16,18 18 15,-71-18-15,-17 17 0,-1 1 16,-34-18 0</inkml:trace>
  <inkml:trace contextRef="#ctx0" brushRef="#br0" timeOffset="447279.7147">28998 10248 0,'-17'18'16,"-36"-1"-1,18 1-15,-71 35 16,70-35-16,-17-1 15,-35 36-15,53-35 16,-18 17-16,53-17 16,18 17-16,-1-17 15,54 35-15,-36-18 16,71 18 0,-53-18-16,70 18 15,-70-35-15,0-1 16,-17 1-16</inkml:trace>
  <inkml:trace contextRef="#ctx0" brushRef="#br0" timeOffset="465499.0018">29457 11783 0,'18'-35'16,"-36"70"-16,36-88 0,-1 35 15,-17 36 1,0 17-1,18 0-15,-18 54 16,0-19-16,0 89 16,0-71-16,-18 124 15,18-89-15,0 107 16,0-107 0,0 106-16,0-105 15,0 123-15,0-124 16,-17 107-16,17-125 15,0 107 1,-18-36-16,18-87 16,0-19-16,0 71 15,0-88-15,0 18 16,0-54-16,0 1 16</inkml:trace>
  <inkml:trace contextRef="#ctx0" brushRef="#br0" timeOffset="466327.1986">26494 14605 0,'0'0'15,"-18"-18"-15,0 18 16,1 0 0,-1 0-16,18 18 15,-18-18 1,1 0-16,17 18 15,17-18 1,36 17-16,-17-17 16,17 0-16,70 0 15,-52 18-15,-1-18 16,18 0-16,1 18 0,87 17 16,-70-18-16,105 1 15,-87 0-15,176 17 16,-142-35-16,19 18 15,-1-18-15,195 17 16,-177-17-16,176 18 16,-176 0-16,194-1 15,-176 1-15,176 17 16,-194-17 0,-18-1-16,195 36 15,-212-35-15,176 17 16,-194-17-16,-18-18 0,89 18 15,-124-18-15,18 0 16,-88 0-16,-1-18 16</inkml:trace>
  <inkml:trace contextRef="#ctx0" brushRef="#br0" timeOffset="467383.8566">26317 14217 0,'0'18'16,"18"-1"0,0-17-16,34 18 15,-34 0 1,35-1-16,-18 1 16,1-18-16,87 53 15,-35-36 1,-35 1-16,53-18 15,-53 0-15,0 0 16,17 0-16,-17 0 0,18-18 16,-1 18-16,71-35 15,-70 35-15,88-53 16,-89 36-16,89-19 16,-88 1-16,70-18 15,-88 35-15,17-17 16,54-18-16,-54 18 15,-17 0-15,71-54 16,-71 54-16,52-53 16,-52 35-16,53-35 15,-53 35-15,53-35 16,-36 52-16,-17-16 16,0 16-16,71-52 15,-54 35-15,-17 0 16,18 0-16,-18 18 0,70-53 15,-52 53-15,-18-1 16,70-17-16,18 0 16,-53 36-16,-17-18 15,105-18 1,-70 17-16,88-17 16,-106 36-16,1-1 0,105-17 15,-106 17-15,106 1 16,-106 17-16,106 0 15,-88 0-15,106 17 16,-107-17 0,107 18-16,-124-18 15,18 0-15,-18 0 0,-17-18 16,52 18-16,-87 0 16,17 0-16</inkml:trace>
  <inkml:trace contextRef="#ctx0" brushRef="#br0" timeOffset="469713.9632">28046 14658 0,'17'0'15,"1"18"1,0-18 0,-1 0-16,1 0 15,0 0 1,-1 0-16,1 17 15,0-17 1,-1 0-16,36 0 16,-35 0-16,52-17 15,-34-1-15,-1 18 16,-17-18-16,17 1 0,0-1 16,18 0-16,-18 1 15,18-36 1,-18 35-16,36-35 15,-53 36-15,35-36 16,-36 17-16,36-16 16,-35 16-16,17-34 15,-17 52-15,35-35 16,-53 35-16,35-17 16,-17 18-16,17-36 15,-18 35-15,36-35 16,-35 35-16,35-34 15,-35 34-15,-1 0 16,18 1-16,-17-1 16,17 0-1,-17 1-15,0-1 0,17 0 0,0 1 16,-17-1-16,17 18 0,0-17 16,-17 17-16,17 0 15,1 0 1,-19 0-16,1 17 15,17 1-15,-17-1 16,17 1 0,-17 0-16,-1 35 15,1-36-15,0 1 16,-1 17-16,1-17 0,0 17 16,17 18-16,0 0 15,-35-18-15,18-17 16,-1 52-1,19 1-15,-36-36 16,17 1-16,1 16 0,0-16 16,35 34-16,-36-34 15,36 34-15,-35-35 16,35 36 0,-36-36-16,36 18 15,-35-35-15,-1-1 0,1 1 16,35 17-16,-35-17 15,35 0-15,-18-18 16,-18 0-16,19 0 16,-36-18-16</inkml:trace>
  <inkml:trace contextRef="#ctx0" brushRef="#br0" timeOffset="480086.2494">28981 13564 0,'-18'18'15</inkml:trace>
  <inkml:trace contextRef="#ctx0" brushRef="#br0" timeOffset="482187.0387">28575 13899 0,'-18'36'15,"18"-19"1,18-17 0,0-17-1,-1 17-15,1-18 16,0 0-16,-1 1 0,18-18 15,-17 17 1,53-35-16,-36 18 16,0 17-16,71-70 15,-53 53-15,18-18 0,52-36 16,-52 37-16,-19-1 16,1 17-16,0 1 0,53-53 15,-71 53 1,54-36-16,-36 53 15,-18-17-15,0 18 0,18-19 16,-18 19-16,18-19 0,35 1 16,-35 17-16,-17-17 15,-1 17-15,18 1 16,0-1-16,-18 1 16,18-19-16,-35 36 15,-1-17-15,1-1 16,-18 0-16,17 18 15,-34 0 1,-1 0-16,1 0 16,-19 18-1,19 0-15,-1-1 0,-35 19 16,35-19-16,-52 18 16,35 1-16,-54 17 15,36-18 1,-70 36-16,52-19 15,-87 54 1,70-53-16,17 0 0,-88 35 16,89-52-16,-1-1 0,18 0 15,-70 18 1,87-18-16,-52 18 16,53-35-16,17 0 15,-17 17-15,17-18 0,1 1 16,-19 0-16,19-1 15,-1 1-15,1 0 16,-1-18-16,0 0 0,1 17 16,-1-17-16,0 18 15,36-36 17,0 18-17,17-17-15,-17-19 0,70-17 16,-53 18-16,71-35 15,-53 34-15,70-34 16,-70 17 0,18 18-16,-1-1 0,1 1 15,-1 0-15,54-53 16,-54 52-16,54-52 16,-71 53-16,17 0 15,54-54-15,-71 54 0,53-18 16,-53 18-16,-1 17 15,-16-17-15,-1 17 16,18 1-16,-35-1 16,-1 18-16,1-18 15,-18 1-15,17 17 16,1 0 15,-36 0-15,1 0-1,17 17-15,-53 1 16,35 0 0,-52 17-16,17 0 15,18-17-15,-18 17 16,-18 0-16,18 1 0,-88 52 16,70-35-16,-70 70 15,71-87-15,-1 16 16,-52 37-1,70-54-15,-71 35 0,71-34 16,-17-1-16,17 0 0,0 1 16,18-19-16,-36 36 15,36-35-15,-18 17 16,35-17-16,-35 17 16,36-17-16,17-1 0,-18-17 15,1 18-15,17 0 16,-18-18-16,18-18 47,0 0-32,18 18-15,-1-17 16,1 17-16,17-36 16,0 19-16,18-36 15,-17 35-15,34-52 16,-17 34-16,35-34 15,-52 34-15,69-52 16,-52 53-16,71-36 16,-71 36-16,53-35 15,-54 34-15,19 1 16,-18 0-16,70-18 16,-52 18-16,52-36 15,-52 36-15,0-1 16,34-16-16,-52 16 15,0 1-15,-35 35 16,-1-18-16,-34 18 63,-1 0-48,1 18-15,-36 0 16,17-1-1,1 19-15,0-19 0,-18 18 16,0-17-16,-88 53 16,70-18-16,-70 17 15,53-17-15,17-18 16,1 18-16,-18-17 0,-53 69 16,70-69-16,-52 52 15,70-53-15,-53 36 16,71-36-16,-1 0 15,-34 18-15,34-18 16,-17-17 0,36 0-16,-1-18 0,1 17 15,-1-17 1,18-17-16,18 17 16,-18-18-1,17 18-15,1-18 0,17 18 16,18-35-16,35-18 15,-35 18-15,53-36 16,53-17 0,-89 35-16,36 0 0,88-70 15,-88 52-15,106-52 16,-107 70 0,54-35-16,-88 52 15,-1-34-15,-34 52 16,-36 1-1,-36 34 1,1 1-16</inkml:trace>
  <inkml:trace contextRef="#ctx0" brushRef="#br0" timeOffset="485902.0599">8132 14429 0,'-36'0'16,"19"0"-16,-1 0 15,0 0-15,36 0 32,17 0-17,1 0-15,16 0 16,-16 0-16,17 0 0,70 17 16,-52-17-16,52 0 15,-52-17-15,52 17 16,-52-18-16,17 18 15,-35 0 1,17-18-16,-52 18 16,35 0-16,-35 0 15,-18-17 1,-18 17-16,0 0 16,-17-18-1,0 18-15,-36 0 16,36 0-16,-89 18 15,72-18-15,-72 17 16,54 1-16,-36 0 16,53-18-16,-35-18 15,52 18-15,-17-35 16,18 35-16,17-18 16,18 0-1,36 1 1,-1 17-16,-17 0 0,52 0 15,-17 0-15,35 0 16,-17 17 0,35-17-16,-36 18 15,36-18-15,-53 0 16,35 0-16,-53 0 16,-17-18-1,0 18-15,-36-17 16</inkml:trace>
  <inkml:trace contextRef="#ctx0" brushRef="#br0" timeOffset="487160.3777">14129 14464 0,'-18'0'0,"0"0"16,1 0-16,-1 0 15,1 0 1,-1 0-16,0 0 16,1 0-16,-1 0 15,0 0-15,-17 0 16,35-18-16,-18 18 16,36 0-1,0-17 1,-1 17-1,19 0-15,-19 0 16,54 0-16,-36 0 16,53 0-16,-52 0 15,52-18-15,-53 18 16,18 0 0,-35 0-16,-36 0 15,-17 0 1,-18 0-16,0 0 15,18 0-15,-18 0 0,-53 0 16,-18 0 0,71 0-16,1 18 15,-19-1-15,53-17 16,18 18-16,18-18 16,35 18-1,-18-18-15,0-18 0,71 18 16,-70 0-16,69 0 15,-69 0-15,52 0 16,-53 0 0,0 0-16,1 0 0,-19 18 15,-34-18 1,-1 0-16,0 0 0,-34 17 16,34-17-1,0 0-15,-35 18 16,18-18-16</inkml:trace>
  <inkml:trace contextRef="#ctx0" brushRef="#br0" timeOffset="492587.4249">26652 11359 0,'18'0'16,"17"18"-1,18 0-15,0-1 16,212 36-1,-71-35-15,0-18 16,-18 0 0,-52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46:33.6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12876 2681 0,'0'18'93,"0"-1"-77,0 1 0,0 0-16,0-1 15,0 19 1,-17-1-16,17 0 16,0 18-16,0-18 15,0 36-15,0-36 16,0 0-16,0 18 15,0-17-15,17-1 0,-17 35 16,0-17-16,0 36 16,0-54-16,-17 0 15,17 53-15,0-52 16,17 52 0,-17-35-16,0-18 0,0 71 15,18-53-15,-18 35 16,0-35-16,0 0 15,0 35-15,0-35 16,0 0-16,0 0 0,0 35 16,0-35-1,18 35-15,-18-35 16,17 35-16,-17-53 16,0 18-16,0-17 15,0 17-15,0-18 0,0 53 16,0-53-16,0 53 15,0-70-15,0 53 16,0-36-16,18 18 16,-18-18-16,0-17 15,0 17-15,0 18 16,0-35-16,18 17 16</inkml:trace>
  <inkml:trace contextRef="#ctx0" brushRef="#br0" timeOffset="2336.396">11730 3810 0,'-18'0'15,"36"0"1,0-18-16,17 18 15,18-17-15,-36 17 16,1 17-16,17 1 16,-17 0-16,0 17 15,-18 0-15,0 18 16,-18-18-16,0 1 16,18-1-16,-17 36 15,17-54-15,0 36 16,0-18-16,35 1 15,0-1 1,-17-17-16,-1-18 16,1 17-16,0-17 0,-1 0 15,-17 18-15,-17-18 16,-1-18 0</inkml:trace>
  <inkml:trace contextRef="#ctx0" brushRef="#br0" timeOffset="2484.7686">11748 4216 0,'0'0'0,"52"0"15,-16-18-15,17 0 16,-18 18-16,18-17 16,-36-1-16,1 18 15</inkml:trace>
  <inkml:trace contextRef="#ctx0" brushRef="#br0" timeOffset="2730.0948">11994 3598 0,'18'0'16,"0"-17"-16,-1 17 15,19-18-15,-19 18 16,19-18 0,-36 1-16,17 17 0</inkml:trace>
  <inkml:trace contextRef="#ctx0" brushRef="#br0" timeOffset="2930.3045">12065 3598 0,'0'36'0,"0"-72"0,0 89 16,0-17-16,0 16 15,18-34-15,-18 17 0,0-17 16,17 0-16,1-1 0,17 1 15,-17-18-15,17 0 16,-17 0 0,-1-18-16,1 1 15</inkml:trace>
  <inkml:trace contextRef="#ctx0" brushRef="#br0" timeOffset="3092.4208">12259 3687 0,'0'0'0,"18"35"16,-18-18-16,0 1 0,17 17 15,1-35-15,0 18 16,-1-18-16,-17-18 16</inkml:trace>
  <inkml:trace contextRef="#ctx0" brushRef="#br0" timeOffset="3435.7152">12400 3528 0,'0'0'0,"18"0"16,-1 0-1,1 0-15,0 0 0,-1 17 16,-17 1-1,0 0-15,18-1 16,-18 19 0,0-19-16,18 36 15,-18-35-15,0-1 0,17 36 16,-17-35-16,18 0 16,-18-1-16,0 1 15,-18-18 1,1 0-1,-1 0 1,0-18 0,1 18-16</inkml:trace>
  <inkml:trace contextRef="#ctx0" brushRef="#br0" timeOffset="4025.741">12259 4269 0,'18'0'16,"-18"-18"-16,17 18 15,1 0 1,0 0-16,-1 0 15,1 0-15,-18 18 16,18-18 0,-18 17-1,0 1 1,-18 0 0,18-1-16,0 1 15,0 17 1,0-17-16,0-1 15,18-17 1,-18-17 15,0-1-15,0 0 31,-18 18-32</inkml:trace>
  <inkml:trace contextRef="#ctx0" brushRef="#br0" timeOffset="4888.2036">12277 4216 0,'0'-18'16,"0"36"93,0-1-93,17 1-16,1 17 15,-18-17 1,18 35-16,-1-18 16,1 0-16,-18-17 15,0 17-15,0-17 16,18 0 0,-36-36-1,18 0 1,-18 1-16,1-36 15,17 35-15,-18-35 16,18 18-16,0 17 16,0 1-16,0-1 0,-18 0 15,18 1 1,0 34 0,18 1-1,-18 0-15,18-1 0,-18 1 16,17 17-1,-17 0-15,18 1 16,-18-19-16,18-17 16,-36-17-1,18-1 1,-18 0-16,1-34 16,-1 34-1,18-17-15,-18-1 16,18 1-16,0 17 15,18 36 32,-18 35-31,18-35-16,-1 52 16,-17-52-16,18 17 0,0-17 15,-1 17-15,1-17 16,-18-1-1</inkml:trace>
  <inkml:trace contextRef="#ctx0" brushRef="#br0" timeOffset="7139.7756">13494 4110 0,'0'-35'15,"-18"35"-15,18-18 16,-18 0-16,1 1 16,-1-1-1,-17 18-15,17 0 16,-17 18-16,17-1 15,-35 54-15,53-18 16,-17 0-16,17-18 0,0 0 16,17 1-16,1-1 0,35 18 15,-35-36-15,17-17 16,-17 0-16,17 0 16,0-35-16,-17 17 15,-18-17-15,17-18 16,-17 36-16,-17-36 15,-1 35-15,0 0 16,1 1-16,17 34 16,0 19-1,17-19-15,1 19 16,17-1-16,18 0 16,-35-35-1,35 18-15,-35-18 16,-1 0-16,-17-18 15</inkml:trace>
  <inkml:trace contextRef="#ctx0" brushRef="#br0" timeOffset="7425.8929">13547 3563 0,'17'0'31,"19"0"-31,-19 0 16,19 0-16,-19 0 15,-17 18 1,-17-18 0</inkml:trace>
  <inkml:trace contextRef="#ctx0" brushRef="#br0" timeOffset="7596.0372">13547 3651 0,'0'36'15,"0"-72"-15,0 107 0,17-54 0,-17 36 16,18-35-16,0 17 16,-18-17-16,35 0 15,-17-18 1,-1 0 0,-17-18-16</inkml:trace>
  <inkml:trace contextRef="#ctx0" brushRef="#br0" timeOffset="7801.3008">13723 3722 0,'0'0'0,"0"35"15,18 18 1,-18-35-16,17-1 15,-17 1-15,18 0 16,0-18-16,-18-18 16</inkml:trace>
  <inkml:trace contextRef="#ctx0" brushRef="#br0" timeOffset="8134.2009">13811 3616 0,'18'0'16,"0"-18"-16,-1 18 15,1 0 1,-1 0 0,-17 18-16,18 0 15,-18 17 1,0-17-1,0 17-15,18-18 0,-18 54 16,17-53-16,-17 35 16,0-36-16,18 1 15,-36-18 17,1 0-17,-1-18-15,0 1 16,-17 17-16</inkml:trace>
  <inkml:trace contextRef="#ctx0" brushRef="#br0" timeOffset="8425.8498">13829 4357 0,'0'0'0,"0"35"15,0-17-15,18 52 16,-18-17-1,17-18 1,-17 1-16,0-1 16,-17-17-16</inkml:trace>
  <inkml:trace contextRef="#ctx0" brushRef="#br0" timeOffset="9331.0345">13000 6209 0,'0'18'32,"0"34"-17,18 1-15,-1 53 16,-17-18-16,18 1 0,-1 16 15,-17 142-15,0-106 16,0 159 0,0-141-16,18 106 15,-18-142-15,18-17 16,-18 0-16,35 35 16,-17-71-16,-1 19 0,-17-54 15,18 18 1,-18-18-16,0-17 0,18-1 15,-18 19 1,-18-19-16,18 1 0,-18 0 0,1-1 16,-1 1-16,0 0 15,1-1-15,-1-17 0,0 18 16,1-18-16</inkml:trace>
  <inkml:trace contextRef="#ctx0" brushRef="#br0" timeOffset="10082.5257">11818 7285 0,'-18'0'15,"36"0"1,35 18 0,-18-18-16,53 17 15,-70 1-15,35-1 16,-53 19-16,0 17 16,-18-18-16,-35 53 15,18-53-15,18 1 16,-19 17-16,36-36 15,0 1-15,0-1 0,18 1 16,35-18 0,-36 0-16,1 0 0,0 0 15,-1 0 1</inkml:trace>
  <inkml:trace contextRef="#ctx0" brushRef="#br0" timeOffset="10232.7562">11871 7602 0,'0'0'0,"35"0"15,18 0-15,-18-17 16,18 17 0,-35 0-16,0-18 0,-1 0 15</inkml:trace>
  <inkml:trace contextRef="#ctx0" brushRef="#br0" timeOffset="10555.7336">12224 6914 0,'17'0'16,"1"0"-16,0-17 0,-1 17 15,1 0-15,0 0 0,-1 0 16,-17-18 0</inkml:trace>
  <inkml:trace contextRef="#ctx0" brushRef="#br0" timeOffset="10710.1408">12241 6985 0,'0'53'15,"0"-106"-15,18 141 0,-18-70 16,0 17-16,18-17 16,-18-1-16,17 1 0,1 0 15,0-18-15,-1-18 16</inkml:trace>
  <inkml:trace contextRef="#ctx0" brushRef="#br0" timeOffset="10960.9694">12453 6967 0,'18'36'16,"-18"-1"-1,0 0-15,17-17 16,-17-1-16,0 1 16,18-18-1</inkml:trace>
  <inkml:trace contextRef="#ctx0" brushRef="#br0" timeOffset="11287.9067">12559 6914 0,'0'0'16,"18"0"-16,-1 0 16,1 0-1,-1 0-15,1 0 16,0 0-1,-1 0-15,-17 18 16,0 17-16,18-17 16,-18 17-16,0 1 15,18-19-15,-18 18 16,0-17-16,0 17 0,0 1 16,0-19-16,0 1 15,-18-18 1,0 0-1,1 0-15,-1 0 16,0-18-16,1 18 0</inkml:trace>
  <inkml:trace contextRef="#ctx0" brushRef="#br0" timeOffset="13280.7426">12488 7620 0,'18'0'47,"0"0"-32,-1 35 1,1-17-16,0 35 15,-18-18-15,0 0 16,-18-17-16,0 35 16,1-35-16,-1-18 15,0 35-15,1-35 16,17 18 0,17-18-16,19 0 15,-1 17 1,18-17-16,-18 0 0,0 0 15,-17 0 1</inkml:trace>
  <inkml:trace contextRef="#ctx0" brushRef="#br0" timeOffset="13900.0112">13370 7408 0,'0'-17'16,"0"-1"-16,-17 18 15,-1 18 1,0-18-16,1 35 0,-1 0 16,0 1-16,1 16 0,17 19 15,0-36-15,17 18 16,1-35-16,0-18 16,-1 0-16,19 0 0,-19-18 15,36-35 1,-35 36-16,-18-19 0,17 1 0,-17 17 15,-17-34 1,17 34-16,-35 18 16,17 0-16,18 53 15,0-36 1,18 19-16,-1-1 0,1-17 16,-1-1-16,36 19 15,-17-19-15,17-17 16,-36 0-16,19-35 15,-36 17-15</inkml:trace>
  <inkml:trace contextRef="#ctx0" brushRef="#br0" timeOffset="14303.8991">13547 7003 0,'17'0'15,"19"-18"1,-19 18-1,19-18 1</inkml:trace>
  <inkml:trace contextRef="#ctx0" brushRef="#br0" timeOffset="14485.8641">13582 7038 0,'0'0'16,"0"53"-16,0-18 16,0-17-16,18 35 15,-1-36-15,19 19 16,-19-19-16,1-17 0,-1 0 16,1 0-16,17-17 15</inkml:trace>
  <inkml:trace contextRef="#ctx0" brushRef="#br0" timeOffset="14670.8782">13776 7073 0,'0'53'15,"0"-106"-15,0 124 0,0-54 16,0 1-16,0 0 0,18-1 15,-18 1-15,17 0 16,1-18 0</inkml:trace>
  <inkml:trace contextRef="#ctx0" brushRef="#br0" timeOffset="15271.36">13847 6985 0,'17'0'16,"18"0"0,-17 0-1,0 0 1,-1 0-16,-17 18 31,0 17-31,0-17 16,0-1-16,0 18 15,0-17-15,18 17 0,0 18 16,-1-35-16,1 17 16,-18-17-16,18-18 15,-18 18 1,-18-18-16,0-18 16,1 18-1,-1 0-15,0 0 0,1 0 16,-1 0-16,0 0 15,18 18-15</inkml:trace>
  <inkml:trace contextRef="#ctx0" brushRef="#br0" timeOffset="16262.9902">13811 7673 0,'0'-18'0,"-17"18"16,34 0 15,1 0-15,0 18-16,-1-18 16,1 0-16,-18 18 15,17 17 1,-17-18-16,0 36 15,-17-35-15,-1 17 0,1-17 16,-1 17-16,0-17 16,18 0-16,0-1 15,36-17 1,-19 0-16,36 0 16,-35 0-16,17 0 15,-17 0-15</inkml:trace>
  <inkml:trace contextRef="#ctx0" brushRef="#br0" timeOffset="17234.3366">13194 8661 0,'0'-18'32,"0"0"-17,0 36 63,0 17-78,0-17 16,0 53-16,0-54 16,0 54-1,0-54-15,0 36 16,0-35-16,0 0 0,0-1 15,0 1-15,18-18 16,-18 17 15,17-17-31</inkml:trace>
  <inkml:trace contextRef="#ctx0" brushRef="#br0" timeOffset="18840.9892">17851 2628 0,'0'0'16,"0"-17"-16,-18 17 15,18 17 1,0 36-16,0 0 15,0 35-15,18-17 0,-1 158 16,-17-88 0,18 159-16,-1-141 15,-17 0-15,-17 158 16,17-158-16,-18 105 16,18-158-16,18 0 0,17 35 15,-17-88 1,17 18-16,-35-36 0,18-17 15,-18-1-15,0 1 16,17-1-16,-34-17 16,-1 18-1,0 0 1,1-18-16,17-18 16</inkml:trace>
  <inkml:trace contextRef="#ctx0" brushRef="#br0" timeOffset="19892.3245">16845 3881 0,'0'-18'16,"18"18"-1,-1 0-15,19 0 16,-19 0-16,1 0 16,0 0-1,-18 18-15,17-1 0,-17 18 16,0-17-16,0 70 15,0-52-15,-17 34 16,17-35-16,0-17 16,0 17-16,0-17 0,0 17 15,17-17-15,19 0 16,-19-18 0,1 0-16,-1 0 15,-34 0 1,-1-18-1,-17 0-15</inkml:trace>
  <inkml:trace contextRef="#ctx0" brushRef="#br0" timeOffset="20024.6682">16898 4145 0,'35'-17'16,"-17"17"-16,17 0 15,1 0 1,-19-18-16,18 18 15,-35-18-15,18 18 0</inkml:trace>
  <inkml:trace contextRef="#ctx0" brushRef="#br0" timeOffset="20275.8114">17092 3581 0,'18'-18'16,"-1"18"-16,-17-18 0,36 1 16,-19 17-1,1 0-15,0 0 16,-18-18-16</inkml:trace>
  <inkml:trace contextRef="#ctx0" brushRef="#br0" timeOffset="20448.2464">17127 3563 0,'0'53'16,"0"-106"-16,0 124 0,0-36 0,0 18 15,18-18-15,0 0 16,-1-35-16,1 18 16,0-18-16,17 0 15,-18 0-15,1-18 0</inkml:trace>
  <inkml:trace contextRef="#ctx0" brushRef="#br0" timeOffset="20737.031">17374 3528 0,'0'17'15,"18"1"1,-18 0-16,0-1 0,0 19 16,0-1-16,0-17 15,18 17-15,-18-18 16,0 1-16,0 0 16</inkml:trace>
  <inkml:trace contextRef="#ctx0" brushRef="#br0" timeOffset="21526.4469">17268 3598 0,'-17'-17'31,"34"-1"31,1 18-46,17 0-16,-17 18 16,17-1-1,-17 1-15,0 0 0,-18-1 16,17 19-16,-17-1 16,0-18-16,0 1 15,-17 0 1,-1-1-16,0-17 15,1 18-15,-1-18 16,36 0 15,-1 18-15,1-18-16,17 0 16,-17 0-16,0 0 15,-1 0-15,-34 17 31</inkml:trace>
  <inkml:trace contextRef="#ctx0" brushRef="#br0" timeOffset="22112.6313">17551 3510 0,'0'0'0,"17"0"47,1-17-32,0 17-15,-1-18 16,1 18-16,0 0 16,-18 18-1,0 17 1,17-18 0,-17 19-16,0 17 15,18-18-15,-18-17 16,0 17-16,0 0 0,0 0 15,0-17-15,0 0 16,-18-18 0,1 0-1,-1 0-15,0-18 16,1 18-16,-1 0 0,0-18 16,1 36-1</inkml:trace>
  <inkml:trace contextRef="#ctx0" brushRef="#br0" timeOffset="22543.9189">17410 4269 0,'17'17'16,"-17"1"-1,0 17-15,0 18 16,18-35-16,-18 17 15,0-17-15,18-1 0,-18 1 16,0 0-16,17-18 16</inkml:trace>
  <inkml:trace contextRef="#ctx0" brushRef="#br0" timeOffset="23228.7049">18468 4145 0,'0'0'0,"0"-17"0,0-19 16,0 19-1,-18-19 1,1 36-16,-1-17 0,0 17 16,1 0-16,-36 17 15,35 19-15,-35 34 16,36-35-16,-1 36 15,18-36-15,35 18 16,-17-35-16,35-1 16,-18-17-16,18-35 15,-18 18-15,-17-19 16,0 19-16,-18-19 0,0 19 16,0-19-16,0 1 15,-18 18-15,0-1 16,18 36-1,18 34 1,0-16-16,17 17 16,0-36-16,18 19 15,-35-36 1,-1 17-16,1-17 16,0 0-16,-18-17 15</inkml:trace>
  <inkml:trace contextRef="#ctx0" brushRef="#br0" timeOffset="23513.4165">18538 3528 0,'18'0'15,"0"0"-15,-1 0 16,1-18-16,35 18 16,-35 0-16,-1 0 15,-34 0 1,-1-17-1</inkml:trace>
  <inkml:trace contextRef="#ctx0" brushRef="#br0" timeOffset="23695.6201">18538 3528 0,'53'53'16,"-106"-106"-16,106 141 0,-53-53 15,-17 1-15,34 34 16,-17-35-16,18 18 15,0-35-15,-1 0 16,1-18-16,0 17 16,-1-17-16,1 0 15,0-17-15</inkml:trace>
  <inkml:trace contextRef="#ctx0" brushRef="#br0" timeOffset="24013.6123">18750 3616 0,'18'0'15,"-1"0"1,19 18 0,-19-18-16,1 17 0,0 1 15,-1 17-15,-17-17 16,-17 17-16,-1-17 15,0-1-15,-17 1 16,17 0-16,18-1 16,0 1-1,36-18 1,-19 0-16,1 18 16,17-18-16,-17 0 15,-18-18-15,35 18 16,-35-18-16</inkml:trace>
  <inkml:trace contextRef="#ctx0" brushRef="#br0" timeOffset="24491.2281">18944 3563 0,'18'0'31,"-1"0"-15,1 0 0,0 0 30,-1 0-46,1 0 16,-18 18 0,0-1-16,18 19 15,-18-19-15,0 36 16,0-18-16,17 18 16,-17-17-1,18 17-15,-18-36 16,0 1-16,0-1 0,0 19 15,0-19 1,-35-17-16,17 0 16,-17 0-1,17 0-15,-17-17 16,17 17 0,18 17-16,-17 1 15</inkml:trace>
  <inkml:trace contextRef="#ctx0" brushRef="#br0" timeOffset="24774.2463">18874 4374 0,'0'18'0,"0"35"16,0-18-16,0 18 15,17-18-15,-17 1 16,0-19-16,18 1 15,-18 35-15</inkml:trace>
  <inkml:trace contextRef="#ctx0" brushRef="#br0" timeOffset="25547.5363">17956 6191 0,'-17'18'16,"17"0"-16,0 17 0,0 88 15,17-35-15,-17 18 16,18 0-16,-18 18 15,0 34-15,0 178 16,-18-160-16,1 18 0,-19 176 16,36-211-16,0-18 15,0 71-15,18-124 16,0-17-16,-1-18 16,1-18-16,-18 0 0,18 36 15,-18-36-15,-18 0 16,18-17-16,-18 17 15,1-17 1,-1-36-16</inkml:trace>
  <inkml:trace contextRef="#ctx0" brushRef="#br0" timeOffset="26314.3504">16810 7214 0,'-18'0'15,"1"0"-15,-1 0 16,36 0 15,17 18-15,0-18-1,0 18 1,-17-1-16,17 19 16,-35-19-16,18 1 0,-18-1 15,0 19-15,-18 17 16,1-18-16,17 0 0,-18 18 16,18-18-1,0 1-15,0-19 16,35 19-16,-35-19 15,18-17-15,0 18 16,-36-18 0,-17 0-1</inkml:trace>
  <inkml:trace contextRef="#ctx0" brushRef="#br0" timeOffset="26454.2887">16686 7602 0,'36'-17'15,"-19"17"-15,54-18 16,-36 0-16,18 18 16,-18-17-16,1-1 0,-1 1 15,-17 17-15,-1-18 0,1 0 16</inkml:trace>
  <inkml:trace contextRef="#ctx0" brushRef="#br0" timeOffset="26693.5016">17004 6967 0,'0'-17'0,"35"-1"16,-17 18-16,-1-18 15,36 1-15,-35 17 16,0-18-16,-1 18 16,-34 0-1</inkml:trace>
  <inkml:trace contextRef="#ctx0" brushRef="#br0" timeOffset="26882.4726">17057 6914 0,'0'71'16,"0"-36"-16,0 1 16,17 16-1,-17-16-15,18-19 0,0 1 16,-18 0-16,35-1 16,18-17-16,-53-17 15,18 17-15,-1-18 0,1 0 16,-18 1-16</inkml:trace>
  <inkml:trace contextRef="#ctx0" brushRef="#br0" timeOffset="27110.3007">17268 6950 0,'18'-18'0,"0"18"15,-1 18 1,-17-1-16,0 19 15,0-19-15,0 1 0,0 0 16,0 34 0,0-34-16,18 0 15,0-1-15,-1-17 16,1 0-16,0-17 16,-1-1-16</inkml:trace>
  <inkml:trace contextRef="#ctx0" brushRef="#br0" timeOffset="27433.8233">17410 6897 0,'0'0'16,"0"-18"-16,17 18 0,19 0 16,-19 0-1,18 0-15,-35 18 16,18-18-16,-18 17 0,0 1 15,18 17-15,-18 18 16,0-35 0,0 52-16,0-52 15,17 17-15,-17-17 16,18-18 0,-18-18-1,-18 18 1,1 0-1,-1 0 1,18 18 0,0 0-16</inkml:trace>
  <inkml:trace contextRef="#ctx0" brushRef="#br0" timeOffset="28039.2523">17216 7655 0,'17'18'31,"1"-18"-31,35 35 16,-36-35-16,1 18 16,-18-1-16,18-17 0,-18 18 15,0 0-15,-18-1 0,0 36 16,18-35-16,-17 17 16,17-17-16,17 17 15,1-35-15,0 0 16,-1 0-16,1 0 0,35 0 15,-35-17 1</inkml:trace>
  <inkml:trace contextRef="#ctx0" brushRef="#br0" timeOffset="28635.0187">18327 7408 0,'-18'-17'15,"1"17"1,-1 0-16,0 17 0,-17 54 16,17-36-16,1 71 15,17-71-15,0 18 16,17-18-16,19-17 16,-19-18-16,19 0 15,-19 0-15,18-35 16,-35 17-16,0-35 15,-17 36-15,17-1 16,0 0 0,-18 18-16,18 18 15,35 17 1,-17-17-16,0 0 0,-1-1 16,19 1-16,-19-18 15,19 17-15,16-34 16,-34-18-16</inkml:trace>
  <inkml:trace contextRef="#ctx0" brushRef="#br0" timeOffset="28811.9403">18450 7003 0,'36'0'15,"-72"0"-15,72-18 0,-19 18 0,18-18 16,-35 1 0,36-1-16</inkml:trace>
  <inkml:trace contextRef="#ctx0" brushRef="#br0" timeOffset="28955.268">18503 7020 0,'-17'36'0,"34"-72"0,-34 107 15,34-54-15,-17 19 0,18-19 16,17 19-16,-17-19 16,-1-17-16,1 0 15,0 0-15,-1 0 0,1 0 16,-18-17-16</inkml:trace>
  <inkml:trace contextRef="#ctx0" brushRef="#br0" timeOffset="29184.4905">18715 6985 0,'0'0'0,"35"0"15,-17 0-15,-1 0 16,-17 18-16,0-1 16,-17 19-1,-1-1-15,-17 18 16,35-36-16,-18 1 15,36 0-15,0-18 16,34 0 0,-34-18-16</inkml:trace>
  <inkml:trace contextRef="#ctx0" brushRef="#br0" timeOffset="29491.2447">18785 6985 0,'0'0'0,"18"-18"16,0 18-16,17 0 15,-17 0-15,-1 0 16,1 18 0,-18 0-16,0-1 15,-18 1-15,1 35 16,17-18-16,0-17 15,0 52 1,35-52 0,-17 0-16,-36-18 47,-17 0-47,17 0 15,0 0-15</inkml:trace>
  <inkml:trace contextRef="#ctx0" brushRef="#br0" timeOffset="29931.4444">18733 7673 0,'0'0'0,"17"0"0,1 0 16,-18 18-1,0-1-15,0 1 16,0-1-16,0 1 0,0 0 16,0-1-16,-18 1 0,18 17 15,0-17-15,18 0 16,-1-1-16,36-17 15,-35 0-15,17-17 16,1-1 0</inkml:trace>
  <inkml:trace contextRef="#ctx0" brushRef="#br0" timeOffset="40033.5886">3616 10918 0,'18'18'31,"52"70"-15,-17-52-16,53 52 15,-53-53 1,35 53-16,0-17 16,0-18-1,-52-18-15,34 0 16,-52-17-16,17-18 15,-52-18 1</inkml:trace>
  <inkml:trace contextRef="#ctx0" brushRef="#br0" timeOffset="40235.1475">4163 10901 0,'0'0'0,"-35"88"16,-1-53-16,1 18 0,-18 0 16,0 0-16,0 18 15,0-18-15,0-1 0,0 1 16,18-17-16,-18 17 16,53-18-16,0-18 15</inkml:trace>
  <inkml:trace contextRef="#ctx0" brushRef="#br0" timeOffset="41185.7392">4780 11271 0,'-17'0'16,"-1"0"15,36 0 0,-1 0-15,36 18 0,-18-18-16,18 0 0,18 0 15,88 0 1,-71 18-16,18-1 0,-1-17 16,19 18-16,-1-18 0,142 17 15,-142-17-15,-17 0 16,0 0-16,-18 0 0,-17-17 15,17-1-15,-70 18 16,-1 0 0,-34 0-16,-19 0 15</inkml:trace>
  <inkml:trace contextRef="#ctx0" brushRef="#br0" timeOffset="41515.327">6262 11024 0,'0'0'16,"0"18"-16,0 0 15,53 17-15,-18-17 16,71 34-16,-71-34 15,18 0-15,0-1 0,0 19 16,-18-19-16,0 1 16,1 0-16,17 17 15,-53-18-15,17 1 16,-70 17 0,18-17-16,-18 17 0,-35 18 15,35-18-15,-53 36 16,53-53-16,18 17 15</inkml:trace>
  <inkml:trace contextRef="#ctx0" brushRef="#br0" timeOffset="44406.1949">7338 10830 0,'0'0'0,"-18"-17"0,36 17 31,52 35-15,-34-17-16,52 17 16,-53-18-16,53 19 15,-70-19-15,0 19 16,-1-19-16,-17 19 0,0-1 15,-53 53 1,36-35-16,-36 0 0,17 0 16,19 17-16,-18-17 0,17 18 15,18-36-15,0 0 16,18-17-16,34 17 16,1-17-16,0-18 15,-17 0-15,16 0 0,-16-18 16,-1 18-16,0-17 15,-35-1-15,-17-17 16</inkml:trace>
  <inkml:trace contextRef="#ctx0" brushRef="#br0" timeOffset="44567.742">7408 11412 0,'53'-17'16,"-17"-1"-16,-1 0 15,0 1-15,-17 17 0,35-18 16,-36 18 0,19 0-16,-19 0 15,1 0-15</inkml:trace>
  <inkml:trace contextRef="#ctx0" brushRef="#br0" timeOffset="44938.8066">7938 10513 0,'17'0'15,"1"0"1,17 0-16,0 0 15,1-18 1,-19 18-16,1 0 0,0 0 16,-18-17-1</inkml:trace>
  <inkml:trace contextRef="#ctx0" brushRef="#br0" timeOffset="45178.9347">7938 10566 0,'0'35'16,"0"-70"-16,0 88 0,0-36 15,17 19-15,-17-1 16,18 35-16,-1-52 16,1 35-1,0-53-15,-1 18 16,1-18-16,17 0 15,-17 0-15,17-18 16,-17 18-16,-18-18 16,17 18-16</inkml:trace>
  <inkml:trace contextRef="#ctx0" brushRef="#br0" timeOffset="45478.5839">8308 10566 0,'0'17'0,"0"1"15,0 0-15,18-1 16,-18 36 0,0-35-16,0 17 15,0-17-15,0-1 0,17-17 16,-17 18-16,0-36 16</inkml:trace>
  <inkml:trace contextRef="#ctx0" brushRef="#br0" timeOffset="45833.0456">8431 10495 0,'18'-17'16,"0"-1"-1,-1 18-15,36-18 16,-35 18-16,17 0 15,-17 0-15,17 0 16,-17 0-16,17 18 16,-35 0-16,18-1 15,-1 1-15,-17 35 16,18-18-16,-18 36 16,18-36-16,-18 35 15,17-52-15,-17 17 16,0-17-16,-17-18 31,-19 0-15,1 0-16,17 0 15,-17 0-15,17 0 16,1 18-16</inkml:trace>
  <inkml:trace contextRef="#ctx0" brushRef="#br0" timeOffset="49015.7336">4745 9931 0,'-18'-18'16,"18"0"-16,-17 18 15,17 18-15,0 0 0,0 52 16,0-17-16,0 18 15,35 35 1,-17-71-16,34 35 16,-34-52-16,53 0 15,-36-18-15,18-36 16,-36 1-16,1 17 0,0-17 16,-18 18-16,0-1 15,0 53 1,17 18-1,1-35-15,35 17 16,-35-17-16,34-18 16,-34 0-16,17-36 15,-17 19-15,-18-36 16,0-18 0,-18 54-16,1-19 15,-19-17-15,19 36 16,-18-18-16,35 17 15</inkml:trace>
  <inkml:trace contextRef="#ctx0" brushRef="#br0" timeOffset="49239.278">5256 9631 0,'0'-18'16,"18"18"-1,17-17 1,-17 17-16,0 0 16</inkml:trace>
  <inkml:trace contextRef="#ctx0" brushRef="#br0" timeOffset="49400.9373">5256 9631 0,'0'0'16,"36"0"-16,-36 17 15,17 19-15,-17-19 16,18 19-16,-18-19 16,18 19-16,-1-19 0,1 19 15,0-19-15,-1 1 16,1-18-16,-1 0 0,1-18 15,-18 1-15,18-1 0</inkml:trace>
  <inkml:trace contextRef="#ctx0" brushRef="#br0" timeOffset="49576.4522">5521 9613 0,'0'35'15,"0"-70"-15,0 88 0,0-35 0,18 35 16,-18-36 0,17 19-16,-17-19 15,18 1-15,0-36 16</inkml:trace>
  <inkml:trace contextRef="#ctx0" brushRef="#br0" timeOffset="49861.0108">5627 9525 0,'17'0'15,"1"0"-15,17 0 16,-17 0 0,17 18-16,-17-1 15,-18 36 1,0-35-16,18 17 15,-18 0-15,0-17 16,-18-18 0,18 18-16,-18-18 15,1-18-15,-1 18 16,18-18 0,0 36-1</inkml:trace>
  <inkml:trace contextRef="#ctx0" brushRef="#br0" timeOffset="50072.5055">5838 10160 0,'0'18'0,"0"-1"16,-17 1-16,17 0 16,-18-1-16,1 18 15,17-17-15,-18 0 0,0-1 16</inkml:trace>
  <inkml:trace contextRef="#ctx0" brushRef="#br0" timeOffset="50600.0663">6085 9543 0,'18'88'16,"-36"-176"-16,36 229 0,0-35 15,-18-53-15,17-1 0,-17 1 16,18 36 0,0-54-16,-18 0 15,17-53 1,1-34 0,0 34-16,17 0 15,-18 1 1,1 17-16,0 17 0,-1 1 0,1 0 15,0 34 1,-18-16-16,-18-1 16,0-17-16,-17 17 15,17-35-15,-34 0 16,34 0-16,18-18 0,-18-17 16</inkml:trace>
  <inkml:trace contextRef="#ctx0" brushRef="#br0" timeOffset="50828.0473">6473 9384 0,'0'0'16,"18"0"-16,0 0 0,17 0 15,-17 0-15</inkml:trace>
  <inkml:trace contextRef="#ctx0" brushRef="#br0" timeOffset="51035.0567">6491 9419 0,'0'0'15,"0"53"-15,0-18 0,0 1 16,0 17-16,18-18 16,-1 0-16,-17-17 15,36-1-15,-19-17 16,1 0-1,0 0-15,-1-17 16</inkml:trace>
  <inkml:trace contextRef="#ctx0" brushRef="#br0" timeOffset="51234.9678">6720 9472 0,'0'35'16,"0"-17"-16,0 35 15,0-35-15,0-1 0,18 18 16,-18-17-16,18-18 31</inkml:trace>
  <inkml:trace contextRef="#ctx0" brushRef="#br0" timeOffset="51574.2237">6844 9349 0,'0'0'0,"18"0"0,-1 0 16,1-18-1,-1 18-15,1 0 16,-18 18 0,18 17-1,-18 0-15,17 18 16,-17-18-16,18 1 0,-18-1 16,18 0-16,-1 0 0,-17 1 15,0-1-15,0-17 16,0 17-1,-17-35-15,-1 18 16,0-18-16,-17 0 16,17 0-16,-34 0 15,34 0-15,-17 17 16</inkml:trace>
  <inkml:trace contextRef="#ctx0" brushRef="#br0" timeOffset="75726.0808">9278 11254 0,'18'0'62,"-1"0"-62,1 0 16,35-18-1,-35 18-15,17 0 16,0 0-16,0 0 16,18 0-16,0-18 0,71 18 15,-54-17-15,89 17 16,-71 0-16,18 0 16,-18 0-16,18 0 0,106 0 15,-106 0-15,105 0 16,-87 0-16,-18 0 15,17 0-15,-17 0 0,17 0 16,107 0 0,-1 0-16,-106 0 0,1 0 15,88 0 1,-107 0-16,-16 17 0,140 1 16,-106 0-1,1-18 1,-71 0-16,53 17 15,-71-17-15,-18 0 0,19 0 16,-19 0 0,-17-17-16,-17 17 47</inkml:trace>
  <inkml:trace contextRef="#ctx0" brushRef="#br0" timeOffset="76065.0527">13194 10989 0,'0'0'16,"18"-18"-1,-1 18 1,18 18-16,-17 0 16,0-1-16,35 19 15,-18-19-15,0 1 16,-17 0-16,17-1 0,0 18 16,-17-17-16,-18 0 15,0-1-15,-35 19 16,17-19-16,-52 19 15,17-19-15,-36-17 16,37 0-16,-37 18 16,54-1-1,17-17-15</inkml:trace>
  <inkml:trace contextRef="#ctx0" brushRef="#br0" timeOffset="78461.4746">9948 11695 0,'-17'0'0,"17"17"15,0 1 1,0 0-16,0 17 16,17 18-16,-17-18 0,0 18 15,18 0-15,0 35 16,-18-53-16,17 1 15,-17-19-15,0-34 16,-17-36 0,-1 17-16,-17-52 15,35 35-15,-18-35 16,18 35-16,18-35 16,-1 53-16,1 17 15,17 18-15,18 0 16,-18 0-16,18 35 15,-17-17-15,-1 35 16,-35-35-16,0 17 16,0 0-16,-18 36 15,18-36-15,-17-17 16,17 17-16,-18 0 16,18-17-16,35 17 15,-17-17-15,17-1 16,-17 1-16,-1 0 15,-17-1-15,-17-17 16,-18 0 0,17 0-16,0 0 15</inkml:trace>
  <inkml:trace contextRef="#ctx0" brushRef="#br0" timeOffset="78935.8291">10495 11977 0,'0'0'0,"-17"0"15,-36 17 1,35 1-16,18 17 0,-18 18 16,1-35-1,34 17-15,19-17 16,17-18-1,-18 0-15,-18 0 0,36-18 16,-35 1-16,-18-36 16,0 35-16,0 0 15,-18 1-15,1-1 0,-1 18 16,18-18-16,-18 18 16,1 0-16,17 18 15,17 0-15,19-1 16,-19 1-16,1-18 15,17 18-15,1-18 16,-19 0-16,-17-18 16,-35 18-1,17-18 1,1 18-16,17-17 16,0-1-1,17 18-15,36-18 16,-35 1-16,17 17 15,-17 0-15,17 0 0,-17 0 16,-18-18 0,-18 18-1</inkml:trace>
  <inkml:trace contextRef="#ctx0" brushRef="#br0" timeOffset="79097.3727">10742 11800 0,'0'71'0,"0"-142"0,18 195 16,-18-71-16,17 17 16,-17-34-16,0-1 0,53 35 15,-17-52 1,-1-18 0</inkml:trace>
  <inkml:trace contextRef="#ctx0" brushRef="#br0" timeOffset="79546.2739">10901 12030 0,'0'17'16,"0"36"-1,0-35-15,17 17 16,1-17-16,35 17 16,-18-35-16,18 18 15,-35-36-15,0 0 0,17-34 16,-18 34-16,-17-53 15,0 36 1,-35-53-16,35 53 16,-17-18-16,-1 17 0,-17-16 15,35 34-15,0 36 16,17 34 0,-17 1-1,18-17-15,17 52 16,-17-53-16,-18 0 0,17-17 15,1 0-15,0 17 0,-18-17 16,17-1 0,1-17-16,0 0 15,-1 0 1,1 0-16,0-17 16,-18 34-1,17 1 1,-17-1-1,18-17 1,-1 18-16</inkml:trace>
  <inkml:trace contextRef="#ctx0" brushRef="#br0" timeOffset="80047.6198">11483 11924 0,'18'53'0,"-36"-106"0,36 141 16,-18-70-16,0 17 16,0 0-16,0-17 0,0 17 15,0-17-15,0-1 0,0-52 31,0-18-15,0 18-16,0 0 0,0-18 16,0 0-16,0 0 0,0 0 15,0-17-15,0 52 16,17 0 0,1 36-16,-1 52 15,1-34 1,0 17-16,-1 0 0,1-1 15,0 1-15,-1-17 0,36 17 16,-35-18-16,17-18 16,-17-17-16,-1 0 15,-17-17-15,18-1 0,0-35 16,-18 18-16,-18-53 16,0 53-16,-17-54 15,18 54 1,-1 0-16,0 0 15,1 35-15,17-18 0,0 36 16,0 17 0</inkml:trace>
  <inkml:trace contextRef="#ctx0" brushRef="#br0" timeOffset="80303.2844">11889 12047 0,'0'0'16,"17"36"-16,1-19 0,0 19 16,-1-36-16,18 0 15,-17-18-15,0-17 16,-1 17-16,-17-35 16,0 35-1,0-17-15,0 18 0,-17-1 0,-1 0 16,0 18-16,1-17 15,17 34 1,17 19 0</inkml:trace>
  <inkml:trace contextRef="#ctx0" brushRef="#br0" timeOffset="80764.9567">12136 12136 0,'-18'0'16,"18"-18"0,0 0-16,18-35 15,-18 36-15,17-36 16,1 35-16,-18 1 0,0-1 16,17 18-16,-17-18 0,0 36 31,18 0-31,-18-1 15,18 18 1,-18-17-16,0 0 0,17-1 16,-17 1-1,0 0-15,-17-1 16,17-34 15,17-1-31,1 0 16,0 1-16,-1-1 15,1 18-15,0 0 16,-1 0-16,1 0 16,0 18-1,-18 17-15,17-17 16,-17-1-16,18 1 16,-1 0-1,-17-1 1</inkml:trace>
  <inkml:trace contextRef="#ctx0" brushRef="#br0" timeOffset="81275.8927">12841 11677 0,'0'0'16,"-18"0"-16,1 0 0,-18 18 16,35-1-16,-18 19 0,18 16 15,18 54-15,-18-35 16,35 35-16,0-53 16,0 17-1,1-35-15,-19-17 0,19 0 16,17-1-16,-36-17 15,18-17 1</inkml:trace>
  <inkml:trace contextRef="#ctx0" brushRef="#br0" timeOffset="81732.0817">13123 11994 0,'0'0'0,"18"18"15,0 35-15,-1-35 16,-17-1-16,18 1 16,-36-18-1,1-35-15,-1 17 16,0-53 0,1 36-16,-1 0 15,18-18-15,0 0 0,0 18 0,18-18 16,17 0-16,0 35 15,-17 18-15,17 0 0,0 18 16,-35 17 0,18 1-16,-18-1 0,-18 35 15,18-52-15,0 17 16,0-17-16,0 0 0,0-1 16,18 1-16,0-1 15,-1 1-15,1-18 0,35 35 16,-35-17-16,-1 0 15,-17-1-15,0 19 16,-17-19-16,-54 1 16,36-18-16,-36 0 15,54 0-15,-36-18 16,35 1-16,18-1 16,0 0-16</inkml:trace>
  <inkml:trace contextRef="#ctx0" brushRef="#br0" timeOffset="82154.6964">13494 11959 0,'0'0'16,"17"35"-16,-17-17 0,0 17 0,18 18 15,-18-35-15,0 17 16,-18-35-1,1-17 1,17-36 0,0 35-16,0 0 15,0-17-15,0 17 0,0-17 16,0 18-16,17 17 16,1 0-1,0 35-15,-1-18 16,19 36-16,-1-35 15,0 17-15,-17-17 16,17-18 0,-35 18-16,18-18 15,-18-18-15,0-17 16,0-1-16,0-17 16,0 36-16,-18-18 15,0 17-15,18 0 0,-17-17 16,17 17-16</inkml:trace>
  <inkml:trace contextRef="#ctx0" brushRef="#br0" timeOffset="82372.8521">13829 11748 0,'0'0'16,"35"0"-16,0 0 0,-17 17 0,53 54 15,-36-36-15,53 36 16,-70-36 0,17 0-16,-35 0 15,18 1-15,-18-1 0,-53 35 16,17-34-16,-34 34 16,35-52-16,-54 17 15,37-35-15,16 18 16</inkml:trace>
  <inkml:trace contextRef="#ctx0" brushRef="#br0" timeOffset="84996.4481">10142 10848 0,'0'-18'16,"-17"-35"-1,17 18-15,-18-71 16,0 53-16,-17-88 16,0 71-16,0-1 15,-1-17-15,1 17 16,17 1-16,1 17 0,-1 0 16,18-18-16,18 54 15,35-36 1,-18 53-16,53-35 15,-35 35-15,35 17 16,-52 1-16,-1 0 0,-18 34 16,1 1-16,-36-17 15,18 17-15,-52 17 16,34-35-16,0 18 16,18-35-16,0 17 15,18-35-15,35 35 16,-36-35-16,36 18 15,-17 0-15,-19-18 16,-17 17-16,0 1 16,-35 0-1,17-18-15,-17 17 0,-53 1 16,53-18-16,17 0 16,-17 18-16,17-18 0,0 0 15</inkml:trace>
  <inkml:trace contextRef="#ctx0" brushRef="#br0" timeOffset="90675.2427">10442 9490 0,'0'-18'0,"18"18"16,0 0 0,-1-18-1,1 18-15,-1 0 16,1-17-16,0 17 15,-1 0-15,-34 0 32,-1 0-32</inkml:trace>
  <inkml:trace contextRef="#ctx0" brushRef="#br0" timeOffset="90886.3113">10442 9490 0,'18'0'0,"-36"0"0,36 17 16,-18 19-16,18-1 16,-18 0-16,0 18 15,0-18-15,0-17 0,0 0 16,17-1 0,18 1-16,-17-18 15,0 0-15,-1-18 16,1 1-16</inkml:trace>
  <inkml:trace contextRef="#ctx0" brushRef="#br0" timeOffset="91091.9927">10654 9560 0,'0'18'15,"18"0"-15,-18-1 16,0 1-16,0 17 16,17-17-16,-17-1 15</inkml:trace>
  <inkml:trace contextRef="#ctx0" brushRef="#br0" timeOffset="91447.7643">10777 9437 0,'18'-18'16,"0"18"-16,17-17 15,-17 17 1,-1-18-16,1 18 16,-18 18-16,17-1 15,-17 1-15,0 35 16,18 0 0,-18-36-16,0 19 15,0-19-15,0 1 16,-18-18-1,18-18 1,-17 18 0,-1 0-16,1 0 15</inkml:trace>
  <inkml:trace contextRef="#ctx0" brushRef="#br0" timeOffset="91703.0571">11130 10213 0,'0'0'16,"-35"53"-16,35-36 0,-18 1 16,1 17-16,-1-17 15,0 0-15</inkml:trace>
  <inkml:trace contextRef="#ctx0" brushRef="#br0" timeOffset="92214.2056">11359 10089 0,'18'-17'15,"-18"-1"-15,18 1 0,-1-36 16,-17 17-1,0 1-15,0 0 0,0 0 16,0-18-16,0-18 16,0 36-16,-17-18 15,17 35-15,0 1 16,17 17-16,1 17 16,0 1-16,17 35 15,0-18-15,0 53 16,1-35-16,-19-18 15,19 18-15,-36 0 0,17-17 16,1 52-16,-18-53 16,0 0-16,0-17 15,-35 35-15,17-53 16,-17 35-16,-1-35 16,1-35-1,18 17-15,17-17 16,-18-53-1,18 35-15,18-53 0,-1 53 16,18-17-16,-17 52 16,35-35-16,-35 35 15,17 1 1,-17 17-16</inkml:trace>
  <inkml:trace contextRef="#ctx0" brushRef="#br0" timeOffset="92477.0694">11730 9419 0,'35'0'16,"-35"-17"-16,18 17 16,-1 0-16,1 0 15,17-18-15,-17 18 0,0-18 16</inkml:trace>
  <inkml:trace contextRef="#ctx0" brushRef="#br0" timeOffset="92694.8731">11765 9454 0,'0'0'0,"0"18"16,0 0-16,0-1 0,0 54 16,0-36-16,0-17 15,0 17-15,35 36 16,-17-54-16,0 1 15,-1 0-15,19-18 0,-1 17 16,-17-17-16,-1 0 16,1-17-16,-18-1 15,0 0-15</inkml:trace>
  <inkml:trace contextRef="#ctx0" brushRef="#br0" timeOffset="92910.0671">12047 9507 0,'0'0'0,"18"36"16,-18-19-16,0 36 16,18-35-16,-18 17 15,0-17-15,0-1 16,0 19-16,17-19 15,-17 1-15,18-36 16</inkml:trace>
  <inkml:trace contextRef="#ctx0" brushRef="#br0" timeOffset="93270.8101">12171 9402 0,'0'0'0,"17"0"16,-17-18 0,18 18-16,0 0 15,-18 18-15,35-1 16,-17 1-16,-18-1 16,17-17-16,1 18 15,0 17 1,-18 1-1,17 34 1,-17-35-16,18 18 16,-18-17-16,18-1 0,-18 0 15,0-17-15,0 17 16,0-17-16,-18-18 16,0 0-1,-17-18 1,0 1-16,-1-1 15</inkml:trace>
  <inkml:trace contextRef="#ctx0" brushRef="#br0" timeOffset="96085.7123">14570 10848 0,'0'0'0,"-18"0"15,18-18-15,18 18 16,52 0-1,-17-17 1,0 17-16,0 0 0,53 0 16,-71 0-16,36 17 15,-54 1-15,-17 52 16,-17-34-16,-19 52 16,1-53-16,-18 53 15,36-35-15,17 18 16,0-53-16,53 34 15,-18-34 1,53 0-16,-35-18 16,17 0-16,-34 0 15,-1-18-15,-17 18 16,-18-35-16</inkml:trace>
  <inkml:trace contextRef="#ctx0" brushRef="#br0" timeOffset="96285.4397">14711 11113 0,'17'0'16,"-34"0"-16,52 0 0,-17 0 16,52-18-16,-34 18 15,34 0 1,-35-18-16,1 18 0,-19 0 15,1-17-15,0 17 0,-1-18 16</inkml:trace>
  <inkml:trace contextRef="#ctx0" brushRef="#br0" timeOffset="96824.1455">14570 10530 0,'-18'0'15,"18"-17"1,0-1 0,18-17-1,-1 0-15,-17-1 0,18-34 16,0 34-16,-1-16 15,-17 34-15,0 0 16,18 18-16,0 18 16,-18 17-16,35 18 15,-18-18-15,36 36 16,-35-53-16,17-1 16,1 19-1,-19-36-15,19 17 16,-19-34-16,1-19 15,-18 19-15,0-36 16,-18 35-16,18-17 16,-17 17-16,-1 0 0,18 1 0,-18-1 15,1 18 1</inkml:trace>
  <inkml:trace contextRef="#ctx0" brushRef="#br0" timeOffset="98262.376">15258 10213 0,'0'-18'0,"35"18"15,-17-17-15,34-1 16,-34 18-16,35-18 16,-18 1-16,-17 17 15,0 0-15,-36 0 16,18 17-1</inkml:trace>
  <inkml:trace contextRef="#ctx0" brushRef="#br0" timeOffset="98442.6124">15346 10231 0,'0'52'15,"0"-104"-15,17 140 16,-17-53-16,18 36 15,-18-36-15,18 0 16,-1-17-16,19-1 16,-19 1-16,1-18 0,0 0 15,-1-18-15</inkml:trace>
  <inkml:trace contextRef="#ctx0" brushRef="#br0" timeOffset="98600.5031">15575 10336 0,'0'0'15,"18"36"-15,-18-1 0,17-17 16,1 17-16,-18-17 16</inkml:trace>
  <inkml:trace contextRef="#ctx0" brushRef="#br0" timeOffset="98905.0471">15716 10213 0,'18'0'15,"17"0"-15,-17 0 16,17 35-1,-17 0 1,-1 1-16,-17-1 16,0-17-16,18 17 0,-18-17 15,0-1-15,0 36 16,-18-53-16,1 35 16,-1-35-16,0 0 15,1 0 1,17-17-16,-18-1 0,1 1 15,-1 17-15</inkml:trace>
  <inkml:trace contextRef="#ctx0" brushRef="#br0" timeOffset="101770.581">15928 11113 0,'0'0'0,"18"0"63,87 0-47,-69 0-1,17 0-15,17 0 0,-17 0 16,71-18-16,-54 18 15,-17-18-15,0 18 16,-18 0-16,0 0 0,1 0 16,-19 0-16,19 0 0,-19 0 15,1 0 1,-18-17-16,0-1 16,-18 18-1,1 0 1,17 18-1</inkml:trace>
  <inkml:trace contextRef="#ctx0" brushRef="#br0" timeOffset="102170.1916">16581 10883 0,'0'0'0,"35"0"31,35 0-16,-17 18-15,36-1 16,-37 1-16,37 0 16,-72 17-16,19 0 15,-36 1 1,0-19-16,-18 19 0,-17-19 16,-36 36-16,36-35 15,0-1-15,-1 1 0,1 0 16,17-18-16,1 0 15,34 0 1,1 17 0</inkml:trace>
  <inkml:trace contextRef="#ctx0" brushRef="#br0" timeOffset="104254.5241">17798 11060 0,'0'-18'15,"0"0"1,0 1 0,0-1-1,0-17-15,-18 35 16,-17-18 0,17 0-16,-35 36 15,-17 17-15,17 18 16,17-17-16,36-1 15,-17 35 1,17-34-16,35 17 16,0-36-16,-17 1 0,17 0 15,53-18-15,-70 0 16,17-18-16,18 0 16,-53 1-16,18-36 15,-18 17-15,0 19 0,0-36 16,-18 18-16,18 17 15,-17 0-15,17 36 32,17 53-17,1-54-15,0 18 16,17 1-16,-18-19 0,72 54 16,-54-53-1</inkml:trace>
  <inkml:trace contextRef="#ctx0" brushRef="#br0" timeOffset="104545.2977">17868 10301 0,'18'0'0,"-1"0"15,36 0-15,-35 0 16,0 0-16,17 0 0,-17 0 15,17-18-15,-17 18 16</inkml:trace>
  <inkml:trace contextRef="#ctx0" brushRef="#br0" timeOffset="104699.2309">17939 10372 0,'0'0'16,"17"17"-16,1 19 15,0-19-15,-1 19 0,1-19 16,0 1-16,-18-1 0,17 19 16,1-19-16,-18 1 15</inkml:trace>
  <inkml:trace contextRef="#ctx0" brushRef="#br0" timeOffset="104884.294">18150 10425 0,'0'0'0,"0"17"0,0 19 16,0-19-16,18 1 0,17 17 16,-17-17-1,0-18 1,-1 0-16</inkml:trace>
  <inkml:trace contextRef="#ctx0" brushRef="#br0" timeOffset="105177.5054">18327 10266 0,'0'0'15,"17"-18"-15,1 18 16,0 0-16,-1 18 15,1-18 1,0 17-16,-1 1 16,-17 0-16,18-1 0,0 36 15,-18-35-15,17 35 16,-17-35-16,0 17 16,0-18-1,-17-17 1,-1 0-16,0-17 15,1 17-15,-1 0 16,0 0-16,1 0 0,-1 0 16</inkml:trace>
  <inkml:trace contextRef="#ctx0" brushRef="#br0" timeOffset="105933.8024">18521 11095 0,'17'-18'16,"1"18"-16,0-17 15,17-1-15,18 0 16,-35 18-16,-1 0 16,1 18-1</inkml:trace>
  <inkml:trace contextRef="#ctx0" brushRef="#br0" timeOffset="106039.7589">18538 11236 0,'18'18'15,"0"-18"-15,17 0 0,36 0 16,-36 0-16</inkml:trace>
  <inkml:trace contextRef="#ctx0" brushRef="#br0" timeOffset="106469.1073">19121 11042 0,'0'0'0,"-18"-18"0,0 36 16,-17 0-1,17 17-15,1-17 16,17 34-16,0-16 16,17-1-1,1-17-15,0-1 0,17 1 16,-17-18-16,-1 0 15,1 0-15,-18-18 16,0 1-16,17 17 16,1 17-1,0 19 1,-1-1-16,19 0 0,-19 0 16,1 1-16,0-1 0,-1 0 15,1 18-15,-18-18 16,-18-17-16,1 0 0,-19-18 15,1 17-15,-18-17 16,-35-17-16,53-1 0,-36-17 16,53-1-16,1-16 15,17 16 1,0-17-16,17 18 16,1-18-16</inkml:trace>
  <inkml:trace contextRef="#ctx0" brushRef="#br0" timeOffset="106690.784">19262 10442 0,'0'0'16,"35"-17"-16,-17 17 0,-1-18 15,19 0-15,-19 18 16,1 0-16,-18 18 31</inkml:trace>
  <inkml:trace contextRef="#ctx0" brushRef="#br0" timeOffset="106847.9877">19262 10530 0,'0'0'0,"17"36"15,36 34-15,-35-34 16,17-1-16,18 18 16,-35-36-16,17 19 15,-17-36-15,-1 0 0,1 0 16,-18-18 0</inkml:trace>
  <inkml:trace contextRef="#ctx0" brushRef="#br0" timeOffset="107013.8278">19579 10583 0,'0'0'16,"-17"71"-16,17-53 0,0 34 16,0-34-16,35 17 15,-18-17-15,1-18 16,0 0-16</inkml:trace>
  <inkml:trace contextRef="#ctx0" brushRef="#br0" timeOffset="107292.1351">19667 10442 0,'0'0'0,"18"18"16,0 0-16,-1-1 15,19 1 1,-19-18-16,-17 17 0,18 1 16,-1 0-16,-17 35 15,18-36-15,-18 19 16,0-1-16,0-18 16,-18 1-16,18 0 15,-17-18 1,-1 0-1,1 0-15,-19-18 16,19 36-16</inkml:trace>
  <inkml:trace contextRef="#ctx0" brushRef="#br0" timeOffset="107702.5904">20038 11113 0,'0'0'0,"-18"-18"0,-17-17 16,17 35-16,-35-18 16,18 18-16,0 18 15,-1-1-15,36 1 16,-17 0-16,17-1 16,0 1-16,35 17 15,0-17-15,-17-18 16,17 0-16,-17 0 0,0 0 15,-18-18 1,-18 18 0,0 0-1,1 0-15</inkml:trace>
  <inkml:trace contextRef="#ctx0" brushRef="#br0" timeOffset="108298.4656">20003 10583 0,'17'0'16,"-34"0"-16,52 0 0,-35-17 31,-18 17-31,1 0 16,-1 0-1,0 0 1,-35 17-16,36 19 16,-19 34-16,1-17 15,17 0-15,1 0 16,-1 17-16,1 1 0,-1 17 16,0-17-16,1-1 0,17 54 15,0-89-15,17 53 16,1-70-16,35 17 15,-18-35-15,18 0 16,-35 0-16,-1-17 16</inkml:trace>
  <inkml:trace contextRef="#ctx0" brushRef="#br0" timeOffset="108660.6327">19914 11060 0,'0'0'16,"0"-18"-16,18 18 0,53 0 16,-36 0-16,18 0 15,-18 0-15,18 0 0,35 18 16,-70-1-16,-1 19 15,-17-19-15,-35 54 16,17-36-16,-34 18 16,34-35-1,18 34-15,0-34 16,35 17-16,0-35 16,18 18-16,-17-18 15,17 0-15,-36 0 16,1 0-1,-36 0-15,-35-18 16</inkml:trace>
  <inkml:trace contextRef="#ctx0" brushRef="#br0" timeOffset="108799.0467">20108 11254 0,'36'0'15,"-19"0"-15,36-18 16,-18 18-16,18 0 15,-17-18-15,-1 1 16,-17-1 0</inkml:trace>
  <inkml:trace contextRef="#ctx0" brushRef="#br0" timeOffset="109272.0036">20161 10742 0,'18'18'31,"0"-18"-15,-1-18-1,-17 0-15,35 1 16,-17-1-16,0 1 16,-18-1-16,17 0 0,-17 1 15,18 17-15,-18 17 31,18 36-15,-1-35-16,1 17 0,-18 0 16,18-17-16,34 17 15,-34-17-15,17-18 16,-17 0-16,-18-18 16,35 1-16,-35-19 15,18 19-15,-18-36 16,-18 35-16,1 1 15</inkml:trace>
  <inkml:trace contextRef="#ctx0" brushRef="#br0" timeOffset="109615.9682">20638 10425 0,'0'-18'0,"17"18"0,1 0 16,17 0-16,-17-18 15,35 18-15,-36-17 16,-34 17 15,-1 0-15,0 0-16,1 17 0,-1 1 15,18 0-15,-18 17 16,18 0-16,0 36 16,18-54-16,0 19 15,-18-19-15,35 19 16,0-1-16,-17-35 16,0 0-16,-1 17 15</inkml:trace>
  <inkml:trace contextRef="#ctx0" brushRef="#br0" timeOffset="109805.1663">20920 10566 0,'0'53'0,"0"-36"16,0 1-16,17 17 15,1-17-15,-18-1 16,18-17 0,-1 0-16,1-17 15</inkml:trace>
  <inkml:trace contextRef="#ctx0" brushRef="#br0" timeOffset="110105.1112">21078 10478 0,'0'0'16,"0"-18"-16,18 18 0,0 0 16,-18 18-1,17-18-15,-17 17 16,18 1 0,-18 17-16,18 18 15,-18-35-15,0 35 16,0-18-16,0 0 15,0-17 1,-18-18 15,0 0-15,18-18 0</inkml:trace>
  <inkml:trace contextRef="#ctx0" brushRef="#br0" timeOffset="110421.5591">21414 10425 0,'17'17'16,"-17"1"0,18 17-16,0 0 0,-1 18 15,18 0-15,1 53 16,-36-35-16,17-18 0,-17 70 16,0-52-1,-17-18-15,-1-1 0,-17 19 16,17-18-16,-70 35 15,53-53-15,-36 18 16,18-35-16,-17 17 16</inkml:trace>
  <inkml:trace contextRef="#ctx0" brushRef="#br0" timeOffset="111671.8998">19808 11183 0,'18'0'15,"-18"-18"17,18 18-32,-18-17 31,-18 17 141,0 0-157,18 17 48,18-17-32,0 0 63,-1-17-78,1 17-1,0 0-15,35-18 16,-36 18-16,19 0 15,-19-17-15,1 17 16,17 0-16,-17 0 16,-1 0-16,1 0 15,0 0 1,-1 0-16,19 0 0,-19 0 16,-17-18-1,18 18-15,-18 18 47,-18-18-31</inkml:trace>
  <inkml:trace contextRef="#ctx0" brushRef="#br0" timeOffset="115750.1445">19191 11042 0,'0'18'31,"0"-1"47,0 19-62,0-1-16,0 0 0,0-17 16,0 35-16,18-18 15,-1 18-15,-17-36 16</inkml:trace>
  <inkml:trace contextRef="#ctx0" brushRef="#br1" timeOffset="125198.8454">10054 12594 0,'0'-17'0,"0"-1"16,18 18 15,-1 0-15,1 0-16,0 0 15,-1 0 1,1 0-1,0 0-15,17 0 16,-17 18-16,17-18 16,-18 0-16,36 17 15,-17-17 1,34-17-16,-34 17 16,52 0-16,-53 0 15,36-18-15,-36 18 16,0 0-16,0 0 0,18 0 15,35 0 1,-35 0-16,53 18 16,-35-18-16,52 0 15,-52 0-15,70 0 16,-71 0-16,89 0 16,-71 0-16,71-18 15,-71 18-15,89-18 16,-107 18-16,89 0 15,-88 0-15,-1 0 16,71 0-16,-70 0 16,70 0-1,-53 0-15,53 0 16,-53 0-16,-17-17 0,158 17 16,-70 0-1,-35 0 1,-1 17-1,0-17-15,-87 0 16,70-17 0,-89 17-16,1 0 15,-36-18-15</inkml:trace>
  <inkml:trace contextRef="#ctx0" brushRef="#br1" timeOffset="128112.4238">12841 3016 0,'-18'0'62,"18"18"-46,0 0-16,0-1 16,0 1-16,0-1 15,0 1-15,0 0 0,0 17 16,0 0-16,0 1 16,18 52-1,-18-35-15,0 0 0,18 70 16,-18-70-16,0 0 15,0 70-15,0-52 16,17-18-16,-17 17 16,0-17-16,0 18 0,18 52 15,-18-70-15,18 53 16,-18-71-16,0 18 16,0 35-16,17-52 15,-17-1-15,0 53 16,0-35-16,0-18 0,0 1 15,0 17 1,0-36-16,18 1 0,-18 0 16,0-36 15,0-17-31,0 17 16,0-35-16,0 18 15,0 0-15,0-1 16,0-34-16,0 34 15,-18-52-15,18 35 16,-17-70 0,-1 70-16,18 0 0,0-35 15,0 53-15,0-1 16,0 1-16,0-36 16,0 36-16,0-18 15,0 18-15,0-18 0,18 0 0,-18-53 16,0-35-1,-18 88-15,18-70 16,-18 87-16,18 1 16,0 0-16,18 17 15,-18 1-15,0-1 0,18 0 16,-18 1 0,17-1-1,-17 0 1,0 36-1,-17 17 1,17 18 0,0 0-16,0 0 0,17 88 15,-17-53-15,18 106 16,-18-88-16,0 0 16,0-18-16,0 89 15,0-107-15,0 71 16,0-88-16,18 0 0,-18-18 15,0 36 1,0-53-16,17-1 0,-17 19 16,0-72 15,-17 1-31,17 17 0,0-17 16,-18-53-1,18 35-15,-35-53 16,17 53-16,0-70 15,1 52-15,17 1 16,-18-1-16,18 1 0,0-72 16,0 72-16,-18-71 15,18 70-15,-17 1 16,17 17-16,-35-71 16,35 71-16,-18-70 15,0 88-15,18-18 0,0 35 16,0-17-16,0 17 15,0 53 1,18-17-16,0 35 0,17 53 16,-18-36-16,1 1 15,0-18-15,-1 17 0,1 107 16,-18-89 0,18 159-16,-18-124 15,0-17-15,17 0 16,-17-18-16,0 0 0,18 18 15,0-53-15,-1 0 16,-17-35-16,0-1 16,0 1-16,0-36 15,0 1 1,0-1-16,-17 0 16,-1-34-1,18 16-15,-18-17 0,1-70 16,-1 52-16,0 1 15,18-18-15,0 17 0,-17-35 16,17 71-16,0 17 16,0 1-16,0-1 15,0 36 1,0 70 0,0-35-16,0 0 0,0 17 0,0 107 15,0-89 1,-18 18-16,18-1 0,-18 54 15,18-106-15,-17 0 16,17 18 0,0-54-16,17-17 15,1-35-15,0-36 16,-18 36-16,0-53 16,0 53-16,0-1 15,0-34-15,0 35 16,0 17-16,0 0 15,0 36 1,17 70 0,-17-53-16,0 1 0,0 17 15,0-18-15,0 0 0,0-17 16,18 17 0,0-35-16,-1-18 15</inkml:trace>
  <inkml:trace contextRef="#ctx0" brushRef="#br1" timeOffset="130136.1188">13018 6738 0,'0'0'16,"0"-35"-16,0 17 0,0 1 16,0-1-16,-18 18 15,18 35 1,0 0-16,35 71 15,-35-35-15,35 88 16,-17-71-16,-18 0 16,0 18-16,0 141 15,-18-18 1,1-123-16,17-36 0,17 1 16,-17-36-16,36 36 15,-19-54-15,1-17 16,-18-17-1,-18-54 1,18 36-16,-35-36 16,17 19-16,1-72 15,17 36-15,-35-71 16,35 71-16,-36-106 16,19 88-1,17 35-15,-18 1 0,18 17 16,0-18-16,0 36 15,18 35-15,-18-17 16,17 34-16,-17 1 0,36 52 16,-19-34-16,-17 17 15,18-18-15,-18 18 16,17 17-16,-17 89 16,0-71-16,-17 124 15,17-106-15,-35 105 16,35-140-16,0 0 15,0-19-15,0-16 0,0-1 16,0-17-16,17-18 16,-17-36-1,0-34-15,0 35 16,0-18-16,-17-53 16,17 35-16,-18 1 15,18-1-15,-18-17 0,1-18 0,-1-88 16,0 106-1,1-89-15,17 107 16,0-54-16,17 89 16,-17-18-16,0 18 0,0 17 15,0-17-15,0 53 47,-17 17-47,17 0 16,0 53-16,0-35 15,17 106 1,1-88-16,0 17 0,-18 0 16,17 0-16,-17 0 0,18 1 15,-18 16-15,0-16 0,0-1 16,18 53-16,-18-88 16,17 0-16,1 0 15,-18-36-15,17-34 16,1-36-1,-18 18-15,0-1 0,0-17 16,-18 0-16,18 1 0,-17-19 16,-18-88-16,17 71 15,0-71 1,18 89-16,0-1 16,-17 18-16,17-17 0,0 17 15,0-53-15,-18 18 16,18 35-16,0 0 15,-18 18-15,18-1 16,0 19-16,0-1 16,18 18-16,-18 18 31,0 52-15,0-34-16,18 16 0,-1 72 15,-17-36-15,36 71 16,-36-71-16,17 0 15,-17 0-15,0 71 16,0-18-16,0-70 16,0-1-16,0-17 15,0-17-15,0 34 16,18-52-16,-18-1 16,17-34-16,-17-18 15,0-1-15,0 1 16,0-18-16,0-70 15,-17 52-15,17 0 0,-18-70 16,18 53-16,-17-53 16,17 71-16,0-1 15,0-53-15,-18 89 16,18 0-16,0 0 16,0 17-16,0 36 15,0 52 1,0-17-16,0 18 0,18 123 15,-18-88-15,0 17 16,0 0-16,0-17 0,-18 0 16,18 53-16,0-106 15,18 17 1,-18-52-16,17 0 16,1-18-16,-18-18 15,0 0-15,0 1 16,-18-1-1</inkml:trace>
  <inkml:trace contextRef="#ctx0" brushRef="#br0" timeOffset="138917.4766">22049 10971 0,'0'18'32,"35"-18"-17,0 0-15,0 0 0,54 0 16,-36-18-1,70 18-15,-52-17 16,105-1-16,-105 18 16,17-18-16,53 18 15,-71-17-15,1 17 0,-18 0 16,53 0 0,-71 0-16,0 0 0,18-18 15,-35 18 1,-36 0 15</inkml:trace>
  <inkml:trace contextRef="#ctx0" brushRef="#br0" timeOffset="139218.3678">23336 10654 0,'0'0'16,"18"18"-16,17-1 0,18 18 15,-18-17-15,36 17 16,-36 1 0,36-1-16,-36-17 0,0 34 15,-17-34 1,-18 17-16,-18-17 15,-35 35 1,18-18-16,0-17 0,-18 0 16,-18 17-16,36-18 0,0 19 15,35-19 1,0 1-16</inkml:trace>
  <inkml:trace contextRef="#ctx0" brushRef="#br0" timeOffset="139979.6861">24007 10742 0,'0'-18'15,"17"18"-15,1 0 16,-1-17-16,19 17 0,17-18 0,52 18 16,-52 0-16,53 0 15,-70 18-15,-1 17 16,-18 0-16,-34 36 16,-1-36-1,-52 53-15,34-52 16,-17 52-16,53-53 15,0 36-15,18-36 16,35 18-16,-18-53 16,53 18-1,-35-18-15,18 0 16,-53 0-16,-1 0 16,-34-18-16,-1 18 15</inkml:trace>
  <inkml:trace contextRef="#ctx0" brushRef="#br0" timeOffset="140130.2127">24095 11165 0,'70'-17'16,"-34"17"-16,16-18 0,54-17 16,-53 17-16,53 1 15,-71-1-15,-17 18 16,0 0-16</inkml:trace>
  <inkml:trace contextRef="#ctx0" brushRef="#br0" timeOffset="140447.5374">24888 10178 0,'36'-18'0,"-19"0"15,19 1-15,-19 17 16,19 0 0,-19 0-16,1 0 15,-18 17-15</inkml:trace>
  <inkml:trace contextRef="#ctx0" brushRef="#br0" timeOffset="140625.7593">24924 10248 0,'0'0'16,"17"71"-16,1-36 0,-18 18 15,18-35-15,17 17 16,-35-17-16,18-18 16,-1 17-16,1-17 15,0 0-15,-18-17 16</inkml:trace>
  <inkml:trace contextRef="#ctx0" brushRef="#br0" timeOffset="140875.9226">25171 10266 0,'17'0'15,"-34"0"-15,52 0 0,-17 17 16,-1 1-16,1 17 15,-18 1-15,18-1 16,-18-17-16,0-1 16,0 1-1,-18 0-15,18-1 16,18-17 0,-1 0-16,1 0 15,-1 0 1</inkml:trace>
  <inkml:trace contextRef="#ctx0" brushRef="#br0" timeOffset="141235.9889">25400 10195 0,'0'0'0,"18"0"0,-1 0 16,19 0-1,-19 0-15,18 0 16,-17 0-16,0 0 16,-1 0-1,-17 18 1,0 0-16,0-1 0,18 36 16,-18 18-1,18-36-15,-18 0 16,35 53-16,-35-52 15,0-1 1,-18-35 15,-17-18-31,17 18 16,-17 0-16,-18-17 16,18 17-16,0 17 15,-1-17-15</inkml:trace>
  <inkml:trace contextRef="#ctx0" brushRef="#br0" timeOffset="142954.4006">21890 9402 0,'-18'35'31,"18"53"-15,0-35-16,0 70 15,0-70-15,18 53 16,0-71-16,17 36 16,0-53-16,18-18 15,-35 0-15,35-53 16,-36 35-16,1-35 15,-1 18-15,-17 17 16,18 36 15,0 35-31,-1-36 16,19 36-16,-1-35 16,18 0-16,-18-18 15,-17-18-15,17 0 16,-17-35-16,-1 18 15,-17-53-15,-17 53 16,-19-54-16,19 54 16,-19-18-1,19 36-15,-1-1 0,18 0 16</inkml:trace>
  <inkml:trace contextRef="#ctx0" brushRef="#br0" timeOffset="143196.9632">22472 9102 0,'18'-18'15,"-1"0"-15,1 1 16,0 17-16,-1 0 16,1 0-16,-1 0 15</inkml:trace>
  <inkml:trace contextRef="#ctx0" brushRef="#br0" timeOffset="143333.9456">22507 9155 0,'0'53'16,"18"-18"-16,-18-18 0,18 19 16,-1-19-16,18 19 15,-35-19-15,36-17 16</inkml:trace>
  <inkml:trace contextRef="#ctx0" brushRef="#br0" timeOffset="143573.6899">22701 9102 0,'18'0'16,"-18"17"-16,18 1 16,-18 0-16,0-1 15,0 1-15,0 0 0,0 17 16,-18-18-16,18 1 15,0 0 1,18-18-16,-1 17 16,18-34-16,-17 17 15,17-36-15</inkml:trace>
  <inkml:trace contextRef="#ctx0" brushRef="#br0" timeOffset="143872.3523">22842 9013 0,'0'0'0,"18"0"15,0 0 1,-1 0-16,1 18 16,0 0-1,-1 17 1,-17-17-16,0-1 0,18 19 15,-18-19-15,0 19 16,0-19 0,-18-17 15,1-17-15,-1 17-1,0 17-15</inkml:trace>
  <inkml:trace contextRef="#ctx0" brushRef="#br0" timeOffset="144167.7412">23001 9843 0,'0'17'15,"0"-34"-15,0 69 0,-18-16 16,18-19-16,-17 1 15,-1 0 1</inkml:trace>
  <inkml:trace contextRef="#ctx0" brushRef="#br0" timeOffset="144564.3483">23195 9137 0,'18'71'16,"-36"-142"-16,53 212 0,18-17 0,-53-72 16,36 72-1,-19-54-15,1-34 16,-18-1-16,0 18 0,0-35 15,0-36 1,0-17 0,0 17-16,35-35 15,-17 18-15,35 17 16,-36 18-16,19 18 0,-19-1 16,1 1-16,-18 17 0,0 1 15,0-1-15,0-17 0,-35 17 16,17-17-16,-17-1 15,17-17 1,0 0-16,-17-35 16,18-18-16,17 18 15</inkml:trace>
  <inkml:trace contextRef="#ctx0" brushRef="#br0" timeOffset="144768.0293">23583 8996 0,'0'0'16,"35"0"-16,1 0 0,-1 0 15,-17-18-15,-1 18 16,1 0-1</inkml:trace>
  <inkml:trace contextRef="#ctx0" brushRef="#br0" timeOffset="144929.8279">23689 9066 0,'0'0'15,"0"53"-15,18-17 0,-18-19 16,0 1-16,17 0 0,-17-1 15,0 1-15,18-18 16,-18 17-16,18-17 0,-1 0 16,-17-17-16</inkml:trace>
  <inkml:trace contextRef="#ctx0" brushRef="#br0" timeOffset="145157.4963">23883 9049 0,'0'0'16,"18"0"-16,-1 17 0,1 1 16,-18 0-16,0 17 15,-18-17-15,1-1 16,-1 19-16,0-19 16,18 1-1,0-1-15,36-17 16,-19 0-1,19 0-15,-19 0 0,19-17 16</inkml:trace>
  <inkml:trace contextRef="#ctx0" brushRef="#br0" timeOffset="145468.8677">24059 8943 0,'18'0'15,"0"18"1,-1-18-16,19 17 16,-19 1-16,1-1 15,0-17 1,-1 18-16,-17 0 16,18-1-16,-18 1 0,17 35 15,-17-35-15,0 17 16,0-17-16,-17-1 15,17 1-15,-18-18 16,1 0-16,-1 0 31,0-18-15,1 18-16,-1 0 16</inkml:trace>
  <inkml:trace contextRef="#ctx0" brushRef="#br0" timeOffset="150513.2729">25964 11095 0,'18'0'46,"0"0"-30,35 0 0,-18 0-16,0 0 15,53 18 1,-17-18-16,52 0 16,-34 0-16,-1 0 0,18 0 15,123-18-15,-88 0 16,0 18-16,18-17 0,123-1 15,-141 18-15,124-18 16,-142 18-16,107-17 16,-142 17-1,18 0-15,-71 0 16,0 0-16,-35-18 31,-35 18-15,35-18-16,-18 1 15</inkml:trace>
  <inkml:trace contextRef="#ctx0" brushRef="#br0" timeOffset="150769.4523">28522 10707 0,'0'0'0,"18"0"16,17 17-1,0 1-15,53 35 16,-52-35-16,17-1 16,-18 1-16,18 17 0,-35-17 15,17 17-15,-35-17 16,0 17-16,-35 0 16,-36 1-1,18-1-15,-35 0 16,53 0-16,-18 1 15,35-1-15</inkml:trace>
  <inkml:trace contextRef="#ctx0" brushRef="#br0" timeOffset="152720.7873">26811 11589 0,'-18'0'0,"18"17"31,18 54-31,0 0 16,-1-19-16,1-16 15,17 17-15,-35-18 16,18-17-16,0-1 15,-18-34 1,0-1-16,-18-53 16,0 18-16,1-35 15,17 0-15,0 35 16,0 18-16,17 0 16,1-1-16,35 19 15,-18 17-15,53 0 16,-70 0-16,0 17 15,-1 1-15,-17 0 0,0-1 0,0 36 16,-17-35-16,-1-1 16,18 1-16,0 17 15,0-17-15,53 35 16,-35-35-16,34 34 16,-16-34-16,-19 0 15,1-1-15,-18 1 0,0 0 16,-18-1-16,-35-17 15,18 0-15,-35 0 16,34 0 0,1 0-16,0 0 0,17 0 15,1 0-15,-1 0 0,36 0 16,17-17 0</inkml:trace>
  <inkml:trace contextRef="#ctx0" brushRef="#br0" timeOffset="153165.2951">27623 11730 0,'17'70'15,"-34"-140"-15,17 176 0,-18-18 16,0-70-16,18 17 15,-17-18-15,-1 1 16,0-18-16,18-18 16,-17 1-16,17-54 15,0 36-15,0-53 16,17 53-16,-17-36 16,0 36-16,18 17 15,0 0-15,-1 18 16,1 18-16,17 53 15,0-18-15,1 35 16,-19-53-16,54 18 16,-53-18-16,52-17 15,-52-18-15,-1 0 16,1 0-16,0-18 0,-1 1 16,-17-36-1,-17-36-15,-19 54 0,1-53 16,0 53-16,-18-18 15,35 35 1,-17 0-16</inkml:trace>
  <inkml:trace contextRef="#ctx0" brushRef="#br0" timeOffset="155858.2794">26529 10495 0,'-18'-17'15,"1"-1"-15,-1-53 16,0 36-16,1-88 16,-1 34-16,0 1 0,-17 0 15,-18-124-15,36 106 16,-19-88 0,19 124-16,17-18 15,17 52-15,1 19 0,17 17 16,1 0-16,-1 17 0,18 1 15,17 53-15,-34-36 16,34 35-16,-52-34 16,-18 34-1,0-52-15,-18 0 16,0-1-16,1 1 0,-1 17 16,18-17-16,18 17 15,17-17-15,18 35 16,-35-36-16,35 36 15,-53-35-15,0 17 16,0-17-16,-18-1 0,-17 1 16,-36-18-16,36 0 15,0 0-15,-36 0 16,36 0-16,17-18 16,18 1-16,18 17 15</inkml:trace>
  <inkml:trace contextRef="#ctx0" brushRef="#br0" timeOffset="156225.2269">26758 9031 0,'18'0'15,"-18"-18"-15,17 18 0,1 0 16,0 0 0,17-17-16,-17 17 15,-1 0-15,1 0 16,0 0-16,-36 0 16</inkml:trace>
  <inkml:trace contextRef="#ctx0" brushRef="#br0" timeOffset="156447.6979">26811 9031 0,'0'0'0,"0"18"16,0 35 0,0-18-16,0-17 0,0 17 15,0 0-15,0 18 16,0-35-16,18-1 15,-1 1-15,1-18 16,0 0-16,-1 0 0,1 0 16,0 0-16,17-18 15,-17 18-15</inkml:trace>
  <inkml:trace contextRef="#ctx0" brushRef="#br0" timeOffset="158433.6169">27040 9084 0,'0'-18'15,"18"36"1,17-18-1,-17 0-15,0 18 16,-1-1 0,-17 1-16,0 0 15,-17 17-15,-1-17 16,18-1 0,0 1-1,0-1 1,18-17-16,-1 18 15,1 0-15,0-18 16,-1 0-16,1 0 16,-18-18-1</inkml:trace>
  <inkml:trace contextRef="#ctx0" brushRef="#br0" timeOffset="158793.9253">27234 9049 0,'0'0'0,"18"0"15,0 0-15,17-18 16,-17 18 0,-1-18-16,19 18 0,-19-17 15,1 17 1,-18 17-16,0 1 15,0 35 1,0-18-16,0 18 16,0-17-16,17-1 15,1-18 1,-18 1-16,18-18 0,-18 18 16,-18-18-1,-17-18 1,17 18-16,-35-18 15,36 36 1,17 17 0</inkml:trace>
  <inkml:trace contextRef="#ctx0" brushRef="#br0" timeOffset="159656.5311">27481 10072 0,'0'17'32,"0"1"-17,0 0-15,0-1 16,0 19-16,-17-19 15,-1 1-15</inkml:trace>
  <inkml:trace contextRef="#ctx0" brushRef="#br0" timeOffset="160195.4873">27728 10019 0,'53'-35'0,"-106"70"16,124-88-16,-53 35 0,-18-17 0,35-35 16,-18-19-1,-17 36-15,0-35 16,0 35-16,0 0 15,0-35-15,-17 35 16,-1-17-16,18 34 16,0 19-16,18 34 15,35 54 1,-18-36 0,0 18-16,18 0 0,35 71 15,-52-54-15,-1 1 16,0-18-16,-17 0 0,17 52 15,-35-69 1,-17 34-16,-1-52 16,-17 17-16,-1-35 15,19 0-15,-36-18 16,35 1-16,0-54 16,1 36-16,17-18 15,0 18-15,35-71 16,-17 53-16,35-35 15,-36 53-15,19-18 16,-19 35-16,1 0 16,-18 1-1,0-1-15</inkml:trace>
  <inkml:trace contextRef="#ctx0" brushRef="#br0" timeOffset="160505.2843">28240 8996 0,'18'0'16,"17"-18"-1,-18 18 1,36-17-16,-35 17 16,0 0-1,-36 0-15,0 0 16</inkml:trace>
  <inkml:trace contextRef="#ctx0" brushRef="#br0" timeOffset="160684.3514">28293 9031 0,'0'53'16,"0"-106"-16,0 124 0,0-1 15,0-34-15,17 16 16,-17-34-16,36 0 15,-19-1-15,19-17 0,-19 0 16,19-17-16,-19-1 16,-17 0-1</inkml:trace>
  <inkml:trace contextRef="#ctx0" brushRef="#br0" timeOffset="160912.5779">28487 9084 0,'35'0'15,"-17"0"-15,-1 18 0,1-1 16,0 1-16,-18 0 16,0-1-16,0 19 15,-18-19 1,0 1-16,18-1 0,-17-17 16,17 18-1,17-18-15,1 18 16,17-18-1,-17-18-15,17 18 16,-35-18-16</inkml:trace>
  <inkml:trace contextRef="#ctx0" brushRef="#br0" timeOffset="161246.9842">28698 9013 0,'18'-17'15,"-18"-1"-15,18 18 16,-1 0 0,1 0-16,0 0 15,-1 18 1,1-1-16,0 19 16,-18-19-1,0 36-15,17-17 16,-17 17-16,18-18 15,-18 0-15,18 0 16,-18-17-16,0 0 16,-18-18-16,0 0 15,-17-18 1,17 0 0,-17 18-16,17 0 15,1 0-15,-1 18 0</inkml:trace>
  <inkml:trace contextRef="#ctx0" brushRef="#br0" timeOffset="163587.6919">29422 10619 0,'0'0'15,"35"0"-15,0 0 16,18 0-16,88 17 15,-70 1-15,52 17 16,-87-17-16,-1 17 16,-18-17-16,-17 35 0,-52 35 15,16-53-15,-52 53 16,35-52-16,-17 34 16,52-35-1,0 18-15,36-35 16,53 17-16,-36-17 15,71 0-15,-53-18 16,-1 0-16,-16-18 16,-1 18-16,0-18 15,-35 1-15,-53-1 16,18 18-16</inkml:trace>
  <inkml:trace contextRef="#ctx0" brushRef="#br0" timeOffset="163765.4313">29580 11024 0,'18'0'16,"0"-17"-16,17 17 0,-17 0 16,70 0-16,-53-18 0,36 0 15,-36 1 1,0-1-16,-17 18 15</inkml:trace>
  <inkml:trace contextRef="#ctx0" brushRef="#br0" timeOffset="164310.2408">29545 10407 0,'0'-18'16,"35"-17"-1,-35 17 1,18-17-16,0 0 0,-1-36 16,1 36-16,0-18 15,-18 35-15,0-17 16,17 35-16,-17 18 15,18 35 1,0-18-16,17 53 16,0-70-16,-17 17 15,35 18 1,-18-53-16,-17 18 0,34-36 16,-34 18-16,0-18 15,-1-35-15,-17 36 16,0-54-16,0 54 15,-17-1-15,17 0 0,0 1 16,17 17 15</inkml:trace>
  <inkml:trace contextRef="#ctx0" brushRef="#br0" timeOffset="164539.4171">30251 9966 0,'0'-18'16,"53"1"-1,0-1-15,-18 0 16,-18 18-16,1-17 15,-18 34 1</inkml:trace>
  <inkml:trace contextRef="#ctx0" brushRef="#br0" timeOffset="164726.0361">30251 9966 0,'17'35'16,"-34"-70"-16,34 88 0,1 17 15,-18-52-15,0 17 0,18 1 16,-18 17-16,17-18 16,-17-18-16,18 19 15,0-19-15,-1-17 0,1 18 16,-1-18-16,1 0 16,0-18-16</inkml:trace>
  <inkml:trace contextRef="#ctx0" brushRef="#br0" timeOffset="164984.3373">30568 10037 0,'18'0'0,"17"0"16,-17 0-16,-1 0 0,1 17 15,-18 1 1,0-1-16,-18 36 15,1-35-15,-1 17 16,18-17-16,-18 0 0,18-1 16,18-17-16,0 18 15,-1-18-15,36 0 16,-35 0 0,0 0-16,-1-18 0</inkml:trace>
  <inkml:trace contextRef="#ctx0" brushRef="#br0" timeOffset="165367.8482">30815 10037 0,'0'-18'16,"0"36"-16,35-36 15,-35 0-15,18 18 16,0 0-16,-1 0 0,1-17 15,0 17-15,-1 0 16,1 0-16,-18 17 31,18 19-15,-18 16-16,17-16 16,1 34-16,-18-34 15,35 52-15,-35-53 16,18 18-16,-18-35 15,0-1-15,0 1 16,-36-18 0,19 0-16,-18-18 15,17 18-15,-17-17 16,17 17-16,0 0 16,1 17-16,-19 1 15,19 0-15</inkml:trace>
  <inkml:trace contextRef="#ctx0" brushRef="#br0" timeOffset="166201.842">30974 11113 0,'0'-18'47,"35"18"-31,0 0-1,18 0-15,-17 0 16,-1 0-16,35 0 15,-17 0-15,-17-18 0,34 18 16,-34-17-16,-19 17 16,18 0-16,-35-18 15</inkml:trace>
  <inkml:trace contextRef="#ctx0" brushRef="#br0" timeOffset="166457.1957">31327 10971 0,'17'0'16,"1"0"-1,35 0 1,-18 0-16,36 18 16,-36 0-16,0-1 0,1 1 15,-1 0-15,0 35 16,-17-36-16,-18 18 0,-18 1 15,-17-1-15,17-17 16,-17-1-16,0 1 16,17 0-16,0-18 0,-17 17 15,35 1-15</inkml:trace>
  <inkml:trace contextRef="#ctx0" brushRef="#br0" timeOffset="167502.2013">32385 11060 0,'-18'-18'0,"36"36"0,-71-54 16,35 36-16,-34-17 16,16 17-16,-17 35 15,36-17 1,-1-1-16,-17 54 15,35-54-15,0 19 16,0-19-16,17 1 0,-17 0 0,53 17 16,-17-35-16,-19 0 15,36-18 1,-18 1-16,-17-19 16,0 19-16,-18-1 0,17-17 15,-17-18-15,0 35 16,0 1-16,-17-1 15,17 36 1,17-1-16,-17 19 16,18-1-16,0 0 0,-1-17 15,19 17-15,-19-17 0,18-1 16,1 19-16,-19-19 16,1 1-1,-18-36 1</inkml:trace>
  <inkml:trace contextRef="#ctx0" brushRef="#br0" timeOffset="167836.4523">32526 10460 0,'0'0'0,"0"-18"31,53 18-31,-35-17 16,17 17-16,0 0 0,18-18 16,-35 0-1,-1 18-15</inkml:trace>
  <inkml:trace contextRef="#ctx0" brushRef="#br0" timeOffset="168029.9878">32614 10460 0,'0'70'15,"0"-140"-15,0 176 0,0-89 0,0 19 16,18 34-16,-18-52 16,35 35-1,-17-36-15,17 1 16,-17 0-16,35-18 15,-36 0-15,1-18 16</inkml:trace>
  <inkml:trace contextRef="#ctx0" brushRef="#br0" timeOffset="168658.4944">32932 10513 0,'17'0'15,"1"0"1,0 0-1,-1 0-15,1 0 16,-18 17-16,0 19 16,0-19-16,-18 19 15,1-1-15,-1-17 16,0 17 0,18-18-16,0 19 0,0-19 15,36 1-15,-19-18 16,19 0-1,-19 0-15,19 0 16,-36-18-16</inkml:trace>
  <inkml:trace contextRef="#ctx0" brushRef="#br0" timeOffset="169009.8443">33073 10442 0,'18'0'16,"-36"0"-16,53 0 0,-17-17 0,17 17 16,-17 0-16,17-18 15,-17 18-15,17 0 0,-17-18 16,17 18-16,-17 0 16,-18 18-16,17 0 15,-17 17 1,0 0-16,0 0 15,0 18-15,18-17 16,-18-1-16,0 0 16,0-17-16,0 52 0,17-52 15,-17 0-15,0-1 16,-17-17 0,-18-17-1,-1 17-15,-34 0 16,34 0-16</inkml:trace>
  <inkml:trace contextRef="#ctx0" brushRef="#br0" timeOffset="170822.7237">33073 11307 0,'18'0'15,"-1"0"-15,1 0 16,17 0-16,0 0 15,18-18 1,-35 18-16,17 0 0,-17 0 16,17 0-16,-35-18 15,0 1-15</inkml:trace>
  <inkml:trace contextRef="#ctx0" brushRef="#br0" timeOffset="171047.5442">33338 11130 0,'0'0'16,"35"0"-16,-18 18 0,1-18 16,0 17-16,-1 1 15,1 0-15,0 17 16,-1-17-16,-17 17 16,0-17-16,0 17 15,-17-18-15,-19 19 16,19-19-16,-19 1 15,36 0-15,-17-1 0,17 1 16</inkml:trace>
  <inkml:trace contextRef="#ctx0" brushRef="#br0" timeOffset="171357.1639">33602 11518 0,'18'0'32</inkml:trace>
  <inkml:trace contextRef="#ctx0" brushRef="#br0" timeOffset="171500.7243">33655 11606 0,'0'0'0,"18"18"15,-1-18-15</inkml:trace>
  <inkml:trace contextRef="#ctx0" brushRef="#br0" timeOffset="171640.4767">33761 11695 0,'17'0'16,"-34"0"-16,34 17 15,1-17-15,-36 0 31</inkml:trace>
  <inkml:trace contextRef="#ctx0" brushRef="#br0" timeOffset="171745.4803">33796 11765 0,'-18'0'0,"36"0"16</inkml:trace>
  <inkml:trace contextRef="#ctx0" brushRef="#br1" timeOffset="180415.5778">26723 12365 0,'35'0'0,"0"-18"16,1 18-16,34 0 0,124 0 15,-70 0-15,-1 0 16,124 0-1,-123 0-15,105 0 16,-158 18-16,-19-18 0</inkml:trace>
  <inkml:trace contextRef="#ctx0" brushRef="#br1" timeOffset="183051.5196">17921 2858 0,'0'-18'16,"0"0"0,-18 18-16,18-17 0,-17-1 15,17 0 1,0 36 31,0 17-32,0-17-15,0 17 16,0 0 0,0 1-16,0 17 0,0-18 15,0 88-15,0-52 16,0 70-16,0-70 15,0 17-15,0 53 16,17-71-16,-17 1 16,0-18-16,18 0 0,0 53 15,-18 17 1,0-70-16,0 0 0,-18 70 16,0-70-1,18 0-15,0 18 0,0-18 16,0-18-16,-17 53 15,17-52-15,0-19 0,17 18 16,-17 1-16,0-19 16,0 1-1,18-18-15,-18-18 32,0-17-17,0 17-15,0-17 16,0 0-16,0-18 0,0-53 15,0 53-15,0-17 16,-18-19-16,18-69 16,0 87-16,0-17 0,-17-53 15,17 88-15,17-35 16,-17 52 0,0 1-16,0 0 0,18 0 0,-18-18 15,18-35 1,-18 35-16,0 17 0,0-17 15,0-35-15,0 53 16,-18 17-16,18-17 16,0 53 15,0 17-15,0-17-16,0-1 0,18 18 15,-18 36-15,0 0 16,17 70-1,-17-35-15,0-18 0,18 0 16,-18 88-16,0-87 16,0-19-16,18 18 0,-18 53 15,0-88-15,0 18 16,0-18-16,0-18 0,0 36 16,0-36-16,0-17 15,0-36 16,-18-35-15,18 0-16,-18-35 16,18 35-16,0-71 15,-17 54-15,17-1 16,0-87-16,17 87 16,1-88-16,-18 71 15,0 0-15,0 0 0,0-71 16,0 88-1,-18-17-15,18 53 16,0 17-16,0 1 16,0-1-16,18 18 47,-36 0-16,1 0 63,17 18-79,0-1-15,0 54 16,0-18-1,0 70-15,17-35 16,-17 1-16,0-1 16,18 0-16,-18 0 0,0 0 15,0 1-15,0-1 0,0 53 16,0-71-16,0 72 16,-18-90-16,18 54 15,0-53-15,0 0 16,18-18-16,-18-17 15,0 0-15,0-1 16,0 1 15,0 0-15,0-1 0,0-34 46,-18-1-46,18 0-16,0-17 15,0 17-15,0-34 16,0 34-16,0-17 16,-17 17-16,17-17 0,0-18 15,-18 35-15,18-17 16,0 0-16,0-1 0,0 1 15,0 0-15,0-36 16,0 18-16,18-35 16,-18 53-16,0-18 15,0 0-15,0 18 16,0-36-16,-18 36 16,18-18-16,-18 18 15,18-18-15,0 35 16,0-17-1,0 17-15,18-17 16,-18 17-16,0 1 16,0-1-16</inkml:trace>
  <inkml:trace contextRef="#ctx0" brushRef="#br1" timeOffset="184614.6248">17851 6809 0,'0'-36'16,"0"1"-16,0 17 0,0-34 15,0 34 1,17 18-1,-17 18 1,18-1-16,-18 18 16,17 36-16,-17 0 15,0-1-15,18 18 16,-18 142-16,0-107 16,0 1-16,0 17 0,0-18 15,18 106-15,-18-140 16,0-1-16,17-35 0,-17 17 15,18-17-15,-18-18 16,18-17-16,-18 0 0,0-54 31,0-34-15,-18 35-16,0-89 16,1 54-16,17-19 0,-36-105 15,1 71 1,18-18-16,-1-106 15,0 141-15,18-70 16,0 105-16,18-17 16,-18 70-16,18 1 15,-18-1-15,17 18 16,-17-18-16,18 18 0,-18 18 31,0 0-31,0 35 16,0-1-16,0 19 15,0 17-15,0 0 16,0 18-16,0 141 16,17-123-16,-17 123 15,0-124-15,0-17 0,0 53 16,18-89-16,-18-17 16,0-18-16,18 1 15,-1-1-15,1-53 31,-18-70-15,0 35-16,-18 0 0,1-88 16,17-35-1,-18 88-15,18-18 0,-18-141 16,18 141-16,-17-123 16,17 123-16,-18 0 15,18-53 1,0 106-16,0 36 0,0-19 15,0 19-15,18 17 0,-18-18 16,0 36 15,0 17-15,0 0-16,0 1 16,0 17-16,17 88 15,1-53-15,0 106 16,-18-88-16,0 0 15,0-1-15,0 19 0,0 88 16,-18-107-16,18-16 16,0-19-16,0 1 0,18 17 15,-1-53 1,-17 0-16,18-17 0,0-18 16,17 0-16,-35-18 15,0-17-15</inkml:trace>
  <inkml:trace contextRef="#ctx0" brushRef="#br1" timeOffset="191343.6301">7197 12100 0,'0'18'32,"17"-18"-17,1 0 1,0 35 0,-18-17-16,17-1 15,1 1-15,0-18 16,-18 18-1,17-18-15,-17-18 16,18 0 0,-1 1-16,1-1 15,0 1-15,17-19 16,-17 19-16,35-19 16,-36 36-16,18-17 15,-17 17 1,0 17-16,-18 1 15,17 17-15,1-35 16,0 0 0,-1 0-16,19 0 15,-36-17-15,35-1 16,-18 18-16,1-18 16,0 18-16,-1 0 15,1 18-15,0 0 16,17-1-1,-17-17-15,17 0 16,-17 0-16,17-17 16,-18-1-16,19 0 15,-19 1-15,36-19 16,-17 19-16,34-18 16,-35 17-1,1 18-15,-1-18 0,0 18 16,-17 0-16,-1 18 15,-17 0-15,18-1 16,-18 1 0,35-1-16,1 1 15,17-36-15,-18 18 16,18-17-16,-36 17 16</inkml:trace>
  <inkml:trace contextRef="#ctx0" brushRef="#br1" timeOffset="194719.0773">14640 11924 0,'0'-18'46,"0"36"-14,18 17-17,-18 18 1,0-35-16,0-1 0,18-17 31,-1-53-15,1 18-16,-1-35 15,1 34-15,17-17 16,-17 53-16,35-17 16,-35 34-16,-1 19 15,19-1-15,-19 0 0,18 18 16,-17-18-16,17 36 16,-17-53-16,35 17 15,-35-35-15,17-35 16,-18-1-1,36-17-15,-35 18 16,0 18-16,-1-19 16,1 36-16,-18-17 0,18 17 0,17 0 15,-18 17 1,1 1-16,-18 0 0,18-1 16,17 1-16,-17-1 15,17-17-15,-17 0 0,52-17 16,-52-1-16,52-17 15,-34 17-15,-19 1 16,71 17 0,-52 35-1,-1 0 1,-17-17-16,-18-1 16</inkml:trace>
  <inkml:trace contextRef="#ctx0" brushRef="#br1" timeOffset="199446.9618">24077 11800 0,'18'18'16,"-1"17"-16,-17-17 15,18 17 1,-18 1-16,0-19 0,18 1 15,-18-1-15,0 1 16,0-36 0,17-34-1,1 34-15,0-17 16,-18 17-16,17-17 16,1 17-16,-1 0 15,1 18-15,-18 18 16,18 17-16,17 36 15,-35-36-15,18 0 0,-1 1 16,36-1 0,-17-17-16,-19-18 15,1 0-15,17 0 16,-17-18-16,-1 0 0,1-35 16,0 36-16,-18-1 15,17 1-15,-17-1 16,18 18-1,-18 18 1,18-1-16,17 1 16,-18-18-1,1 0-15,0 0 0,35 0 16,-36-18-16,19 1 16,-19 17-16,1-18 15,-1 18-15,1 0 16,0 0-1,17-18 1,0 18-16,-17 0 0,53-17 16,-36-1-16,0 18 15,-17-18-15,-1 18 0</inkml:trace>
  <inkml:trace contextRef="#ctx0" brushRef="#br1" timeOffset="201576.51">29281 11871 0,'0'18'16,"17"-1"-1,-17 19-15,0-19 16,0 18-16,0-17 0,0 0 16,0-1-16,18-17 0,-1 0 15,19-35 1,-1 0-16,0-18 15,-17 18-15,0-1 16,-1 1-16,36 0 16,-53 17-16,18 1 0,-1 17 15,1 35 1,-18 18 0,18-18-16,-18 0 0,35 1 15,-17-19-15,17 1 16,0-18-16,0-18 15,-17 1 1,17-19-16,-17 19 16,0-1-16,-1 0 15,1 18-15,0 0 16,-1 0 0,18 36-16,-35-19 15,18 1-15,35 17 16,-18-17-16,36-18 15,-18 0-15,-18 0 0,53-18 16,-35 1 0,-18-1-16,-17 18 15,0 0-15</inkml:trace>
  <inkml:trace contextRef="#ctx0" brushRef="#br0" timeOffset="239609.8528">1288 13811 0,'0'0'0,"17"36"0,36 87 15,-35-52 1,17 87-16,0-69 16,18 87-16,-35-106 15,17 36-15,-35-70 16,0-1-16,18-35 15,-53-18 1,-18-88-16,0-35 16,35 71-16,-35-124 15,36 105-15,17 1 16,0 0-16,17 35 16,1 0-16,17 18 0,53 0 15,-35 35-15,35 53 16,-52-18-16,17 53 15,-36-35-15,-17 53 16,-17-53-16,-36 35 16,35-53-1,-52 18-15,52-53 16,-53 18-16,18-18 16,53-18-16</inkml:trace>
  <inkml:trace contextRef="#ctx0" brushRef="#br0" timeOffset="240661.3874">2064 14376 0,'-36'0'15,"19"0"-15,-18 0 16,-1 0-16,-34 17 15,34 1-15,1 35 16,18-18-16,17 0 0,0 1 16,17-1-16,1-17 15,17-1-15,0 1 0,18-18 16,-17 0-16,16-18 0,19-17 16,-36 17-16,-17-17 15,-18 17-15,18-17 0,-18 18 16,-36-19-16,19 36 15,-1 0 1,0 0-16,1 36 16,34-1-16,1-18 15,0 19-15,-1-19 0,19 1 16,-1 0-16,-17-1 0,34 1 16,-34 0-16,-18-36 31,-18 0-31,18-17 15,-17-18-15,17 18 16,17 0-16,1-1 16,0 1-16,-1 17 0,1 1 15,17 17-15,1-18 16,-19 18-16,1 0 16,-1 18-16,-17-1 15,0 1 1,-17 0-16,17-1 15,-18 1-15,18 17 16,0 0-16,0 1 16,18-1-16,-1 0 15,1-35-15,17 18 16,-17-18-16,17 0 0,1-18 16,-19 1-16,-17-19 15,0 19-15,0-1 16,-17-17-16,-1 17 15,0-17-15,-17 17 16,35 1-16,0 34 16,18 19-1,-18-1-15,17-18 16,1 19-16,17 17 16,-17-18-16,-18-17 15,0-1-15,17-17 16,-17-17-16,-17-1 15,17 0 1,0-35-16,17 36 16,-17-36-16,18 35 15,0 18 32,-1 0-47,1 0 16,-18-17-1,18-1-15,-1 18 47,-17 35-31,18-17 0,0-1-16,-1-17 15,19 0 1,-19 0-16,1 0 15,-1 0-15,1 0 16,0 0-16</inkml:trace>
  <inkml:trace contextRef="#ctx0" brushRef="#br0" timeOffset="241017.9726">2928 14446 0,'-18'0'16,"36"0"-16,-53 18 0,35 0 15,0-1-15,17 18 16,1-17 0,17 0-16,1-18 15,17 0-15,-18 0 16,0-18-16,-17 18 16,-1 0-16,-34-18 15,-1 1 1,0 17-1,18-18-15,-17 18 16,17-17-16,17-1 16,19 18-16,-19 0 15,19-18-15,-1 1 16,18-1 0,-36 18-16,19-18 0,-19 1 15,1 17-15,-18-18 16,0 0-16,-18 1 15</inkml:trace>
  <inkml:trace contextRef="#ctx0" brushRef="#br0" timeOffset="241178.741">3228 13988 0,'0'0'15,"0"35"-15,18 18 0,-18 17 16,0 54-16,17-54 15,1 72-15,-18-90 16,17 1-16,1 0 16,0-17-16,-1-19 0</inkml:trace>
  <inkml:trace contextRef="#ctx0" brushRef="#br0" timeOffset="241477.7784">3440 14587 0,'0'0'0,"17"-17"0,1-1 16,17 0-1,-35 1-15,18-1 0,-18 1 16,-18-1-16,1 18 16,-1-18-16,-17 18 15,17 18 1,18 0-16,0-1 15,0 18-15,0-17 16,18 0-16,17 17 16,-17-35-16,17 18 15,-18-18-15,19 0 16,-19 0-16,-17-18 16</inkml:trace>
  <inkml:trace contextRef="#ctx0" brushRef="#br0" timeOffset="241773.1602">3739 14393 0,'0'0'16,"-17"0"-16,-1 18 0,-17 0 15,17-1-15,18 1 16,0 0-16,0-1 15,18 1-15,0-1 0,17 1 16,0 0-16,0-1 16,-17 1-16,0 0 0,-1 17 15,-17-17 1,-17-1-16,-19 1 16,19-1-16,-1-17 15,0 0-15,1-17 0,-18-1 16,35 1-1,0-1-15</inkml:trace>
  <inkml:trace contextRef="#ctx0" brushRef="#br0" timeOffset="241929.0768">4039 14058 0,'18'18'16,"-18"-1"-16,18 1 0</inkml:trace>
  <inkml:trace contextRef="#ctx0" brushRef="#br0" timeOffset="242050.3223">4163 14446 0,'-18'0'16</inkml:trace>
  <inkml:trace contextRef="#ctx0" brushRef="#br0" timeOffset="243402.4449">5274 13705 0,'0'36'31,"0"34"-31,18 89 15,-1-71-15,19 89 16,-19-89-16,36 18 16,-18-71-16,18 18 15,-35-36-15,17 1 16,-17-18-16,17 0 0,-17-35 16,-1 17-16,-17-17 15,18 17 1,0 18-16,-1 18 0,36 52 15,-17-52 1,34 35-16,-35-53 16,36 18-16,-53-36 15,35 0 1,-36-17-16,-17-35 16,0 17-16,-35-18 15,0 18-15,-18-53 16,35 53-16,0-35 15,18 53-15,0 0 16</inkml:trace>
  <inkml:trace contextRef="#ctx0" brushRef="#br0" timeOffset="243613.4889">6085 13653 0,'0'-18'16,"18"18"-16,0-18 15,-1 1-15,1 17 16,0-18 0,17 18-16</inkml:trace>
  <inkml:trace contextRef="#ctx0" brushRef="#br0" timeOffset="243747.0104">6121 13653 0,'-18'35'16,"0"-18"-16,18 19 15,0-1-15,18 18 16,0-35-16,-18 17 0,17-18 16,1 1-16,17 17 15,1-17-15,-19-18 16</inkml:trace>
  <inkml:trace contextRef="#ctx0" brushRef="#br0" timeOffset="243930.6989">6403 13705 0,'0'36'0,"0"-72"0,0 89 16,0-35-16,0 17 0,0 1 15,18-19 1,-18 1-16,17-1 0,1-17 16,-1 0-16</inkml:trace>
  <inkml:trace contextRef="#ctx0" brushRef="#br0" timeOffset="244275.4151">6509 13547 0,'17'0'31,"1"0"-15,0 17 0,-1 1-16,19 0 15,-19-18-15,19 17 16,-19 1-16,18 0 15,-35-1-15,18 1 16,-18-1-16,0 1 16,0 0-16,0 17 15,-18-35-15,18 18 0,-17-18 16,-1 0-16,1 0 16,-1 0-16,0 0 15,1 0 1,17 17-1</inkml:trace>
  <inkml:trace contextRef="#ctx0" brushRef="#br0" timeOffset="244587.4122">7108 14288 0,'0'52'0,"0"-104"16,-17 140-16,-36-18 0,35-34 15,-35 16 1,36-34-16,-19 17 0</inkml:trace>
  <inkml:trace contextRef="#ctx0" brushRef="#br0" timeOffset="245236.2689">7620 13494 0,'0'17'15,"0"-34"-15,0 70 0,53 70 16,-35-52-1,17 35-15,-18-18 0,19 0 16,-19-18-16,1 1 0,0-18 16,17 0-16,-17 0 15,-18-36-15,0 1 16,17-36 0,1 1-1,35 17 1,-36 0-16,36 17 15,-35 1-15,0 0 16,-18 17-16,0-17 16,0-1-16,-18 19 0,-17-36 15,-18 35-15,18-35 16,-1 0-16,-17 0 16,36-18-16,17-35 15</inkml:trace>
  <inkml:trace contextRef="#ctx0" brushRef="#br0" timeOffset="245510.9518">8202 13582 0,'18'0'16,"-1"0"-1,1 0 1,17 0 0,-17-18-16,0 18 0,-1 0 15,-17-17 1,-17 17-16</inkml:trace>
  <inkml:trace contextRef="#ctx0" brushRef="#br0" timeOffset="245693.4633">8237 13670 0,'0'0'16,"18"18"-16,0-1 0,-1 19 15,-17-19-15,0 36 16,18-35-16,-18 35 15,0-36-15,18 1 16,17 0-16,-18-18 16,1 0-16,17 0 15,1 0-15</inkml:trace>
  <inkml:trace contextRef="#ctx0" brushRef="#br0" timeOffset="245905.9833">8590 13635 0,'0'0'0,"0"18"0,0 34 16,0-16-16,0-19 15,18 1-15,-18 0 0,17 17 16,1-35-16,0 0 15,-1 0 1</inkml:trace>
  <inkml:trace contextRef="#ctx0" brushRef="#br0" timeOffset="246221.0343">8714 13494 0,'17'17'15,"1"-17"1,0 18-16,-1-18 0,1 0 16,17 0-16,-17 0 15,-1 0-15,1 18 16,0-18-16,-1 53 16,-17-36-16,18 54 15,0-36-15,-1 36 16,1-36-16,-18-17 15,17 17 1,-17-18-16,-17 19 0,-1-36 16,1 0-16,-1 0 15,0-18-15,1 0 16,-1 1 0</inkml:trace>
  <inkml:trace contextRef="#ctx0" brushRef="#br0" timeOffset="246848.9328">7814 14235 0,'0'0'15,"0"17"1,0 19 0,18-19-16,-18 18 15,17-17-15,-17 17 0,18 1 16,-18-19-16,18 1 16,-18 0-16</inkml:trace>
  <inkml:trace contextRef="#ctx0" brushRef="#br0" timeOffset="247217.6031">9366 14429 0,'0'35'15,"-17"0"-15,-19 36 16,1-36-16,0 0 0,0 18 16</inkml:trace>
  <inkml:trace contextRef="#ctx0" brushRef="#br0" timeOffset="248084.5433">7814 14852 0,'18'0'31,"-1"18"-15,1-18-16,17-18 16,-17 18-1,17-35-15,-17 35 16,-1 0-16,19-18 16,-19 18-16,1 18 0,17-1 15,1-17-15,-19 18 16,18-18-16,1 0 0,-1 18 15,53-18 1,-53 0-16,71 0 16,-70-18-16,52 18 15,-53 0-15,18 0 16,-35 0-16</inkml:trace>
  <inkml:trace contextRef="#ctx0" brushRef="#br0" timeOffset="249571.2901">9843 13758 0,'0'18'16,"0"0"-16,-18 87 16,18-34-16,0 70 15,18-70-15,-1 70 16,1-88-16,17 0 16,0-36-16,36-34 15,-36-1-15,18-53 16,-35 19-16,17-19 15,-35 53-15,0 1 16,18 17 0,-1 35-16,19-17 15,-1 52-15,0-52 16,36 17-16,-54-35 16,54 0-1,-53-18-15,-1-17 16,-17 0-16,0 0 15,0-1-15,-53-34 0,36 34 16,-36-16-16,35 34 16,0-35-16,18 35 15</inkml:trace>
  <inkml:trace contextRef="#ctx0" brushRef="#br0" timeOffset="249797.2985">10566 13600 0,'0'-18'15,"17"18"1,1-18-16,0 18 15,-1 0-15,1 0 16,0 0-16</inkml:trace>
  <inkml:trace contextRef="#ctx0" brushRef="#br0" timeOffset="249942.1246">10583 13635 0,'0'0'0,"0"53"16,18-18-16,0 0 0,35 18 15,-18-17-15,-18-19 16,19 1-16,-19-18 16,36 0-16,-35 0 15,0 0-15</inkml:trace>
  <inkml:trace contextRef="#ctx0" brushRef="#br0" timeOffset="250206.3813">10901 13582 0,'17'18'0,"1"-18"15,0 17 1,-1 1-16,-17 0 16,0-1-16,0 1 15,-17 17-15,-1-17 16,18-1-16,-18-17 15,36 18 1,-18 0-16,18-18 0,17 0 16,-17 0-16,35 0 15,-36 0-15</inkml:trace>
  <inkml:trace contextRef="#ctx0" brushRef="#br0" timeOffset="250525.3243">11113 13441 0,'0'0'0,"17"17"0,1-17 16,35 18 0,-36-18-16,1 0 0,17 0 15,-17 18-15,0-18 16,-18 17-16,0 36 15,0-17-15,0 17 16,17-18 0,1 18-16,-1-18 15,1-17-15,-18-1 16,-18-17 15,1 0-15,-1 0-16,1 0 15,-1 0-15</inkml:trace>
  <inkml:trace contextRef="#ctx0" brushRef="#br0" timeOffset="250743.3556">11677 14446 0,'0'0'0,"-18"36"0,18-1 0,-35 35 16,17-34-16,-35 17 15,18-36-15</inkml:trace>
  <inkml:trace contextRef="#ctx0" brushRef="#br0" timeOffset="251549.6106">12100 13582 0,'0'35'0,"36"71"15,-19-53-15,18 88 16,-17-70-16,-18-18 0,35 52 16,-35-69-16,18 17 15,-18-71 16,35-35-15,-17 53-16,70-18 16,-53 36-16,54 17 15,-54-17 1,0 35-16,-17-18 16,-18-17-16,-53 35 15,18-36-15,-1-17 16,1 18-16,-18 0 0,-17-18 15,34-18-15,19 18 16,-1-18-16,18-17 0,35-35 16</inkml:trace>
  <inkml:trace contextRef="#ctx0" brushRef="#br0" timeOffset="251777.2662">12612 13441 0,'0'0'0,"17"0"0,19 0 16,-19 0-1,19-18-15,-19 18 16,1 0-16,0 0 0,-18-17 15</inkml:trace>
  <inkml:trace contextRef="#ctx0" brushRef="#br0" timeOffset="251944.3691">12665 13511 0,'0'36'15,"17"34"1,-17 1-16,18-54 15,-18 1-15,18 0 0,-1-1 16,-17 1-16,18-18 16,0 0-16,-1 0 0,1 0 15,-1-18-15</inkml:trace>
  <inkml:trace contextRef="#ctx0" brushRef="#br0" timeOffset="252205.702">12929 13476 0,'36'18'31,"-36"-1"-31,35 1 16,-35 0-16,18 17 15,-18-17-15,-18-1 16,18 1-1,-18-18-15,18 18 16,18-1 0,17-17-1,-17 0 1,-1-17-16</inkml:trace>
  <inkml:trace contextRef="#ctx0" brushRef="#br0" timeOffset="252567.0563">13123 13406 0,'0'0'16,"18"-18"-16,0 18 15,-1 0-15,19 0 16,-19 0-1,18 0-15,-35 18 16,18-1-16,-18 18 16,18 18-16,-18-17 15,17-19-15,-17 19 16,0-19-16,18 19 16,-18-19-16,18 1 15,-18-1-15,-18 1 16,0-18-16,1 0 15,-1 0 1,0 0-16,1 0 16,17 18-1</inkml:trace>
  <inkml:trace contextRef="#ctx0" brushRef="#br0" timeOffset="252790.5033">13600 14429 0,'0'70'16,"0"-140"-16,-18 175 0,0-52 0,-35 18 15,36-53-15,-36 34 16,18-34-16</inkml:trace>
  <inkml:trace contextRef="#ctx0" brushRef="#br0" timeOffset="253563.082">14305 14376 0,'18'0'16,"-1"0"0,1 0-16,0-18 15</inkml:trace>
  <inkml:trace contextRef="#ctx0" brushRef="#br0" timeOffset="253690.4117">14587 14323 0,'0'0'0,"18"0"31</inkml:trace>
  <inkml:trace contextRef="#ctx0" brushRef="#br0" timeOffset="253829.0632">14923 14270 0,'0'18'16,"0"-1"-1</inkml:trace>
  <inkml:trace contextRef="#ctx0" brushRef="#br0" timeOffset="254018.9611">15363 14358 0,'0'0'16,"0"35"-16,0 1 0,-17-19 0,17 19 15,-35 16 1,17-34-16,-35 35 15,18-35-15</inkml:trace>
  <inkml:trace contextRef="#ctx0" brushRef="#br0" timeOffset="257237.9899">15804 13688 0,'0'-18'15,"0"36"32,0 52-47,0-17 16,0 71-16,0-54 15,0 89-15,0-88 16,18-1-16,-18-17 16,18-18-16,-1 1 0,19-1 15,-19-17-15,36-36 16,-18-17-16,-17 17 15,17-53 1,-17 36-16,-18 0 0,18 0 16,-18 17-16,0 0 0,0 1 0,0 34 15,17 19 1,1-1-16,0-17 16,-1 17-16,1 0 0,0-17 15,34-1-15,-16-17 16,17 18-1,-18-36-15,0-17 16,-35-18-16,0 36 16,0-19-16,-35-52 15,0 53-15,-18-36 16,35 18-16,-17-17 16,35 34-16,0 19 15,0-1-15</inkml:trace>
  <inkml:trace contextRef="#ctx0" brushRef="#br0" timeOffset="257534.6412">16457 13335 0,'18'0'16,"-1"-18"-16,19 18 16,-19-17-16,1 17 15,0-18-15,-1 18 16,-17-18-1,-35 18 1</inkml:trace>
  <inkml:trace contextRef="#ctx0" brushRef="#br0" timeOffset="257717.5339">16457 13335 0,'0'0'15,"53"88"-15,-35-53 0,-18-17 0,0 17 16,0 1-16,0-1 15,-18 36-15,18-54 16,18 18-16,-1 1 16,1-19-16,17 1 15,-17-18-15,17 0 16,-17-18 0</inkml:trace>
  <inkml:trace contextRef="#ctx0" brushRef="#br0" timeOffset="258099.6695">16828 13406 0,'0'17'31,"0"36"-31,0-18 16,0 1-16,0-19 15,0 19 1,0-19-16,17 1 0,1 17 16,-1-17-16,1-18 15,0 17-15,17-17 16,-17 0-16,-1-17 16,19-1-16</inkml:trace>
  <inkml:trace contextRef="#ctx0" brushRef="#br0" timeOffset="258411.9632">17039 13353 0,'-17'0'16,"34"0"-16,-17 0 0,18 0 16,-1 0-16,1 0 15,0 0-15,-1 0 0,19 0 16,-19 0-16,-17 17 15,0 1-15,18 35 16,-18-18 0,18 36-16,-18-36 15,35 18-15,-35-18 16,17-17-16,-17-1 0,18-17 16,-18 18-1,-18-18-15,1 0 16,-1-18-1,1 18-15,-1 18 16</inkml:trace>
  <inkml:trace contextRef="#ctx0" brushRef="#br0" timeOffset="258572.2502">17445 14093 0,'-35'71'16,"70"-142"-16,-88 177 0,35-70 0,1-19 16,-19 36-16,1-35 15,0-1-15</inkml:trace>
  <inkml:trace contextRef="#ctx0" brushRef="#br0" timeOffset="259140.3673">17621 13458 0,'53'124'0,"-106"-248"0,124 319 16,-54-125-16,1 18 16,17 53-16,-17-88 15,-18 0-15,18 0 0,-18-18 16,0-17-16,17 0 16,-17-36-16,0-35 15,0 35-15,18-17 16,0 18-16,70-1 15,-53 36-15,53 34 16,-35-16-16,-18 34 16,-17-34-16,-18-1 15,-18 0-15,-34 0 16,16-17-16,1-18 16,-71-35-1,71 0-15,0-36 16,35 36-16,17 17 15</inkml:trace>
  <inkml:trace contextRef="#ctx0" brushRef="#br0" timeOffset="259495.1475">18186 13194 0,'17'0'16,"19"0"0,-1-18-1,18 1-15,-36 17 16,1-18-16,0 18 16,-36 0-1,-17 0 1</inkml:trace>
  <inkml:trace contextRef="#ctx0" brushRef="#br0" timeOffset="259697.5365">18239 13264 0,'-18'71'15,"36"-142"-15,-36 177 0,18-70 0,18 34 16,-1-35-16,-17-17 15,18 0-15,35-1 16,-36-17-16,1 0 16,0 0-16,-1 0 0,1-35 15,-18 17-15</inkml:trace>
  <inkml:trace contextRef="#ctx0" brushRef="#br0" timeOffset="259930.0921">18521 13282 0,'0'35'15,"0"-17"-15,0 17 16,0-17-16,0 17 0,0 0 16,0-17-1,17 17-15,1-17 16,0-18-16,17 0 0,0-18 15,-17 18-15,17-17 16,-17 17 0,-18-18-16,18 0 15</inkml:trace>
  <inkml:trace contextRef="#ctx0" brushRef="#br0" timeOffset="260291.8119">18715 13229 0,'0'0'16,"18"0"-16,-1 0 15,18 0 1,1-17-16,-19 17 16,19 0-16,-19 0 15,-17 17 1,0 1-1,0 17-15,18 36 16,-18-36 0,18 0-16,-18-17 0,0 17 15,17 0-15,-17-17 16,0 0-16,0-1 0,0 1 31,-17-36-15,-1 18-1,0 0-15,1 0 16,-36 0-16</inkml:trace>
  <inkml:trace contextRef="#ctx0" brushRef="#br0" timeOffset="261487.4075">19262 14129 0,'0'53'16,"0"-36"-16,-18 19 0,0 17 16,1-36-16,-1 1 15,0-1-15</inkml:trace>
  <inkml:trace contextRef="#ctx0" brushRef="#br0" timeOffset="262726.8804">5803 16986 0,'0'-35'16,"0"0"-16,0-71 16,-17 35-16,-1-87 15,0 69-15,18 1 16,-35-106 0,17 106-16,1 0 0,-1-89 15,18 107-15,0-1 16,18 18-16,17 18 0,-17 0 15,52 0-15,-35 35 16,-17 0-16,17 17 16,-17 1-16,-18 17 0,18 0 15,-36 54-15,18-54 16,-18 0-16,1 0 0,17 18 16,35 0-1,0-35-15,-17-1 16,17-17-16,18 36 15,-35-36-15,-18 35 16,0-17-16,-71-1 16,18 19-16,18-36 0,-71 35 15,71-17-15,-36-1 16,36-17 0</inkml:trace>
  <inkml:trace contextRef="#ctx0" brushRef="#br0" timeOffset="263077.4425">6209 15293 0,'0'-18'0,"18"18"16,-1 0-16,36-17 15,-18 17-15,-17 0 16,17-18-16,-17 18 16,0 0-16,-1-18 15,-34 18 1</inkml:trace>
  <inkml:trace contextRef="#ctx0" brushRef="#br0" timeOffset="263250.6726">6262 15293 0,'0'0'16,"17"70"-16,-17-34 0,18 34 16,0-52-16,-1 35 15,19-35 1,-19-1-16,1-17 16,0 0-16,-1 0 15,1 0-15</inkml:trace>
  <inkml:trace contextRef="#ctx0" brushRef="#br0" timeOffset="263506.2564">6544 15258 0,'0'35'16,"18"-17"0,-18 17-16,0 18 15,17-18-15,-17-17 16,18 35-16,0-36 16,-18 1-16,17-18 15,1-18 1</inkml:trace>
  <inkml:trace contextRef="#ctx0" brushRef="#br0" timeOffset="263832.9426">6685 15152 0,'0'0'0,"18"17"16,-1-17-1,1 0-15,17 0 16,-17 0-16,0 18 16,-1 0-16,19 17 15,-19 0 1,1 36-16,-18-36 16,17 36-16,-17-54 15,18 19 1,-18-19-16,-18 1 15,1-18 1,-1-18 0,1 18-16,-19-17 15,19 17-15,-1 17 16</inkml:trace>
  <inkml:trace contextRef="#ctx0" brushRef="#br0" timeOffset="264223.5726">7408 16140 0,'-17'88'16,"34"-176"-16,-34 211 0,-1-35 16,18-35-16,0 0 15,-18-35-15,18-1 16,0-34 0</inkml:trace>
  <inkml:trace contextRef="#ctx0" brushRef="#br0" timeOffset="264690.5706">7691 16034 0,'0'0'0,"17"0"15,1 0 1,17-36-16,0 1 0,1 0 15,34-53-15,-52 35 16,17 0-16,-17-35 16,-1 52-16,-17-34 15,0 35-15,0 17 16,0 53 0,36 53-1,-1-17-15,-17 0 16,52 87-16,-52-70 15,17 71 1,-17-88-16,-18 35 16,0-53-16,-36-1 15,1-16-15,18-36 16,-19 0-16,-17-36 16,36 1-16,-36-53 15,35 35-15,18 0 16,0-70-16,0 52 15,35-17-15,1 35 16,17 0 0,-36 35-16,36 1 15,-18-1-15</inkml:trace>
  <inkml:trace contextRef="#ctx0" brushRef="#br0" timeOffset="264913.0196">8361 15399 0,'17'0'16,"1"-18"-16,0 18 0,-1 0 16,36-35-1,-35 35-15,0-18 0,-1 18 16,-17-17-16,18 17 15,-36 0-15,1 17 16</inkml:trace>
  <inkml:trace contextRef="#ctx0" brushRef="#br0" timeOffset="265041.641">8467 15381 0,'0'18'0,"0"-36"0,0 53 16,17 18-16,-17-17 16,18-19-16,0 19 0,-1-1 15,19 0-15,-19-17 16,1 17-1,-1-35-15,1 0 16,0-18-16</inkml:trace>
  <inkml:trace contextRef="#ctx0" brushRef="#br0" timeOffset="265208.8871">8714 15416 0,'0'71'16,"0"-142"-16,0 177 0,0-70 0,0 34 16,0-52-16,17-1 15,1 1-15,0-36 16</inkml:trace>
  <inkml:trace contextRef="#ctx0" brushRef="#br0" timeOffset="265495.5075">8872 15328 0,'0'0'15,"36"0"-15,-19 0 0,1 0 16,0 0-16,17 18 16,-18-1-16,-17 19 15,18-19-15,-18 19 0,18 34 16,-1-52-16,1 35 15,-18-18-15,18 0 16,-36-35 15,0 0-31,1 0 16,-19-17-16,19 17 16,-1 0-1,18 17-15</inkml:trace>
  <inkml:trace contextRef="#ctx0" brushRef="#br0" timeOffset="265674.9176">9384 16175 0,'-35'88'15,"17"-35"-15,-17-18 0,-18 53 16,18-70-16,17 17 0</inkml:trace>
  <inkml:trace contextRef="#ctx0" brushRef="#br0" timeOffset="266496.9004">10319 16686 0,'-18'-88'16,"36"176"-16,-36-229 0,0 88 0,1-17 0,-1-1 16,1 1-16,-1-18 15,0-1-15,1 1 0,-1 0 16,0-18-16,1-70 15,17 123-15,35-35 16,0 52-16,71 19 16,-71 17-16,1 53 15,-19-36 1,1 19-16,0 16 16,-18-16-16,0-1 0,0-17 15,17 17-15,1 35 16,0-34-16,-18-1 0,17 0 15,1 36 1,-18-18-16,0-36 16,-18 1-16,1-18 0,-36 18 15,35-18-15,-17-18 16,17 18-16,0-18 16,1-17-1,17 17-15,-18-17 16</inkml:trace>
  <inkml:trace contextRef="#ctx0" brushRef="#br0" timeOffset="266714.9754">10513 15099 0,'17'-18'16,"-34"36"-16,70-36 0,-36 18 0,36 0 16,-17 0-16,-19 0 15,18 0-15</inkml:trace>
  <inkml:trace contextRef="#ctx0" brushRef="#br0" timeOffset="266848.1321">10636 15134 0,'0'0'16,"18"53"-16,-18-35 0,18 17 16,-1 18-1,1-35-15,-18-1 0,17-17 16,-17 18-16,0-36 16</inkml:trace>
  <inkml:trace contextRef="#ctx0" brushRef="#br0" timeOffset="267076.5281">10795 15099 0,'35'0'0,"-70"0"0,88 0 15,-35 0-15,-1 18 16,1-1-16,-18 1 0,0-1 16,-18 19-1,1-19-15,17 1 0,-18 0 16,18-1-16,0 19 15,0-19-15,35-17 16,-17 0 0,-1 0-16,1 0 0,17-17 15,-17-1-15</inkml:trace>
  <inkml:trace contextRef="#ctx0" brushRef="#br0" timeOffset="267397.8252">11007 15046 0,'17'0'15,"-17"-18"-15,18 18 16,17 0-16,-17 18 16,0 0-1,-1-1-15,1 19 16,-18-19-16,0 1 15,17-1 1,-17 1-16,0 0 0,0-1 16,0 1-16,-17 0 15,17-1-15,-18-17 16,18 18-16,-17-18 16,-1 0-1,18-18 1,-18 18-16,18-17 15</inkml:trace>
  <inkml:trace contextRef="#ctx0" brushRef="#br0" timeOffset="267727.127">11942 16175 0,'0'0'0,"-36"53"16,1-18-16,17 0 15,-52 54-15,52-72 16,-17 36 0</inkml:trace>
  <inkml:trace contextRef="#ctx0" brushRef="#br0" timeOffset="268144.9521">12224 15752 0,'17'-36'0,"-17"19"15,36-19-15,17-34 16,-18 35-16,0-1 15,0 1-15,18-18 16,-17 18-16,-19 35 16,-17 17-1,18 19-15,-18-1 0,35 88 16,-17-34-16,17 87 16,-17-88-1,-1-17-15,-17 17 0,0-17 16,18-19-16,-18 37 15,-18-72-15,1 36 16,-1-53-16,-35 0 16,36-17-16,-36-54 15,17 36-15,1-71 16,35 53-16,0 0 16,0-70-16,18 70 15,-1 0-15,36-35 16,-35 52-16,35-17 15</inkml:trace>
  <inkml:trace contextRef="#ctx0" brushRef="#br0" timeOffset="268437.9724">12806 15169 0,'35'-17'16,"-70"34"-16,88-52 0,-36 18 0,19-1 16,-19 18-1,-17 18-15,-17-18 16,-1 35-16,0-18 16,1 1-16,17 0 0,-18-1 15,18 19 1,0-19-16,0 19 0,18-19 15,-18 1-15,17-1 0,19 1 16,-19 0-16,1-18 16,0 0-16,-1 0 0</inkml:trace>
  <inkml:trace contextRef="#ctx0" brushRef="#br0" timeOffset="268672.25">13088 15169 0,'18'-17'16,"-36"34"-16,53-17 15,-17 18-15,-18 0 16,0 17-16,0 18 16,-18-18-16,18 18 15,-17-35-15,17-1 0,0 1 16,17 0-1,1-18-15,17-36 16,-17 19-16,0-1 16</inkml:trace>
  <inkml:trace contextRef="#ctx0" brushRef="#br0" timeOffset="268978.6312">13247 15064 0,'0'0'16,"17"0"-16,1 0 0,0 35 16,-1-35-16,19 35 15,-36-17-15,35 17 16,-17-35-16,-1 35 16,-17-17-16,18 35 15,-18-35 1,17 34-16,-17-34 15,0 0-15,0-1 16,-17-17-16,-1 0 16,1 0-1,-1 0-15,0 0 16,-17 0 0,17 0-16,1 0 0</inkml:trace>
  <inkml:trace contextRef="#ctx0" brushRef="#br0" timeOffset="269299.9778">13988 15981 0,'-18'17'16,"36"-34"-16,-54 70 0,19-36 15,-1 19-15,0-19 0,1 36 16,-1-35-16,18 0 16</inkml:trace>
  <inkml:trace contextRef="#ctx0" brushRef="#br0" timeOffset="269463.0614">14728 15857 0,'18'0'16,"0"18"15</inkml:trace>
  <inkml:trace contextRef="#ctx0" brushRef="#br0" timeOffset="269584.413">15046 15857 0,'18'0'15,"-1"0"1</inkml:trace>
  <inkml:trace contextRef="#ctx0" brushRef="#br0" timeOffset="269711.9252">15275 15840 0,'18'-18'15,"-36"36"-15,54-36 0,-19 0 16,-17 1-16</inkml:trace>
  <inkml:trace contextRef="#ctx0" brushRef="#br0" timeOffset="269878.707">15681 15981 0,'-18'53'16,"36"-106"-16,-53 141 0,17-70 0,-35 35 15,36-36-15,-36 19 16</inkml:trace>
  <inkml:trace contextRef="#ctx0" brushRef="#br0" timeOffset="271059.0823">16210 16457 0,'-17'-53'15,"17"18"-15,-18-53 16,0 35-16,-17-71 15,35 71-15,-18-17 16,1-107-16,17 89 16,0-18-16,-18-70 15,36 105-15,-1 36 16,19 0-16,-19 35 0,19 0 16,-19 18-1,18 34-15,-35-34 16,18 53-16,0-18 15,-18-18-15,17-17 16,1 34 0,0-34-16,-1 0 15,1-1-15,0 1 16,-1 0-16,-17-1 0,18 1 0,-18 0 16,-18 17-1,-17-18-15,17-17 16,-17 18-16,17-18 0,-35 18 15,36-1 1,34-34 0,1 17-1</inkml:trace>
  <inkml:trace contextRef="#ctx0" brushRef="#br0" timeOffset="271414.6933">16475 15028 0,'17'0'15,"36"0"1,0-17-16,-18-1 15,1 18-15,-19 0 0,1-18 16</inkml:trace>
  <inkml:trace contextRef="#ctx0" brushRef="#br0" timeOffset="271592.0416">16563 15011 0,'35'53'0,"-70"-106"0,70 123 15,-17-34-15,-18-1 0,17 0 16,-17 36 0,0-36-16,0-17 0,0-1 15,18 1-15,0-36 16</inkml:trace>
  <inkml:trace contextRef="#ctx0" brushRef="#br0" timeOffset="271836.0902">16792 15028 0,'0'0'16,"0"36"-16,0-1 15,0 18-15,0-36 16,0 19-16,18-19 0,-18 19 15,18-19-15,-1 1 16,18-18 0,-17 0-16,0 0 0,-1-18 15,-17 1-15,18-1 16,-18 0-16</inkml:trace>
  <inkml:trace contextRef="#ctx0" brushRef="#br0" timeOffset="272260.7922">16986 15028 0,'36'0'16,"-19"0"-16,1 0 0,17 0 15,-17 0 1,-1 0-1,-17 18 17,18-18-32,-18 18 15,18 17 1,-1-35-16,-17 18 0,18 17 16,-18-18-16,18 1 15,-18 0-15,0-1 16,0 19-16,0-19 15,0 1 1,-18-18 0,0 0-1,-17 0-15,17 0 16,1 0 0,-1 0-16,-17 18 15,35-1-15,0 1 16,17-1-16</inkml:trace>
  <inkml:trace contextRef="#ctx0" brushRef="#br0" timeOffset="272500.406">17674 15875 0,'0'0'15,"0"53"-15,-17 0 0,-19 0 16,19-18-16,-36 18 16,17-18-16,-16-17 15,34 0-15</inkml:trace>
  <inkml:trace contextRef="#ctx0" brushRef="#br0" timeOffset="274262.6494">18027 15646 0,'-18'17'16,"36"-34"31,0-19-32,-1 19-15,-17-1 16,18-17-16,-18-18 16,0 35-16,18-35 15,-18 18-15,0-18 16,17 36-16,-17-1 16,18-17-16,-18 17 0,35-17 15,-35 17-15,18 18 16,-1 0-16,1 0 0,0 35 15,17 1-15,-17 34 0,34 89 16,-16-71-16,-1-17 16,-17 17-16,17-18 15,-17 1-15,-1 52 16,1-70-16,-18-17 0,-18-19 16,-17 19-1,17-19-15,-35-17 16,18-17-16,-18-19 15,36 1-15,-19 0 16,36-18-16,-17 18 0,17-18 0,0-18 16,35-35-1,-17 36-15,17 17 0,0 18 16,0-18-16,1 35 0,-1-17 16,-17 17-16,17 0 15,-35 1-15,0-1 16,0 0-16</inkml:trace>
  <inkml:trace contextRef="#ctx0" brushRef="#br0" timeOffset="274711.9167">18644 14958 0,'18'0'31,"0"0"-16,35 0-15,-36-18 16,36 1 0,-35 17-16,-1 0 0,1-18 15,-36 18 1</inkml:trace>
  <inkml:trace contextRef="#ctx0" brushRef="#br0" timeOffset="274944.3055">18680 14975 0,'0'36'16,"0"-72"-16,0 89 0,-18-35 0,18 53 16,0-36-1,0 0-15,18 0 0,-18 1 16,0-1-16,35 0 15,-35-17-15,18-18 16,-1 17-16,1-17 0,17 0 16,-35-17-1,18-1-15</inkml:trace>
  <inkml:trace contextRef="#ctx0" brushRef="#br0" timeOffset="275217.5204">18944 15081 0,'0'36'16,"0"-19"-16,0 1 0,0-1 15,0 1-15,18 17 16,-18-17-16,35 0 15,-17-1-15,-1-17 16,1 18-16,0-18 16,-1 0-16,1 0 0,0 0 15,-18-18-15,0 1 16,0-1-16</inkml:trace>
  <inkml:trace contextRef="#ctx0" brushRef="#br0" timeOffset="275567.5893">19138 14940 0,'18'0'15,"-1"0"-15,36-17 16,-17 17-16,-19 0 15,19 0-15,-19 0 16,19 35 0,-36 18-1,0 17-15,0 18 16,0-52-16,17 17 16,-17-18-16,18-17 15,-18 17 1,17-35-16,-34 0 15,-1 0 1,1 0-16,-1-18 0,-17 18 16,17 0-16,-17 0 15</inkml:trace>
  <inkml:trace contextRef="#ctx0" brushRef="#br2" timeOffset="308868.2347">5539 16528 0,'0'17'62,"17"-17"-62,1 18 16,0-18-16,17 0 16,-18 0-16,19 0 15,-19-18-15,1 18 16,0-17-16,17 17 15,-17 0-15,-1 17 16,36 36-16,-35-35 16,17 17-16,-17-17 0,17-1 15,-17-17-15,17 0 0,0 0 16,-17 0-16,-1 0 0,1-17 16,17-1-1,-17 0-15,0 1 16</inkml:trace>
  <inkml:trace contextRef="#ctx0" brushRef="#br2" timeOffset="309567.1675">10001 16616 0,'0'0'0,"18"-18"16,17 1-1,-17-1-15,-1 18 16,36-35 0,-17 35-1,-19 0-15,1 0 0,0 0 16,-18 17 0,0 1-1,17 0-15,18 17 16,1-35-16,-1 0 15,0 0-15,18-18 16,-17 1-16,16-1 16,-16 0-16,-19 18 15,-17-17-15</inkml:trace>
  <inkml:trace contextRef="#ctx0" brushRef="#br2" timeOffset="310399.1141">15963 16281 0,'-17'-18'16,"17"0"-16,17 18 15,1-17 1,17 17-1,-17 0-15,17 0 0,-17 0 16,52 0-16,-52 17 16,35-17-16,-36 0 15,19 18 1,-19-18-16,1 0 16,0 0-16,-1 0 15,1-18-15,0 18 16,-1-17-16,1 17 15</inkml:trace>
  <inkml:trace contextRef="#ctx0" brushRef="#br2" timeOffset="314791.6656">6403 18591 0,'18'18'16,"-1"0"-1,-34-1 32,-1-17-31,18-17-1,-18-1 1,18-35 0,0 18-16,0 0 0,-17-71 15,17 35-15,-18 1 16,0-1-16,-17-105 16,35 87-16,-18 1 0,1 18 15,17 17-15,0 0 16,0 18-16,0 17 0,17 0 15,36 1-15,-35 17 16,17 0-16,1 17 0,-1 1 16,0 0-16,0-1 0,1 19 15,-19-19-15,1 18 16,-18-17-16,0 17 16,0 1-16,-18-19 0,1 19 15,17-19-15,-18 1 0,18 17 16,18-17-1,35-1-15,-36 1 16,54 17 0,-36-17-16,0 17 0,1 18 15,-36 0 1,-18-18-16,-53 36 16,19-36-16,-1 0 0,0-17 15,0 0-15,17-1 16,-16-17-16,52-17 15,0-36-15,35 18 16,-18-1-16</inkml:trace>
  <inkml:trace contextRef="#ctx0" brushRef="#br2" timeOffset="326208.4518">6368 18521 0,'0'17'187,"0"1"-171,0 0-16,0 35 15,17-18-15,-17 18 16,0-35-16,0-1 16,18 1-16,-18 17 15</inkml:trace>
  <inkml:trace contextRef="#ctx0" brushRef="#br2" timeOffset="329305.1351">5256 18115 0,'18'18'78,"0"-18"-62,-1 0-16,19 0 16,-19 0-16,19 0 0,52 0 15,-53-18-15,18 18 16,-18 0-16,18 0 16,0 0-16,-18 0 15,-17 18-15,0-18 16,-18 17-1,-18-17 1,18 18 0,-18-18-16</inkml:trace>
  <inkml:trace contextRef="#ctx0" brushRef="#br2" timeOffset="329661.4728">5503 17903 0,'0'18'16,"18"0"-1,35 17 1,-18-17-16,36 35 15,-36-36-15,36 19 16,-36-19 0,18 18-16,-36-35 15,1 18-15,-18 0 16,0-1-16,-18 19 16,1-19-16,-19 1 15,19 0 1,-1-1-16,1-17 15,-1 18-15,0-18 16</inkml:trace>
  <inkml:trace contextRef="#ctx0" brushRef="#br2" timeOffset="334227.0243">4604 16016 0,'-18'0'0,"0"18"16,1-18-1,17 17 1,17 1 0,19-18-1,-1 0-15,0 0 0,1 0 16,-1 0-16,53-18 15,-53 1-15,54 17 16,-54-18-16,0 18 0,18 0 16,-35 0-1,-36 0 17,0-18-32</inkml:trace>
  <inkml:trace contextRef="#ctx0" brushRef="#br2" timeOffset="334544.8519">4886 15840 0,'0'0'0,"0"17"15,35 1 1,-17 0-16,17-18 0,-17 17 16,52-17-1,-34 18-15,17 0 0,-18-18 16,0 35 0,-17-35-16,-18 35 15,-18-17-15,0-1 16,1 1-16,-18 17 15,-1-17-15,-17 35 16,36-35-16,-1-1 16</inkml:trace>
  <inkml:trace contextRef="#ctx0" brushRef="#br2" timeOffset="351378.0716">5574 16581 0</inkml:trace>
  <inkml:trace contextRef="#ctx0" brushRef="#br2" timeOffset="351439.7736">5574 16581 0,'0'-18'32</inkml:trace>
  <inkml:trace contextRef="#ctx0" brushRef="#br2" timeOffset="352256.126">5503 16563 0,'18'0'63,"0"0"-63,-1 0 15,19 0-15,34 0 16,-35 0-16,71 0 15,-53 18-15,0-1 0,18-17 16,-18 18-16,-1-1 0,19 1 16,35 0-1,-71-1-15,18-17 16,-18 0-16,1 0 0,-1 0 16,-18 18-16,1-18 0,-36 0 15,1 18 1</inkml:trace>
  <inkml:trace contextRef="#ctx0" brushRef="#br2" timeOffset="352924.2499">9895 16457 0,'-35'0'16,"70"0"-16,-87 0 0,69 0 31,36 18-15,-18-1-16,71 1 16,-35-18-16,-1 18 15,71-36-15,-70 18 16,70-18-16,-35 1 15,-53-1 1,-18 18-16,0 18 0</inkml:trace>
  <inkml:trace contextRef="#ctx0" brushRef="#br2" timeOffset="353752.3676">15875 16263 0,'-18'18'15,"1"-18"-15,-1 0 16,18 17-16,-18-17 15,36 0 1,35 0 0,18 0-16,-1 18 15,89 0-15,-71-18 16,71 0-16,-71 0 16,-17 0-16,-19-18 15,1 18-15,0 0 0,-17 18 16</inkml:trace>
  <inkml:trace contextRef="#ctx0" brushRef="#br0" timeOffset="372468.3856">19509 12947 0,'0'-18'15,"0"1"-15,17-1 16,19 0 0,-19 18-1,1 0 1,-1 0-16,1 0 16,17 0-16,1 0 15,-1 18-15,0-18 16,-17 18-16,17 17 15,-17 0-15,-1 18 16,-17 0-16,0-18 0,0 18 16,0 71-1,18-54-15,-18 1 0,0 70 16,18-18 0,-18-52-16,0 0 0,17 34 15,1-52 1,17 35-16,-17-35 0,0-17 15,-1-1-15,-17 0 16,35 18-16,1-35 16,-1 35-1,-17-36-15,-1 1 0,36 0 16,-35-18-16,-1 0 16,1 0-16,-18-18 15,0 0 1,-18 18-16,1-17 15,-1 17-15,1 0 16,-1 0 0,0 17-16,1-17 15,-1 18-15,-17 0 16,17-1-16,0 1 16,1 0-16,-1 17 0,1-18 15,-19 54 1,36-36-16,-17 36 15,17-36-15,-18 18 0,18-18 16,0 18-16,0 35 16,-18-35-16,18-17 0,0 69 15,-17-69 1,17 17-16,0 0 0,0-1 16,0 1-16,0 0 0,0 71 15,0-54-15,17-17 16,1 0-16,-18 0 0,18 0 15,-18 0-15,0-18 0,0 71 16,0-71-16,0 54 16,-18-54-1,18 18-15,0-36 16,-18 36-16,18-35 16,0 0-16,-17-1 0,17 18 15,-18-17 1,0 0-16,-17 17 15,0-35-15,-36 35 16,36-17-16,-71 0 16,36-1-16,-1 1 15,-105 17-15,87-17 16,37-18 0</inkml:trace>
  <inkml:trace contextRef="#ctx0" brushRef="#br0" timeOffset="383216.0826">22172 13758 0,'-18'0'16,"18"-17"-16,-17-1 16,-1 18-16,1-18 15,-1 1-15,-17 17 16,17 0-16,0 0 16,-17 17-16,0 19 0,0-19 15,-18 72 1,17-19-16,19-17 0,17-18 15,17 18 1,1-35-16,0-1 0,70-17 16,-18-17-1,-52-1 1,35-35-16,-35 18 16,-1 0-16,18-36 15,-35 18-15,18-53 16,-36 54-16,1-72 15,-1 71-15,-17-70 16,35 87-16,-18 1 16,1 0-16,-1 17 0,0 1 15,18 52 1,0 35 0,0-34-16,0 17 15,18-1-15,0-16 0,-18 17 16,35 35-1,0-35-15,-17-18 0,-1 18 16,36 0-16,-17-35 16,-1 17-16,-17-35 15,-1 17-15</inkml:trace>
  <inkml:trace contextRef="#ctx0" brushRef="#br0" timeOffset="383990.2041">22684 14623 0,'17'17'16,"-17"-34"15,0-1-15,-17 0-16,17-17 0,-36-53 15,19 35-15,-1-18 16,-35-105-16,18 70 16,-36-123-16,54 123 15,-1-70-15,18 35 16,53 52 0,35 36-1,36 18 1,-71 35-16,35 0 15,-53 0-15,-17 18 0,-1-18 16,-17 17-16,0 19 0,-35 34 16,17-17-16,-35 18 15,36-36-15,17 36 16,0-54-16,17 19 16,1-19-16,17 18 0,-17-17 15,0 17-15,17 1 16,-17-19-16,-18 1 15,0 0-15,0-1 16,-18-17-16,0 0 16,1 0-16,-1 0 0,-17-17 15,17 17-15,-17 0 0,-18 0 16,35 0-16,-17 0 16,35 17-16,0 1 15</inkml:trace>
  <inkml:trace contextRef="#ctx0" brushRef="#br0" timeOffset="384456.9016">23142 13018 0,'0'0'0,"0"-18"15,36 18 1,-36-18-16,17 18 15,1 0-15,17-17 16,-17 17-16,-1 0 16,1 0-16,-18-18 31,-18 18-31</inkml:trace>
  <inkml:trace contextRef="#ctx0" brushRef="#br0" timeOffset="384639.9782">23178 13018 0,'0'0'0,"0"17"0,0 18 0,0 18 15,0-17-15,17 34 16,-17-52-16,35 35 16,-35-36-16,36 1 15,-19-18 1,1-18-1</inkml:trace>
  <inkml:trace contextRef="#ctx0" brushRef="#br0" timeOffset="385129.6606">23424 13300 0,'18'0'32,"17"-36"-17,-17 19-15,0-18 0,-1 17 16,1-17-16,0-36 16,-1 53-16,-17-52 15,-17 52-15,17 1 16,-18-1-16,0 18 15,1 0-15,-1 35 16,18-17-16,0 52 16,0-34-16,18 17 15,-18-18-15,35 18 16,-17-36-16,17 1 16,-35 0-1,35-18-15,-17 0 16,-18-18-16</inkml:trace>
  <inkml:trace contextRef="#ctx0" brushRef="#br0" timeOffset="385458.5932">23689 12859 0,'18'0'0,"-36"0"0,53 0 16,-17 0-1,0 0-15,17 0 16,-17 17-16,-1-17 0,1 18 16,17-18-1,-35 18-15,18-18 0,-18 17 16,17 19 0,-17-19-16,0 54 15,0-36-15,0 0 0,0 36 16,0-53-16,18 17 15,-18 0-15,0-17 16,18-1-16,-36-17 16,0 0-1,1 0 1,-1 0-16</inkml:trace>
  <inkml:trace contextRef="#ctx0" brushRef="#br0" timeOffset="387475.4343">26335 14799 0,'-18'-71'16,"1"19"-16,17-1 16,-18-124-16,0 89 15,1-141-15,-1 123 16,18-18-16,-18-105 16,36 123-16,35 0 15,-18 71-15,53 18 16,-52 17-16,52 52 15,-53-16-15,18 52 16,-53-35-16,0 17 16,0-34-16,-35 17 15,17-18 1,1 0-16,34 0 16,18 1-1,1-1-15,34 0 16,-52-17-16,0 0 15,-1-18-15,-17 17 0,-17-17 16,-1 18-16,-35-18 16,18 0-16,-53 0 15,52 0-15,-34 0 16,52 0-16,18 17 16,18-17-16</inkml:trace>
  <inkml:trace contextRef="#ctx0" brushRef="#br0" timeOffset="388688.2431">27111 13776 0,'18'0'16,"17"0"-1,35 0-15,-34 0 16,-1 0 0,0 0-16</inkml:trace>
  <inkml:trace contextRef="#ctx0" brushRef="#br0" timeOffset="388809.9935">27164 13952 0,'18'18'0,"-36"-36"0,53 36 0,71-36 16,-35 1 0,-54 17-1</inkml:trace>
  <inkml:trace contextRef="#ctx0" brushRef="#br0" timeOffset="389449.1806">27869 14640 0,'0'0'15,"-17"-53"-15,17 0 16,-18-70-16,18 35 15,0 0-15,0-18 0,0-18 16,0-105-16,0 106 16,0 17-16,0 17 0,0 19 15,35-1 1,-17 54-16,35-1 16,-35 18-16,35 35 15,-18-17-15,0 17 0,0 18 16,-17-18-16,0 36 15,-18-53-15,-18 35 16,0-18 0,1 18-16,17-36 15,0 36-15,0-35 16,35 17-16,-17-17 16,17 17-1,-35 0-15,18-35 0,-18 18 16,0 0-16,-36 17 15,19-35-15,-54 18 16,36-18-16,-36 17 16,36-17-16,17 0 15</inkml:trace>
  <inkml:trace contextRef="#ctx0" brushRef="#br0" timeOffset="390422.7118">28681 13705 0,'-18'0'16,"18"-17"-16,18 17 16,-1 0-1,1 0-15,0 0 16,-1 0-16,54 0 15,-53 0-15,35 0 16,-36 0-16,1 0 16</inkml:trace>
  <inkml:trace contextRef="#ctx0" brushRef="#br0" timeOffset="391246.9598">29722 13353 0,'17'17'0,"1"54"16,-18-18-16,0 53 16,0-36-16,-18-17 15,1 0-15,-19 0 0,-34 17 16,-18-17 0,35-53-16,-53 0 15,70-17-15,-34-54 16,52 36-16,18 0 15,0-1-15,53-17 16,-18 36-16,18 17 0,18 0 16,-18 0-16,0 17 0,0 1 15,35 53-15,-53-54 16,0 54-16,-17-18 16,-18-36-16,-18 19 15,-17-19 1</inkml:trace>
  <inkml:trace contextRef="#ctx0" brushRef="#br0" timeOffset="391925.4645">30409 13829 0,'0'0'0,"-17"-35"0,-1 35 0,1 0 16,-1-18-1,0 36-15,-17-1 16,17 19-16,1-19 15,-1 18-15,0 36 16,1-36-16,34 18 16,-17-35-16,18-1 0,35-17 15,-18 0-15,18-35 16,-18 0-16,1-36 16,-19 36-16,19-53 15,-19 35-15,-17-88 16,0-18-1,-17 71-15,-1 17 16,-35-52-16,35 88 16,-17 35-16,35 17 15,0 71 1,0-17-16,0 17 0,53 71 16,-35-88-16,52 52 15,-34-70-15,-1 0 16,18 0-16,-36-18 15,19 0 1,-19-17-16,-34-18 16</inkml:trace>
  <inkml:trace contextRef="#ctx0" brushRef="#br0" timeOffset="392765.435">30974 14587 0,'18'18'0,"-1"-18"31,-17-18 16,-17-17-31,-1 17-16,0-17 15,1 0-15,-1-18 0,-17 0 0,17-17 16,-17-1-16,-18-123 16,35 106-16,1-106 15,17 88-15,0 18 16,17 17-16,19 1 0,-1 17 15,71-18-15,-53 71 16,-1 0-16,1 0 0,-17 18 16,-1-1-16,-17 19 0,-1 17 15,-17-18 1,-17-18-16,-1 19 0,-17-19 16,-18 19-16,35-1 15,0-17-15,1-1 0,17 1 16,17 17-16,1-17 15,0-1-15,17 1 16,18 17-16,-35-17 16,-1 0-16,-17-1 15,-35-17-15,17 18 16,-52-18 0,-1 0-16,54 18 0,-36-18 15,53 17 1,17-17-1</inkml:trace>
  <inkml:trace contextRef="#ctx0" brushRef="#br0" timeOffset="392970.5733">31433 13088 0,'52'0'0,"-104"0"0,140 0 16,-53-18-16,53 18 15,-53 0-15,18-17 16,-35 17-16,-36 0 16</inkml:trace>
  <inkml:trace contextRef="#ctx0" brushRef="#br0" timeOffset="393132.0328">31521 13194 0,'0'0'0,"0"35"0,0 0 15,17 1-15,-17-19 0,18 1 16,0 17-16,-1-17 16,1 0-16,0-1 15,-1-17-15,-17-17 16</inkml:trace>
  <inkml:trace contextRef="#ctx0" brushRef="#br0" timeOffset="393448.9983">31732 13353 0,'0'0'16,"0"17"-16,18 1 0,0-18 15,-1 0 1,19-18-16,-19 1 15,1-19-15,-1 19 0,-17-36 16,18 18 0,-18 17-16,0-35 15,-18 35-15,1-17 16,17 17-16,-35 18 16,17 36-16,18 17 15,0-18-15,0 53 16,18-17-1,17-54-15,-18 19 16,1-36-16,17 17 0,1-17 16,-1 0-16,-17-17 15,-18-19-15</inkml:trace>
  <inkml:trace contextRef="#ctx0" brushRef="#br0" timeOffset="393726.1576">32032 12965 0,'0'0'0,"0"-18"16,53 18-16,-35 18 16,-1-1-16,1-17 15,17 18-15,1 17 16,-19-17-16,19 17 16,-36-17-16,0-1 15,0 1 1,0 0-16,-18 35 15,18-36-15,0 1 0,0 17 16,0 0-16,0-17 16,-18-18-1,1 0 1,-19 0-16,19 0 0,-19 0 16,-16 0-16,-1 0 0</inkml:trace>
  <inkml:trace contextRef="#ctx0" brushRef="#br0" timeOffset="394261.2784">28116 12929 0,'36'-17'15,"-1"17"-15,18-18 16,-18 18 0,-17-18-16,17 18 15,-17 0-15,-36 0 16,0 0-1</inkml:trace>
  <inkml:trace contextRef="#ctx0" brushRef="#br0" timeOffset="394387.7819">28169 12965 0,'18'35'16,"-18"-17"-16,18 17 16,-1 0-16,1-17 15,0-1-15,-18 1 16,17-18-16,1 0 0</inkml:trace>
  <inkml:trace contextRef="#ctx0" brushRef="#br0" timeOffset="394693.3435">28310 13123 0,'18'0'0,"0"0"15,-1-35-15,1 17 16,17-17 0,-17 18-16,0-36 15,-18 35-15,0-17 16,0 17-16,0 0 16,-18 36-1,18 0-15,-18 35 16,18-18-16,0-17 15,18 17-15,0-18 16,-1 1-16,1-18 16,-1 18-16,1-36 15</inkml:trace>
  <inkml:trace contextRef="#ctx0" brushRef="#br0" timeOffset="394967.9502">28575 12859 0,'18'0'16,"-36"0"-16,53 0 16,1 0-1,-36 17-15,35-17 16,-35 18-16,17 0 16,-17-1-16,0 19 15,0-1 1,0-17-16,-17-1 0,17 18 15,-18-17-15,18 0 16,0-1 0,-17-17-1,-1 0-15,0-17 0,1 17 16,-19 0-16,1 0 16</inkml:trace>
  <inkml:trace contextRef="#ctx0" brushRef="#br0" timeOffset="395417.7646">26564 12965 0,'18'-18'15,"-1"18"-15,1 0 0,0 0 16,-1-18-16,1 18 0,0 0 15,-1 0-15,1 0 16,-36-17-16</inkml:trace>
  <inkml:trace contextRef="#ctx0" brushRef="#br0" timeOffset="395567.4238">26599 12982 0,'18'36'16,"-36"-72"-16,36 89 0,-18-18 0,0-17 15,0 35 1,0-35-16,0-1 16,0 1-16,0 0 0,18-1 15,-1-17-15</inkml:trace>
  <inkml:trace contextRef="#ctx0" brushRef="#br0" timeOffset="395934.9753">26758 13176 0,'0'0'0,"18"-17"0,-1 17 16,-17-18-16,18 18 15,0-18-15,-1 1 16,-17-1-16,18 18 0,-18-18 0,18 1 15,-18-1 1,0 1-16,0-19 16,0 19-16,0-1 15,0 0-15,-18 18 16,18 18 0,-18 0-1,18-1-15,0 19 0,0-1 16,0-18-16,0 1 0,0 0 15,18-1-15,0 1 16,-1 0-16,1-18 16,0 17-16,-1-17 0</inkml:trace>
  <inkml:trace contextRef="#ctx0" brushRef="#br0" timeOffset="396235.1491">26952 12929 0,'0'0'16,"18"0"-16,0 0 0,-1 0 16,1 0-16,17 18 15,-17-18-15,-1 18 32,-17-1-32,0 19 15,0-19-15,0 1 0,0 17 16,0 0-16,0 1 15,0-19-15,18 19 16,-18-19 0,-18-17 15,1 0-31,17-17 0,-18 17 16,0 0-16,18-18 0,-35 18 15</inkml:trace>
  <inkml:trace contextRef="#ctx0" brushRef="#br0" timeOffset="437253.5486">9596 11553 0,'0'18'78,"0"35"-62,0-35-1,0 17-15,0-17 0,0 52 16,0-17-16,0 18 15,0-18-15,-18 35 16,18-53-16,0 53 16,0-35-16,-18 35 15,18-52 1,0 17-16,18-36 16,-18 18-16,0 1 15,18-19-15,-18 19 16,17-36-16,1 0 15,-18 17 1,35-17-16,-17 0 16,17 0-16,0 0 15,-17 0-15,17 0 0,1 0 16,-1 0-16,35 0 16,-34 0-16,52 0 15,-53 0-15,18 0 16,0 0-16,35 0 15,-17 18-15,35 0 16,-36-18-16,-17 17 0,18-17 16,52 18-1,18-1-15,-70-17 16,-1 18-16,89 0 16,-88-18-16,17 17 0,-18-17 15,107 0-15,-107 0 16,107 0-16,-89 0 15,88 0 1,-88 0-16,89 0 16,-1 0-16,-88-17 15,1 17-15,87-18 16,-105 18-16,105-18 16,-106 18-16,89-17 15,-106 17-15,71 0 16,-71 0-16,35 0 15,-53 0-15,36 0 16,-54 0-16,18-18 16,-17 18-16,0 0 15,-18-17-15,17 17 16,-17-18 0,-17 18-1,17-18-15,-18 1 16,0-1-1,18 0-15,0-17 16,-17 0-16,17 17 0,0-35 16,0 18-16,0-36 15,0 36 1,0-18-16,0 18 0,0-36 16,0 36-16,-18-35 15,1 52-15,17-53 16,-18 1-1,18 35-15,0-1 0,0 1 16,0-36 0,0 36-16,0 17 0,0 1 15,0-1-15,-18 1 0,1-1 16,17 0 0,-18 18-16,18-17 15,-18 17 16,1 0-15,-1 17 0,-17 1-1,17-18-15,-17 18 16,0-18-16,-36 17 16,36-17-16,-1 18 15,-52-18-15,35 17 16,0-17-16,-70 0 15,70 18-15,-17-18 0,-1 0 16,0 18-16,1-18 0,-89 0 16,71 0-16,-71 17 15,71-17 1,0 0-16,0 0 16,-1-17-16,1 17 0,0 0 0,0-18 15,0 18-15,-106-18 16,88 18-16,0 0 0,-106-17 15,106 17 1,1-18-16,-1 18 0,-18 0 16,18 0-16,-105-17 15,105 17-15,-123 0 16,123 0-16,-88-18 16,106 18-16,-89-18 15,89 18-15,-71 0 16</inkml:trace>
  <inkml:trace contextRef="#ctx0" brushRef="#br0" timeOffset="452397.0886">21484 16157 0,'18'0'15,"35"18"1,-18-18-16,36-18 16,-36 18-16,0 0 15,0-17-15,-17 17 0,35-18 16,-53 0-1</inkml:trace>
  <inkml:trace contextRef="#ctx0" brushRef="#br0" timeOffset="452735.8287">21696 15840 0,'0'0'16,"-18"53"-16,18-18 0,-17 71 15,17-36 1,0-17-16,0 0 16,0 0-16,0-18 0,0 36 15,17-53-15,1 17 16,-1-35-16,36 0 16,-35 0-16,0-18 15</inkml:trace>
  <inkml:trace contextRef="#ctx0" brushRef="#br0" timeOffset="453136.5519">22172 16016 0,'18'-35'16,"-36"70"-16,36-105 0,-18 52 16,0-53-16,-18 54 15,18-19-15,-18 19 16,1-1-16,-18 36 15,17-1-15,0 1 16,-17 17-16,17 18 0,18 0 16,-17 71-1,34-54-15,1 36 16,0-71-16,17 18 0,-17-35 16,-1 17-16,1 0 15,-1-35-15,-34-17 16,-1-1-16</inkml:trace>
  <inkml:trace contextRef="#ctx0" brushRef="#br0" timeOffset="453253.6633">22013 16228 0,'53'0'16,"-106"0"-16,142 0 0,-19 0 15,-35 0-15,1 0 0,-19 0 16</inkml:trace>
  <inkml:trace contextRef="#ctx0" brushRef="#br0" timeOffset="453609.1252">22525 16316 0,'0'0'16,"18"18"-16,-1-18 15,1 0 1,-36-18 15</inkml:trace>
  <inkml:trace contextRef="#ctx0" brushRef="#br0" timeOffset="454844.3718">22754 16228 0,'0'35'15,"0"18"1,0-18-16,-17 36 15,17-54-15,0 1 0,17-18 16,-17-35 0,0-18-1,0 18-15,0-54 16,18 54-16,-1 0 16,19-18-16,-1 35 15,18 18-15,-35 0 16,17 18-16,0 53 15,-17-1 1,-18-17 0,0-18-16,0 18 15,0-35-15,0-1 0,0 1 16</inkml:trace>
  <inkml:trace contextRef="#ctx0" brushRef="#br0" timeOffset="455250.5574">23283 16228 0,'0'0'16,"0"70"-16,0-34 0,0 34 16,0-52-16,0-1 15,0 1-15,0-36 32,0-52-17,0 35-15,18-36 16,-18 36-16,35-36 15,-17 54-15,17-1 16,-17 18-16,-18 18 16,17-1-16,1 54 15,0-36-15,-18 36 0,0-36 16,0 0-16,0 0 16,17-17-16,-17 0 15,0-1-15,18-17 0,0 0 16</inkml:trace>
  <inkml:trace contextRef="#ctx0" brushRef="#br0" timeOffset="455400.6862">23707 16351 0,'0'0'15,"17"0"1,1 0-16,0 0 15,-1 0-15,-17-17 16</inkml:trace>
  <inkml:trace contextRef="#ctx0" brushRef="#br0" timeOffset="456116.9063">24130 15769 0,'0'0'0,"18"71"15,-1 70-15,1-71 16,0 1-16,-18-36 0,0 18 16,17 0-1,-17-35-15,0-36 16,18-17 0,-1 0-16,1 17 15,0 0-15,17 1 0,0 17 16,1 0-16,-1 0 0,18 35 15,-36 0-15,1-17 16,-18 17-16,0-17 16,-18 35-16,1-36 15,-36 19-15,18-36 16,17 17-16,-17-17 0,17 0 16,0 0-16,18-17 15,0-19-15</inkml:trace>
  <inkml:trace contextRef="#ctx0" brushRef="#br0" timeOffset="456496.777">24853 16140 0,'-35'-18'16,"0"18"-16,-1 18 15,19-1-15,-1 1 16,18 17-16,-18 36 16,1-54-16,17 19 0,35 17 15,0-36-15,1-17 16,-1 0 0,-17 0-16,-1 0 0,1-17 15,-1-1-15,-17-17 16,0 17-16,0-35 15,0 35-15,0 36 32,18 17-17,0-17-15,-1 0 0,1-1 16,35 1-16,-35-18 16,17 0-16,-17 0 15,-1-18 1</inkml:trace>
  <inkml:trace contextRef="#ctx0" brushRef="#br0" timeOffset="456634.7098">25135 16157 0,'53'-17'16,"-106"34"-16,142-34 0,-72 17 0,1 0 16,17-18-16,-17 18 15,-1 0-15</inkml:trace>
  <inkml:trace contextRef="#ctx0" brushRef="#br0" timeOffset="456813.169">25188 15946 0,'0'0'16,"0"70"-16,0-17 0,18 35 15,-18-52-15,35 34 16,-17-35-16,0-17 16,17 17-16,-18-35 15</inkml:trace>
  <inkml:trace contextRef="#ctx0" brushRef="#br0" timeOffset="457135.7415">25523 16210 0,'-17'-17'16,"-1"17"-16,1 17 0,-1-17 15,0 18-15,1 17 16,17-17-16,0-1 0,35 36 16,-17-35-16,52 0 15,-35-1 1,1-17-16,-1 0 0,36 0 16,-54-17-16,1 17 15,-1-53-15,-17 35 16,0-17-16,0-1 15</inkml:trace>
  <inkml:trace contextRef="#ctx0" brushRef="#br0" timeOffset="457430.7138">25682 15822 0,'0'35'0,"18"1"16,0-1-16,-1 88 15,1-70-15,-1 0 0,-17 0 16,18 53-1,-18-71-15,18 1 0,-18-19 16,17 1-16,1-36 16,0-17-1,-18 0-15,35-18 16,-17 35-16,-1 0 16,1 36-1,-1-18-15,-17 18 0,18 17 16,-18-17-16,18-1 0,-18 19 15,17-19-15,-17 1 16,18-1-16,-18 1 16</inkml:trace>
  <inkml:trace contextRef="#ctx0" brushRef="#br0" timeOffset="457620.5866">26282 16298 0,'53'0'16,"-106"0"-16,159 18 0,-71-18 16,18 0-16,-35 0 15,17 0-15</inkml:trace>
  <inkml:trace contextRef="#ctx0" brushRef="#br0" timeOffset="458937.7867">26882 16104 0,'0'36'15,"0"-72"-15,0 142 0,0-88 16,0 52-16,0-52 15,0 17-15,-18-35 16,0 0 0,18-35-16,0 0 15,0-18-15,18 18 16,17-1-16,-17 19 16,17 17-16,1 0 15,-1 53-15,-18-36 16,19 54-1,-36-36-15,17 0 0,-17-17 16,18 17-16,-18-17 0,18-1 16,-1-17-16,-17-17 15</inkml:trace>
  <inkml:trace contextRef="#ctx0" brushRef="#br0" timeOffset="459171.2015">27217 16157 0,'0'0'0,"0"18"15,0 17-15,0-17 16,0 35 0,17-36-16,1 1 0,17 17 15,-17-35-15,17 0 16,-17 0-16,0 0 0,-18-17 16,17-19-16,-17 19 15,-17-19-15,-1 19 0,-35-18 16,35 17-16,-17 0 15,17 18 1,1 0-16</inkml:trace>
  <inkml:trace contextRef="#ctx0" brushRef="#br0" timeOffset="459405.3818">27517 16334 0,'0'0'0,"0"17"0,0-34 16,0-19-1,0 19-15,17-54 16,-17 54-16,0-19 16,0 19-16,0-19 15,0 19-15,18 17 16,0 0-16,-1 0 15,-17 17 1</inkml:trace>
  <inkml:trace contextRef="#ctx0" brushRef="#br0" timeOffset="459809.5224">27675 16316 0,'0'35'15,"18"-35"1,-18-35 0,0 17-16,18-52 15,-18 52-15,0-17 16,0 0 0,17 35-16,-17-18 0,0 36 15,18-1-15,-18 1 0,18 0 16,-18 34-1,17-34-15,1 0 16,0-18 0,-18-18-1,0 0-15,17-17 16,-17 18-16,18-1 16,-1 0-16,19 1 15,-19 17-15,19 17 16,-19-17-16,1 36 15,-18-19-15,18 1 0,-18-1 16,0 19-16,17-36 16</inkml:trace>
  <inkml:trace contextRef="#ctx0" brushRef="#br0" timeOffset="460321.5615">28152 16104 0,'0'0'0,"-53"18"16,35 0-16,18-1 16,-18 19-1,18-19-15,0 18 0,18-17 0,0-18 16,35 18 0,-36-1-16,1-17 0,17-17 15,-17-1 1,-18-17-16,-18 35 15,1-35-15,-1 17 16,18 36 0,0-1-1,18 18-15,-1-17 16,1 0-16,17-18 0,0 17 16,1-17-16,-19-17 15,19-1 1,-36 0-16,17-17 15,-17 18-15,0-19 0,-17 1 0,17-18 16,-18-35-16,0 35 16,18-18-16,-35-52 15,35 88-15,-18-18 16,18 88 0,18 71-1,0-53-15,-18 105 16,17-87-16,1 35 15,0-53-15,-1-18 16,19 18-16,-19-53 16,-17 18-16,18-36 15,-18-17-15</inkml:trace>
  <inkml:trace contextRef="#ctx0" brushRef="#br0" timeOffset="460449.9107">28575 16175 0,'-18'-18'0,"36"36"0,0 0 15,-18-1-15,17 18 16,-17-17-16,18 0 0,-18-1 0,18-17 16,-1 18-16,1-18 15,-18-18-15,0 1 16</inkml:trace>
  <inkml:trace contextRef="#ctx0" brushRef="#br0" timeOffset="460579.1556">28593 15875 0,'0'0'0,"17"-18"0,1 18 16,17-17-1,-17 17-15,-1 0 16</inkml:trace>
  <inkml:trace contextRef="#ctx0" brushRef="#br0" timeOffset="461034.6673">28698 16034 0,'18'0'16,"0"17"-1,35 1-15,-18 17 16,-17-17-16,-1 0 15,-17 17-15,0 0 16,-17 0-16,-36 36 16,17-36-16,19 1 31,17-19-31,17-17 0,1 0 16,0 0-16,17 0 0,18 18 15,-18-18-15,0 0 16,-17 0-16,0 0 15</inkml:trace>
  <inkml:trace contextRef="#ctx0" brushRef="#br0" timeOffset="461723.1879">29034 16245 0,'17'-17'15,"-34"34"-15,34-52 0,-34 18 32,-1 17-32,0 17 15,1 1-15,-19 17 0,1-17 16,35 17-16,-17 18 15,34-35-15,1-1 16,17 18-16,0-35 16,-17 0-16,35 0 15,-18 0-15,-17-35 16,-1 18-16,-17-36 16,0 35-16,0-17 15,-17 35 1,17 17-1,35 19 1,-35-19-16,53 1 16,-35 0-1,-1-1-15,1-17 16</inkml:trace>
  <inkml:trace contextRef="#ctx0" brushRef="#br0" timeOffset="461862.2392">29228 16351 0,'-18'-53'16,"36"18"-1,-18 123-15,17-176 0,1 70 16,35 18-16,-36 0 16,54 0-16,-36 0 15,1-17-15,17 17 0,17 0 16,-35 0-16,-17 0 16,0 0-16</inkml:trace>
  <inkml:trace contextRef="#ctx0" brushRef="#br0" timeOffset="462062.4678">29457 16034 0,'0'53'15,"0"-106"-15,0 159 0,18-71 16,-18 0-16,0 0 0,17 18 15,-17-17-15,18 34 16,0-35-16,17 1 16,-18-19-16</inkml:trace>
  <inkml:trace contextRef="#ctx0" brushRef="#br0" timeOffset="462196.0879">29651 16316 0,'18'18'15,"-36"-36"-15,36 53 0,-1 1 16,-17-19-16,18 18 16,0-35-1</inkml:trace>
  <inkml:trace contextRef="#ctx0" brushRef="#br0" timeOffset="462335.2251">29739 16122 0,'0'-18'0,"0"36"0,0-18 15,18 18 1,-1-1-16</inkml:trace>
  <inkml:trace contextRef="#ctx0" brushRef="#br0" timeOffset="462791.7537">29845 16351 0,'0'36'15,"0"-72"-15,18 89 0,-18-35 16,0-1-16,17-17 16,1 0-16,0-17 15,-1-1 1,-17 1-16,0-19 15,0 19-15,0-1 16,0-17-16,-17 35 31,17 17-15,17 1-16,-17 0 0,18-18 16,-1 35-16,36-17 15,-35-18-15,17 0 16,18 17-16,-17-17 15,-19 0-15,1 0 16,-1 0 0,1-17-16,0-1 15,-1 18-15,1-18 16,0 1-16,-1 17 0,19-18 16,-19 18-16,-17 35 15,0-17 1,0 17-16,0-17 15,0 17-15,0-17 16</inkml:trace>
  <inkml:trace contextRef="#ctx0" brushRef="#br0" timeOffset="463747.1867">30092 16422 0,'0'-18'0,"0"1"16,18 17-1,-18 17 1,0 18 0,0-17-1,0 35-15,0-35 16,17 35 0,-17-36-16,18 1 0,0-18 31</inkml:trace>
  <inkml:trace contextRef="#ctx0" brushRef="#br0" timeOffset="464404.0295">29898 16298 0,'-18'-17'0,"1"17"16,-1 0-1,18 17 1,-18-17-1,18 18-15,0 0 0,-17-18 16</inkml:trace>
  <inkml:trace contextRef="#ctx0" brushRef="#br0" timeOffset="484946.2074">31344 16193 0,'-17'0'0,"34"0"32,19 0-32,-1 0 15,0-18-15,53 18 16,-17 0-16,-18-18 0,17 18 15,1 0-15,-1-17 0,1 17 16,17 0 0,-52 0-16,-1-18 15,-18 18-15</inkml:trace>
  <inkml:trace contextRef="#ctx0" brushRef="#br0" timeOffset="485253.3506">31556 15998 0,'0'0'15,"-18"0"-15,1 0 0,-19 0 16,1 18-16,-18-18 15,18 18-15,-18 17 0,0-17 16,-35 17-16,53-17 16,17-1-16,0 36 15,36-35-15,35 17 16,-18-17-16,89 17 16,-71-17-16,70-1 15,-52 1-15,17-18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55:33.8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 3951 0,'0'-18'16,"18"36"15,17 35-15,0-18-16,18 18 15,-18 0-15,36 18 16,-18 17-16,17 0 0,89 106 16,-106-88-16,18-18 15,52 71 1,-70-89-16,35 36 0,-53-70 15,1-1-15,17 35 16,-53-52-16,17 17 16,-17-17-16,-17 0 15,-1-18 1,-17-18-16</inkml:trace>
  <inkml:trace contextRef="#ctx0" brushRef="#br0" timeOffset="326.9588">2452 3969 0,'0'0'0,"-18"17"16,-17 54-1,0 35-15,-1-18 16,19 0-16,-1 36 0,-17-1 16,0 1-16,17-1 0,-53 71 15,54-106-15,-19 18 16,19-53-1,17 0-15,0-35 16</inkml:trace>
  <inkml:trace contextRef="#ctx0" brushRef="#br0" timeOffset="1051.027">2875 3581 0,'0'-18'16,"0"36"-16,0-54 0,-17 19 0,-1-1 15,0 1-15,1 17 0,-19 17 16,19 1-16,-1 17 16,18-17-16,0 17 15,0-17 1,35 17-16,-17-17 15,17 34-15,-17-34 16,0 0-16,-1 17 16,-17 0-16,-17 1 15,-1-1-15,-35 0 16,35-17-16,-35 17 16,53-17-16,-17-1 15,34-17 1,19 18-1,-19-18-15,1 18 0,17-18 16,-17 17-16,0 1 16,-18 0-16,-18 17 15,0-18-15,1 36 16,-1-35 0,18 0-16,18 17 15,-1-17-15,19-18 0,16 17 16,-16-17-16</inkml:trace>
  <inkml:trace contextRef="#ctx0" brushRef="#br0" timeOffset="1377.7009">3157 3704 0,'0'18'31,"0"-1"-31,0 19 16,0 52-16,0-53 15,18 53-15,-18-52 16,0 34-16,0-52 16,18 17-1,-18-17-15,17-18 16,1 0-16</inkml:trace>
  <inkml:trace contextRef="#ctx0" brushRef="#br0" timeOffset="1974.0935">3351 3457 0,'18'-17'16,"0"-1"-1,35 0 1,-36 18 0,1 0-16,0 18 15,-18 17-15,0 1 0,0-1 16,-18 0-16,18 0 0,-18-17 16,18 17-16,0 1 0,0 16 15,0-34-15,18 0 16,0-1-16,-1 1 0,36 0 15,-35-1-15,-1 1 16,19 0-16,-19-1 16,1 1-16,-18-1 0,0 19 15,0-19-15,-18 19 16,1-19-16,-1 19 16,0-19-16,1 1 15,-1-18 1,0 0-16,-17 0 15,18 0 1,-19 0 0,19 0-1</inkml:trace>
  <inkml:trace contextRef="#ctx0" brushRef="#br0" timeOffset="3275.1533">4180 4657 0,'-17'0'0,"34"0"0,-52 0 15,53 0 1,35 17-16,-18-17 15,88 18 1,-52-18-16,141 18 16,-106-18-16,35 0 15,0-18-15,0 18 0,176-18 16,-158 18-16,123-17 16,-158 17-16,-18 0 0,105-18 15,-123 18 1,-17 0-16,53 0 15,-36 0 1,-53 0-16,-17 0 0,17 0 16,-35-18-1,-18 18 1,1-17-16,-1-1 16,18 0-16,0 1 15</inkml:trace>
  <inkml:trace contextRef="#ctx0" brushRef="#br0" timeOffset="3559.4717">6509 4339 0,'0'0'16,"35"18"-16,0-1 0,1 1 15,17 0-15,-1-1 0,72 19 16,-71-19-16,35 19 15,-35-19-15,17 36 16,-52-35-16,0 17 16,-18-17-1,-36 17-15,19-17 16,-54 17-16,36-35 16,0 18-16,-1-18 0,-16 0 15,34 17-15,-17-17 16,17 0-16,0 18 15</inkml:trace>
  <inkml:trace contextRef="#ctx0" brushRef="#br0" timeOffset="4950.0959">7673 4392 0,'0'-18'15,"35"18"1,0-17-16,36-1 16,-18 18-1,-18 0-15,1 0 0,-1 18 16,-18-1-16,19 36 15,-36-17-15,-18 34 16,0-17-16,1-18 16,-1 1-16,18-1 0,-35 18 15,35-18-15,0 18 16,0-35-16,35 17 16,-17-17-16,52-1 15,-34-17-15,34 18 16,-52-18-16,-1 0 15,1-18-15</inkml:trace>
  <inkml:trace contextRef="#ctx0" brushRef="#br0" timeOffset="5086.3604">7743 4851 0,'89'0'16,"-178"0"-16,231-18 15,-37 0-15,-34 1 16,-18-1-16,-18 1 16,0-1-16</inkml:trace>
  <inkml:trace contextRef="#ctx0" brushRef="#br0" timeOffset="5399.5022">8308 3845 0,'35'-35'16,"-70"70"-16,88-88 0,-36 53 0,19-17 15,-1-1-15,0 0 16,-17 18-16,-18 18 31</inkml:trace>
  <inkml:trace contextRef="#ctx0" brushRef="#br0" timeOffset="5553.3736">8343 3881 0,'0'0'15,"0"52"-15,18-34 0,-1 35 16,1-35-16,0-1 16,-18 1-16,17 0 15,1-18-15,0 17 16,-1-17-16</inkml:trace>
  <inkml:trace contextRef="#ctx0" brushRef="#br0" timeOffset="5745.5304">8590 3828 0,'0'35'16,"0"-17"-16,18 17 15,-18-18-15,17 19 16,1-19-16,-18 1 16,18-18-16,-1 0 15,1-18-15</inkml:trace>
  <inkml:trace contextRef="#ctx0" brushRef="#br0" timeOffset="6011.193">8714 3810 0,'17'-18'0,"1"18"16,0 0-16,-18-17 16,35 17-1,-18 0-15,1 0 16,0 35 0,-18 0-16,17 36 15,1-36-15,0 0 0,17 18 16,-17-35-16,-1 35 15,1-53 1,-18 18-16,0-1 16,-35-17-1,-1 0-15,1 0 16,0 0-16,-1 18 16,1-1-16</inkml:trace>
  <inkml:trace contextRef="#ctx0" brushRef="#br0" timeOffset="7285.3731">4410 3351 0,'0'36'0,"-18"70"15,0-36-15,1 71 16,17-70-16,0-18 15,17 0-15,1-1 0,0-16 0,35-1 16,-36-17 0,54-36-16,-18-17 15,-36 17-15,1-35 16,0 36-16,-18-19 16,17 36-1,1 53 1,0-18-16,-1-17 0,36 35 15,-18-53-15,36 18 16,-36-36-16,1 0 16,-19 1-16,-17-19 0,18 1 15,-53-35-15,17 17 16,0 17 0,-17 1-16,0 0 0,-1 0 15,19 17-15,-18-17 0</inkml:trace>
  <inkml:trace contextRef="#ctx0" brushRef="#br0" timeOffset="7529.7044">5009 3087 0,'36'-18'16,"-19"18"-16,19 0 16,-19 0-16,1 0 15,0 18 1,-1-18-16,-34 0 16,-1 0-1</inkml:trace>
  <inkml:trace contextRef="#ctx0" brushRef="#br0" timeOffset="7646.0819">5045 3175 0,'0'0'16,"0"18"-16,17 35 16,1-18-16,35 18 15,-35-36-15,17 1 0,-18 0 16,19-18-16,-1 0 16,-17 0-16,-1-18 0</inkml:trace>
  <inkml:trace contextRef="#ctx0" brushRef="#br0" timeOffset="7802.1104">5327 3193 0,'0'0'0,"0"35"0,18-17 16,-18-1-16,0 18 15,17-17-15,1-18 16,0 0-16,-1-18 15</inkml:trace>
  <inkml:trace contextRef="#ctx0" brushRef="#br0" timeOffset="8046.6911">5433 3034 0,'0'0'0,"17"0"15,1 0-15,35-18 16,-35 18-16,-1 0 15,1 18-15,0-18 16,-18 18-16,0-1 16,0 18-1,0-17-15,0 0 0,0-1 16,-18-17 15,18 18-15</inkml:trace>
  <inkml:trace contextRef="#ctx0" brushRef="#br0" timeOffset="8797.0754">5609 3034 0,'0'18'16,"18"-1"-1,-18 1-15,0-1 0,35 54 16,-35-53-16,18 17 15,-1 0-15,-17-17 0,18 17 16,-18-17 0,-18-18-1,1 0-15,-1 0 16,0 0-16,-17 0 0,0-18 16,17 18-16,-17-18 15,35 36 1,18 0-16</inkml:trace>
  <inkml:trace contextRef="#ctx0" brushRef="#br0" timeOffset="9083.473">5874 3810 0,'-18'53'15,"18"-18"1,-18-17-16,-34 35 0,34-36 15,-17 19 1,17-19-16,0-17 16</inkml:trace>
  <inkml:trace contextRef="#ctx0" brushRef="#br0" timeOffset="9637.605">6103 2946 0,'0'0'16,"35"0"-1,-17 35-15,35 88 16,-18-52-16,36 105 15,-36-87-15,-17-1 16,35 123 0,-36-140-16,-17-36 15,0-70 1,0-18 0,35-17-1,-17 34-15,35 1 16,-35 35-16,17 18 15,-17-1-15,-1 1 0,-17 0 16,-17 34-16,17-34 16,-18 0-16,-35-1 15,35 1-15,-17-18 0,17 0 16,-17-35 0</inkml:trace>
  <inkml:trace contextRef="#ctx0" brushRef="#br0" timeOffset="9825.6266">6597 2875 0,'53'-35'16,"-18"17"-16,36 1 15,-54 17-15,19-18 0,-19 18 16</inkml:trace>
  <inkml:trace contextRef="#ctx0" brushRef="#br0" timeOffset="9975.41">6685 2928 0,'0'0'16,"0"71"-16,18-36 0,17 0 0,-17-17 15,-1 17-15,19-17 0,-19-1 16,36 1 0,-35-18-16,17-18 15</inkml:trace>
  <inkml:trace contextRef="#ctx0" brushRef="#br0" timeOffset="10142.4275">6967 2893 0,'0'35'16,"0"0"-16,0-17 0,18 0 15,0 17 1,-18-17-16,17-18 0,1 0 16,0 0-16</inkml:trace>
  <inkml:trace contextRef="#ctx0" brushRef="#br0" timeOffset="10432.5479">7126 2787 0,'0'0'0,"0"-18"16,0 1-16,18 17 0,-1 0 16,1 0-1,0 0-15,-1 17 16,-17 1-16,18 53 15,0-36-15,-1 18 16,19 35-16,-1-18 16,-35-34-16,17-1 15,-17-17-15,0-1 16,-17-17 0,-18 0-16,17 0 15,-35 0-15,35 0 16,1 18-16,-1-18 15</inkml:trace>
  <inkml:trace contextRef="#ctx0" brushRef="#br0" timeOffset="11839.3858">9701 4586 0,'-17'18'0,"34"-18"15,19 0 1,17 0-1,52 0-15,-16-18 16,-19 18-16,124 0 16,-70 0-16,105 0 15,-88 0-15,106 0 16,-123 0-16,122 18 16,-122-36-16,70 0 15,-106 18-15,-35-17 16,0 17-16,-18 0 0,1-18 15,-54 18 1,-17 0-16,-1 18 16</inkml:trace>
  <inkml:trace contextRef="#ctx0" brushRef="#br0" timeOffset="12067.2411">11765 4322 0,'53'17'0,"-18"1"16,1-18-16,52 35 15,-35-35-15,17 35 16,-34-17-16,-1 0 16,-35-1-16,0 19 15,-18-19-15,1 1 16,-19-1-16,1-17 0,0 18 15,-53 17 1</inkml:trace>
  <inkml:trace contextRef="#ctx0" brushRef="#br0" timeOffset="13301.5246">1588 5733 0,'0'0'0,"17"-18"15,36-17 1,18-1-1,-36 19-15,18-1 0,17 1 16,-52 17 0,35 35-16,-18-18 15,18 54-15,-35-36 16,17 18-16,-17-35 16,52-1-16,-34-17 15,-1 0 1,0 0-16,0-17 0,54-18 15,-37 17-15,37 0 16,-54 1-16,35-1 16,-34 18-16,17 0 15,-18 0-15,36 18 16,-36-1-16,53-17 16,-53 0-16,53-17 15,-52 17-15,17-36 16</inkml:trace>
  <inkml:trace contextRef="#ctx0" brushRef="#br0" timeOffset="16644.1164">7867 5468 0,'18'0'31,"35"0"-31,-1 0 16,125 0-16,-71 0 16,-1-18-16,1 18 0,18-17 15,87-1 1,-122 1-16,-19 17 0,1 0 16,-36 0-16,0 17 0</inkml:trace>
  <inkml:trace contextRef="#ctx0" brushRef="#br0" timeOffset="19118.0366">10442 5080 0,'0'18'15,"18"-1"1,-18 19-16,18 16 16,-1-16-16,1 17 0,35 35 15,-53-53-15,17-17 16,-17-1-16,18 1 15,-36-36-15,1-52 16,-1 35 0,-17-18-16,17 17 0,18-17 15,-17-17-15,17 35 16,35-1-16,-18 19 16,36 34-1,-17-17-15,17 53 16,-36-35-16,36 17 15,-35-17-15,-18-1 0,17 1 16,-17 0 0,-17-18-16,17 17 15,0 19 1,35-1-16,-35 0 16,18-17-16,-1 35 15,1-36-15,-36 19 16,1-19-1,-1 1-15,-35 0 16,35-18-16,1 0 0,-1 0 16,1 0-16,-1 0 15,0 0-15</inkml:trace>
  <inkml:trace contextRef="#ctx0" brushRef="#br0" timeOffset="19548.5434">11165 5256 0,'18'71'0,"-36"-142"0,36 195 15,-18-71-15,0-18 0,0 18 16,0 18-16,0-54 15,-18 1-15,18-36 16,0-52 0,18-1-1,-18 18-15,53-70 16,-35 105-16,-1 0 16,1 18-1,0 18-15,-1 0 0,18 70 16,-17-53-16,0 0 15,-1 1-15,19-19 0,17 19 16,-36-19-16,18-17 16,-17-17-16,17-19 15,-35 1-15,18 0 16,-18-18-16,-18 18 16,-17-54-16,17 36 15,-17-17 1,18 35-16,-19 17 0</inkml:trace>
  <inkml:trace contextRef="#ctx0" brushRef="#br0" timeOffset="26320.4985">10054 4092 0,'-17'0'16,"-1"-17"-1,0-36 1,1-53-16,17 35 16,-36-87-1,19 52-15,-19 18 0,-16-124 16,16 124-16,1-71 15,17 106-15,18 35 16,18-17-16,0 17 16,17 18-16,53 18 15,-53-18-15,18 18 0,0-1 16,18 54 0,-18-1-16,-36-34 15,-17 17-15,0-18 0,-35 35 16,17-34-16,1-1 15,-1-17-15,0-1 16,1 1-16,34-18 16,1 0-1,17 0 1,-17 18-16,-18-1 16,-18-17-1,1 18-15,-1-18 16,0 0-16,1 18 0,-1-18 15,1-18-15</inkml:trace>
  <inkml:trace contextRef="#ctx0" brushRef="#br0" timeOffset="26587.2216">10195 2787 0,'18'-18'16,"17"1"-1,0-1-15,-17 0 0,53 1 16,-54 17-1,19-18-15,-19 18 0,1 0 16,0 0-16,-18 18 16</inkml:trace>
  <inkml:trace contextRef="#ctx0" brushRef="#br0" timeOffset="26743.9627">10336 2787 0,'18'18'0,"-18"35"15,18-1-15,-1-16 16,1 17 0,0-36-16,17 1 15,-17 0-15,-1-18 16</inkml:trace>
  <inkml:trace contextRef="#ctx0" brushRef="#br0" timeOffset="26909.1564">10530 2805 0,'0'0'15,"0"35"-15,0-17 0,18 17 16,0-18 0,17 1-16,-35 0 15,35-18-15</inkml:trace>
  <inkml:trace contextRef="#ctx0" brushRef="#br0" timeOffset="27256.4814">10672 2716 0,'17'0'0,"-17"-17"0,18-1 15,-1 18-15,36-18 16,-35 1 0,0 17-16,-18 17 15,17-17-15,-17 36 16,0-19-16,18 36 16,-18-17-16,0-19 15,18 19-15,-18-1 0,35 0 16,-35-17-1,17-1-15,-17 1 0,-17-18 32,-1-18-17,-17 18-15,0 0 16,17 0-16</inkml:trace>
  <inkml:trace contextRef="#ctx0" brushRef="#br0" timeOffset="27448.879">11095 3493 0,'0'0'0,"-18"70"16,1-17-16,-1-35 15,18 17 1,0-17-16</inkml:trace>
  <inkml:trace contextRef="#ctx0" brushRef="#br0" timeOffset="27923.6362">11342 3404 0,'0'0'0,"17"-35"0,1 0 15,0-1-15,-1-52 16,-17 35-16,0 0 16,0-52-16,-17 16 15,17 54-15,-18 0 16,36 53-1,-1 52 1,19-17-16,-19 0 16,54 53-16,-36-53 15,0 0-15,1-1 0,17 19 16,-36-36-16,1 1 16,-18-1-16,0-17 0,0-1 15,-35 18 1,17-35-16,-17 0 15,-1-17-15,-34-18 16,52-1-16,-17 1 0,0-18 16,35 18-16,17-36 15,-17 36 1,53-18-16,-35 18 16,17-1-16,18-16 15,-18 34-15,-17 0 16,0 1-16,-1-1 0</inkml:trace>
  <inkml:trace contextRef="#ctx0" brushRef="#br0" timeOffset="28127.0625">11730 2646 0,'18'-18'16,"-1"18"-16,1-17 0,35 17 16,-36-18-16,1 18 0,0 0 15,-18-18 1</inkml:trace>
  <inkml:trace contextRef="#ctx0" brushRef="#br0" timeOffset="28272.9219">11836 2628 0,'0'35'15,"0"-70"-15,0 106 16,17-36-16,1 36 16,0-36-16,-1 18 15,1-36-15,0 19 16,17-19-16,-18 1 16,1-18-16,-18-18 15</inkml:trace>
  <inkml:trace contextRef="#ctx0" brushRef="#br0" timeOffset="28472.3121">12118 2716 0,'0'0'0,"0"18"0,18 17 15,-18-17-15,0 35 16,0-35-1,17-1-15,-17 1 0,18-1 16,-1-17 0,-17-17-16</inkml:trace>
  <inkml:trace contextRef="#ctx0" brushRef="#br0" timeOffset="28789.7284">12259 2575 0,'0'-17'16,"0"34"-16,18-34 0,-18-1 0,35 18 15,-17 0 1,-1 18-16,1 17 16,0 18-16,-1-18 15,1 0-15,-1 1 16,-17-19-16,18 19 0,-18-1 15,18 0-15,-1 18 16,-17-35-16,-17-1 16,-1 1-16,0-18 15,1 0 1,-1 0-16,-35-18 16,36 18-16,-19-17 0,19 17 15,-19 0-15,1 0 16</inkml:trace>
  <inkml:trace contextRef="#ctx0" brushRef="#br0" timeOffset="29640.6024">13335 3951 0,'0'-18'16,"18"1"-16,-1 17 16,19 17-1,-36 19 1,17-19-16,-17 19 0,0-1 16,0 0-16,-17 1 0,-19 52 15,1-35-15,17 35 16,18-35-16,18 17 15,0-34-15,52 16 16,-17-34 0,35 0-16,-52-1 15,17-17-15,-18 0 0,-18 0 16,1 0-16,-18-17 16,-18 17-16</inkml:trace>
  <inkml:trace contextRef="#ctx0" brushRef="#br0" timeOffset="29802.3986">13264 4498 0,'0'0'15,"36"-35"-15,-19 17 0,54 0 16,-53 1-16,17 17 16,0 0-16,-17-18 0,35 18 15,-36 0 1</inkml:trace>
  <inkml:trace contextRef="#ctx0" brushRef="#br0" timeOffset="30308.479">13176 3933 0,'0'18'16,"18"-18"15,17 0-15,-17 0-16,52-18 15,-52 18-15,53 0 16,-54 0-16,1 0 15</inkml:trace>
  <inkml:trace contextRef="#ctx0" brushRef="#br0" timeOffset="30769.7793">13123 3722 0,'0'0'16,"0"-18"-1,18 1 1,0-1-16,-1 0 0,1 1 0,0-1 15,-18-17-15,17 17 16,1-35-16,-18 36 16,17-1-16,-17 36 31,18 17-15,0-18-16,-1 19 0,36-1 15,-35-17 1,0-1-16,-1-17 0,18 0 15,-17 0-15,0 0 16,-18-17 0,0-1-16,0-17 15,0 17-15,-18-35 16,18 36-16,18 17 16</inkml:trace>
  <inkml:trace contextRef="#ctx0" brushRef="#br0" timeOffset="31058.7574">13705 3493 0,'18'0'15,"35"0"1,-35 0-16,17-18 16,18 18-16,-36 0 15,1-18-15,0 18 16,-36 0-1</inkml:trace>
  <inkml:trace contextRef="#ctx0" brushRef="#br0" timeOffset="31202.5505">13758 3563 0,'18'71'16,"-36"-142"-16,54 177 0,-19-53 15,1-18-15,17 0 16,-17-17-16,17 0 15,-17-1-15,17-17 16,-17 0-16</inkml:trace>
  <inkml:trace contextRef="#ctx0" brushRef="#br0" timeOffset="31392.751">14076 3634 0,'0'35'16,"0"-70"-16,17 88 0,-17-18 0,18 0 15,-18-17-15,18-1 16,-1 1-16,1 0 0,0-1 16,-1-17-1</inkml:trace>
  <inkml:trace contextRef="#ctx0" brushRef="#br0" timeOffset="31680.8539">14270 3475 0,'0'0'16,"18"18"-16,-1-18 0,18 17 15,-17-17-15,17 18 0,18-1 16,-35 1-1,17 17-15,-17-17 16,-1 53-16,-17-36 16,0 35-16,0-52 15,0 0-15,0-1 0,0 1 16,-17 0-16,-1-18 16,1 0-1,-19 0 1,19 0-16,-36 0 15</inkml:trace>
  <inkml:trace contextRef="#ctx0" brushRef="#br0" timeOffset="33449.2528">15469 4374 0,'0'0'16,"-17"0"-16,17-17 15,17 17 1,19 17-16,87-17 16,-52 0-16,34 0 15,-16 0-15,-1-17 0,88-1 16,-105 18-16,52 0 15,-87-17 1,-1 17-16</inkml:trace>
  <inkml:trace contextRef="#ctx0" brushRef="#br0" timeOffset="33660.1532">16210 4128 0,'35'35'16,"1"0"-16,-1-17 15,18 17-15,0-17 16,17-1-16,-17 19 0,0-19 16,-18 1-16,1 35 15,-36-36-15,-36 36 16,1-17-16,0-19 16,-18 18-16,0-17 0,-17 17 15,-1-35 1</inkml:trace>
  <inkml:trace contextRef="#ctx0" brushRef="#br0" timeOffset="34349.417">17515 4410 0,'0'0'0,"18"-18"15,0-17-15,-1 17 16,-17-52 0,-17 52-16,-1-53 15,0 36-15,-34 0 16,16 17-16,-34 36 15,34 0-15,1 17 0,0 18 16,17 53-16,18-54 16,18 1-16,-1-17 15,19-1-15,52 0 16,-35-35-16,35 0 16,-53-17-16,18-19 15,-35 19-15,0-36 16,-18 17-16,0 19 15,-18 34 1,36 89 0,-18-53-16,17 106 15,1-88-15,-1-1 0,1 54 16,-18-72-16,0 19 16,0-53-1,-35-1-15,0-17 16,-36 0-16,18-35 15,18 17-15,-18-17 0,0 0 16,18-18-16,-1 18 0,-17-89 16,53 36-1</inkml:trace>
  <inkml:trace contextRef="#ctx0" brushRef="#br0" timeOffset="34589.7217">17692 3528 0,'35'-35'0,"-70"70"0,105-70 16,-34 17-16,52 0 15,-18 1 1,-34 17-16,-1-18 16,-17 18-16</inkml:trace>
  <inkml:trace contextRef="#ctx0" brushRef="#br0" timeOffset="34740.0208">17921 3598 0,'0'0'0,"0"36"0,18-1 15,-1 0-15,1-17 0,17 35 16,-17-18-16,17 0 16,-17-35-16,0 0 15,-1 0-15</inkml:trace>
  <inkml:trace contextRef="#ctx0" brushRef="#br0" timeOffset="34890.541">18150 3687 0,'0'0'15,"0"70"-15,0-52 0,0 17 16,36-17-16,-19-18 16,1 0-16</inkml:trace>
  <inkml:trace contextRef="#ctx0" brushRef="#br0" timeOffset="35185.7593">18292 3545 0,'0'0'0,"17"0"0,1 0 16,17 18-16,-17-18 15,17 18-15,-17-1 16,17 19-1,-35-19-15,18 36 16,-18-35-16,0 35 16,0-18-16,-18-17 15,18-1-15,0 1 0,-18-18 16,18 18-16,-17-18 16,-1 0-1,0-18-15,-17 18 16,17-18-16,1 18 0,17 18 15</inkml:trace>
  <inkml:trace contextRef="#ctx0" brushRef="#br0" timeOffset="35702.6209">18944 3616 0,'0'0'16,"-17"0"-16,-19 53 16,19-18-16,17 18 15,-18 71 1,0 17-16,18-53 0,36 35 16,-19-70-1,1 0-15,17 35 16,-17-52-16,-1-19 0,1 1 15,0 0-15,17-18 16,-35-18-16</inkml:trace>
  <inkml:trace contextRef="#ctx0" brushRef="#br0" timeOffset="36045.8889">19244 3898 0,'35'0'0,"1"0"15,34 0-15,-35 0 16,1 18-16,34-1 16,-52 1-16,-18 17 15,18-17-15,-18 17 0,-18 36 16,0-18-16,1 17 15,-1-34-15,18 17 16,0-18-16,35 0 16,-17-17-16,17 17 15,-17-35-15,35 0 16,-18 0 0,0-18-16,-17 18 15,-36-35 1</inkml:trace>
  <inkml:trace contextRef="#ctx0" brushRef="#br0" timeOffset="36202.3783">19297 4198 0,'35'0'16,"1"0"-16,34 0 15,-35 0-15,1 0 16,17 0-16,-18 0 0,18-18 15,-36 18-15,-17-17 16</inkml:trace>
  <inkml:trace contextRef="#ctx0" brushRef="#br0" timeOffset="36585.3958">19403 3634 0,'0'-18'32,"17"0"-32,-17-17 15,18 17-15,-18 1 16,18-18-16,-1 35 15,1 0 1,-18 17-16,18 18 16,-1 1-16,1-19 15,0 1-15,17 0 16,-18-1-16,1-17 16,0 0-16,-18-17 15,0-1-15,0-17 16,-18 17-1,0 0 1,18 1-16</inkml:trace>
  <inkml:trace contextRef="#ctx0" brushRef="#br0" timeOffset="36930.5715">19861 3422 0,'0'0'16,"36"0"-16,-19 0 0,1 0 0,0-18 15,-1 18-15,19 0 16,-36-17-1,-36 17 1,19 17-16,-36 1 16,35 0-16,0 35 15,18-18-15,0 53 16,0-70-16,36 52 16,-19-52-16,36 17 15,-35-35-15,17 18 16,-17-36-16</inkml:trace>
  <inkml:trace contextRef="#ctx0" brushRef="#br0" timeOffset="37103.0309">20108 3598 0,'0'18'0,"0"0"15,0-1-15,0 19 16,0-19-16,0 1 16,18-18-16,-18-18 15</inkml:trace>
  <inkml:trace contextRef="#ctx0" brushRef="#br0" timeOffset="37397.9655">20197 3510 0,'17'-17'16,"-34"34"-16,34-52 0,1 35 16,-1 18 15,-17 17-15,0 0-16,18-17 15,-18 17-15,18 0 0,-18 1 16,17-1-1,-17-18-15,0 1 16,-17 0-16,-1-18 16,0-18-1,1 18-15,-1-18 16,1 1-16</inkml:trace>
  <inkml:trace contextRef="#ctx0" brushRef="#br0" timeOffset="37786.649">20426 3404 0,'17'0'16,"1"36"-1,0-19-15,35 54 16,-36-36-16,19 71 15,-19-36-15,1 54 16,-18-36 0,0 53-16,-18-70 15,-17 70-15,17-88 16,-35 17-16,36-34 16,-19 17-1,19-53-15,-18 17 0,17-17 16</inkml:trace>
  <inkml:trace contextRef="#ctx0" brushRef="#br0" timeOffset="38548.9141">21255 4022 0,'18'-36'16,"-36"72"-16,36-89 0,-36 17 16,0 36-1,1 0-15,-1 0 0,0 0 16,-35 53-16,18-17 15,-18 52-15,36 0 16,34-17 0,36-1-1,-18-52-15,36-18 16,-36 0-16,36-18 16,-36 1-16,-17-1 15,-1 0-15,1 1 0,-18-19 0,18 1 16,-18-35-16,-18 34 15,0-17 1,18 36-16,-17 17 16,34 17-16,-17 1 15,36 35-15,-19-18 16,54 36-16,-36-36 16,18 0-1,-35-17-15,-18 17 16,-18-35-16</inkml:trace>
  <inkml:trace contextRef="#ctx0" brushRef="#br0" timeOffset="38782.3159">20779 4110 0,'17'0'15,"-17"-18"-15,18 18 0,0 0 16,-1 0 0,-17 18-1</inkml:trace>
  <inkml:trace contextRef="#ctx0" brushRef="#br0" timeOffset="38882.5902">20743 4198 0,'0'0'0,"0"18"16,18-1-16,0-17 15,17 18-15,0-18 0,36 0 16,-18 0-16,-18 0 16</inkml:trace>
  <inkml:trace contextRef="#ctx0" brushRef="#br0" timeOffset="39116.1709">21414 3475 0,'35'-35'16,"0"35"-16,0-18 0,18-17 16,-17 35-16,-1-18 15,-17 18-15,-1 0 16</inkml:trace>
  <inkml:trace contextRef="#ctx0" brushRef="#br0" timeOffset="39255.0306">21537 3493 0,'18'70'16,"-36"-140"-16,53 158 0,-17-35 16,0-36-16,17 19 15,-17-19-15,-1-17 16,18 18 0</inkml:trace>
  <inkml:trace contextRef="#ctx0" brushRef="#br0" timeOffset="39427.4966">21802 3510 0,'0'35'16,"0"-17"-16,0 0 0,17 17 15,1-17-15,0-1 0,-1-17 16,19 0-16</inkml:trace>
  <inkml:trace contextRef="#ctx0" brushRef="#br0" timeOffset="39717.7789">21996 3369 0,'0'0'0,"35"-18"0,-17 18 16,-1 18-16,1-18 15,17 35-15,-17 1 0,17 17 16,-17-36-16,-1 54 16,-17-54-1,0 19-15,0-19 16,0 1-16,-17 0 16,-19-18-1,19 0-15,-18-18 16,17 18-1,-17-18-15,17 18 16,18 18 0</inkml:trace>
  <inkml:trace contextRef="#ctx0" brushRef="#br0" timeOffset="40212.0442">22842 4145 0,'-17'0'15,"34"0"-15,-17 0 0,36 0 16,-1 0-16,88-17 16,-52 17-16,105-36 15,-105 19-15,70-19 16,-88 19-1,0-1-15,-36 0 16,1 18-16,-18-17 0</inkml:trace>
  <inkml:trace contextRef="#ctx0" brushRef="#br0" timeOffset="40428.9798">23583 3810 0,'0'0'16,"71"18"-16,-36-1 0,18-17 15,0 18-15,0 0 16,0-1-16,0 1 0,35 17 16,-71-17-16,-17 17 15,0 0-15,-35-17 16,0 17-16,0 1 0,-36-1 16,53-18-16,-34 19 15,34-19-15,-35 1 16</inkml:trace>
  <inkml:trace contextRef="#ctx0" brushRef="#br0" timeOffset="41875.1784">24994 3863 0,'18'0'0,"0"0"15,52 18-15,-35-1 16,54 1-16,-54-1 16,18 19-1,-36-19-15,-17 1 16,0 0-16,0-1 0,-17 19 16,-18-1-16,-18 18 0,35-18 15,0 18-15,18-35 16,18 35-16,0-36 15,17 1-15,-17-1 16,17 1-16,35 0 16,-52-18-16,17 0 15,-52-18 1,-1 18-16</inkml:trace>
  <inkml:trace contextRef="#ctx0" brushRef="#br0" timeOffset="42002.7555">24977 4304 0,'88'0'16,"-176"0"-16,246 0 0,-105-18 0,71 1 15,-54-1 1,19-35-16</inkml:trace>
  <inkml:trace contextRef="#ctx0" brushRef="#br0" timeOffset="42208.5709">25612 3422 0,'0'0'0,"17"0"15,36-18-15,-35 1 16,52-1-16,-52 18 15,35-18-15,-35 18 16,-18-17 0</inkml:trace>
  <inkml:trace contextRef="#ctx0" brushRef="#br0" timeOffset="42353.375">25735 3581 0,'35'70'15,"-70"-140"-15,88 176 0,-35-71 0,-1-18 16,1 1-16,0 0 0,17-1 16,-17-17-16,-1 0 15</inkml:trace>
  <inkml:trace contextRef="#ctx0" brushRef="#br0" timeOffset="42587.0589">26035 3493 0,'0'0'0,"18"0"0,-1 0 16,19 0-1,-36 17 1,0 36-16,-18-35 16,0 35-1,18-18-15,0-17 0,0-1 16,0 1-16,0-1 0,53 1 15,-18-18-15,18-18 16,-17 1-16,-1 17 16</inkml:trace>
  <inkml:trace contextRef="#ctx0" brushRef="#br0" timeOffset="42870.5813">26317 3440 0,'18'0'0,"0"0"16,-1 17-16,18 19 16,-17-19-1,0 1-15,-18-1 0,17 36 16,-17-17-16,0-19 16,0 19-16,0-19 0,-17 18 15,17-17 1,0 0-1,-18-18-15,0-18 16,1 18-16,-1 0 16,1 0-16,-19-18 0,1 18 15,0 0-15,-18-17 0,0 17 16</inkml:trace>
  <inkml:trace contextRef="#ctx0" brushRef="#br0" timeOffset="43620.9341">22983 2787 0,'0'-18'15,"0"36"-15,0-53 0,-17 35 16,17 17 0,17 54-16,-17-18 15,0 0-15,0 17 0,18 1 16,-18-18-16,18 0 16,35 17-16,-18-35 15,36-17-15,-36-18 16,18-18-16,-36 1 15,1-36-15,0 18 16,-18-18 0,0 35-16,0 0 15,0 36-15,17 17 16,1 1-16,0-19 16,-1 1-16,18 0 15,-17-1-15,0-17 0,17 0 0,-17 0 16,-1-17-1,-17-36-15,-17 17 16,17 1-16,-18 0 0,0-36 16,1 36-16,-19-18 15,36 18 1,-17 0-16</inkml:trace>
  <inkml:trace contextRef="#ctx0" brushRef="#br0" timeOffset="43989.1449">23442 2434 0,'0'0'16,"18"-17"-16,17 17 15,-17-18-15,35 0 16,-36 18-16,1-17 16,-18 34 15,-18 1-31,1-18 16,17 35-16,0-17 15,0 52-15,17-34 16,-17-1-16,18 0 0,17 0 15,-17-17-15,17 17 16,-17-35 0,17 0-16,-17 0 15,-18-17 1</inkml:trace>
  <inkml:trace contextRef="#ctx0" brushRef="#br0" timeOffset="44209.507">23760 2417 0,'0'0'0,"17"0"0,1 0 16,0 0-16,-1 17 15,1 1-15,-1-1 16,-17 1-16,0 17 16,0-17-16,-17 0 15,17-1-15,0 1 16,17 0-1,1-1-15,0-17 0,-1 0 16,1 0-16,35-35 16</inkml:trace>
  <inkml:trace contextRef="#ctx0" brushRef="#br0" timeOffset="44499.2525">23971 2364 0,'18'-18'15,"-18"0"-15,18 18 0,-1 0 16,1-17-16,-1 17 16,1 0-16,0 0 15,-18 35 1,17-17-16,-17-1 0,0 36 16,0-18-16,0 1 15,0-19 1,18 1-1,-36-18 1,1 0 0,-1 0-16,0 0 15</inkml:trace>
  <inkml:trace contextRef="#ctx0" brushRef="#br0" timeOffset="44900.0326">24077 2963 0,'0'0'16,"0"18"-16,-18 0 0,18-1 16,-17 19-1,17-19-15,-18 18 0,18 18 16,-17-35-16,17 0 16,0-1-16</inkml:trace>
  <inkml:trace contextRef="#ctx0" brushRef="#br0" timeOffset="45261.5415">24342 2417 0,'0'141'15,"0"-282"-15,17 352 0,1-140 0,-18-1 16,35 19-16,-35-54 16,18 0-1,0-17-15,-1-36 16,1-35 0,-1 36-16,1-19 0,17 1 15,-17 35-15,17 0 16,-17 0-1,17 35-15,-35-17 16,-17 35-16,-1-36 16,-17 1-1,17 0-15,0-18 0,-17 0 16,35-18-16,-18-35 16</inkml:trace>
  <inkml:trace contextRef="#ctx0" brushRef="#br0" timeOffset="45433.5902">24694 2258 0,'36'0'0,"-1"-18"15,18 1-15,-35 17 16,17-18-1,-35 0-15</inkml:trace>
  <inkml:trace contextRef="#ctx0" brushRef="#br0" timeOffset="45561.2515">24800 2452 0,'0'0'16,"36"35"-16,-19-17 0,1 17 15,-1-35-15,1 0 16,0 0-16,-1 0 0,1-35 15</inkml:trace>
  <inkml:trace contextRef="#ctx0" brushRef="#br0" timeOffset="45801.5738">25065 2311 0,'0'0'15,"0"17"-15,18 1 16,-1 0-16,-17-1 16,0 1-1,0 0-15,18-18 0,-18 17 16,17-17 0,1 18-1,0-18-15,-1 0 16,1-18-16</inkml:trace>
  <inkml:trace contextRef="#ctx0" brushRef="#br0" timeOffset="46067.6525">25224 2258 0,'0'0'16,"17"-18"-16,1 1 0,0 17 15,-1 0-15,1 0 16,-1 0-1,1 17-15,-18 18 16,0-17-16,0 17 16,0-17-1,0 0-15,0-1 16,0 1 0,-18-18 15,1 0-31,-18 18 15,17-18-15,0 0 16</inkml:trace>
  <inkml:trace contextRef="#ctx0" brushRef="#br0" timeOffset="46496.4903">26723 4092 0,'0'0'15,"35"0"-15,0 18 0,18-18 0,89 0 16,-54 0-16,123-18 16,-122 1-1,69-19-15,-69 1 16</inkml:trace>
  <inkml:trace contextRef="#ctx0" brushRef="#br0" timeOffset="46708.1161">27481 3810 0,'18'18'0,"17"-1"0,1 1 16,-1 0-16,18-1 15,17 18-15,-34-17 16,-1 35-16,-17-35 16,-36 17-1,0 0-15,-52 1 16,34-1-16,-34 0 15,52-17-15,1-1 16,34 1-16,1-18 16</inkml:trace>
  <inkml:trace contextRef="#ctx0" brushRef="#br0" timeOffset="46852.918">28434 4198 0,'18'-18'16,"-36"36"-16,53-36 0,-17 18 16,-1 0-16</inkml:trace>
  <inkml:trace contextRef="#ctx0" brushRef="#br0" timeOffset="46974.401">28822 4233 0,'0'0'0,"18"-17"0,-1 17 16,36-18 0,-18 0-1</inkml:trace>
  <inkml:trace contextRef="#ctx0" brushRef="#br0" timeOffset="47090.736">29157 4251 0,'0'0'15,"35"0"-15,-17 0 0,-36 0 32,1 0-32</inkml:trace>
  <inkml:trace contextRef="#ctx0" brushRef="#br0" timeOffset="54147.6866">2187 6914 0,'-35'0'16,"70"0"-16,-52 18 16,87 70-1,-17-17 1,0-1-16,0 1 0,0 17 15,70 71-15,-70-71 16,53 53-16,-71-70 16,36 52-16,-36-70 15,-17-18-15,17 36 16,-17-36-16,-18-17 16,0 0-16,-18-18 0</inkml:trace>
  <inkml:trace contextRef="#ctx0" brushRef="#br0" timeOffset="54348.7943">2787 7144 0,'-35'88'0,"70"-176"15,-88 247-15,0-71 0,0 0 16,0 35-16,-70 107 15,70-124-15,-35 123 16,70-141-16,-17 18 16,35-89-16,0 1 15</inkml:trace>
  <inkml:trace contextRef="#ctx0" brushRef="#br0" timeOffset="55052.0252">3087 6579 0,'0'0'15,"0"-35"-15,0 17 0,-18 18 32,-17 18-17,0 0-15,-1-1 16,1 1-16,35 0 16,-18 17-16,18-17 15,0 17 1,18-18-16,17 36 15,1-35-15,-19 0 0,19-1 16,-1 19-16,-18-19 16,-17 36-16,-17-35 15,-1 35 1,1-36-16,-19 1 0,1 0 16,17-18-16,18 17 15,18-17 1,17 0-1,-17 0-15,17 0 16,-17 0 0,-18 18-16,0-1 15,0 19 1,0-19-16,0 1 16,0 0-16,17-18 15,19-18 1,-19 0-16</inkml:trace>
  <inkml:trace contextRef="#ctx0" brushRef="#br0" timeOffset="55328.2163">3210 6720 0,'18'-17'16,"-36"34"-16,54-52 0,-19 18 0,36-1 15,-18 18 1,1 35-16,-19-17 16,-17 35-16,0-36 15,-17 54-15,17-53 16,-18 34-16,18-34 16,0 0-16,18-1 15,-1-17 1,1 0-16,0 18 15,-1-18-15,1 0 16,0 0-16,-1 0 0</inkml:trace>
  <inkml:trace contextRef="#ctx0" brushRef="#br0" timeOffset="55631.9516">3545 6632 0,'0'-17'0,"0"34"15,18-34 17,17 52-32,-17-17 15,17 17-15,-17-18 16,17 36-16,-35-35 16,0 17-16,18-17 15,-18 0-15,0 34 16,-18-34-16,18 0 15,-17-18-15,-1 0 16,-17 0 0,17-18-1</inkml:trace>
  <inkml:trace contextRef="#ctx0" brushRef="#br0" timeOffset="56646.5193">4198 7708 0,'18'0'47,"-1"0"-31,1 0-16,17 0 15,1 0-15,34 0 16,89 18-16,-53-1 16,158 1-16,-123-18 15,212 0-15,-159 0 16,177 0-16,-195-18 15,124 1 1,-159-1-16,71 1 16,-142 17-16,1-18 0,-1 18 15,1-18-15,-54 18 16,1 0-16,0 0 16</inkml:trace>
  <inkml:trace contextRef="#ctx0" brushRef="#br0" timeOffset="56912.4269">6967 7320 0,'36'18'0,"-1"-1"15,35 19-15,-34-19 16,17 19-16,53-1 15,-54-17-15,-16-1 16,17 1-16,-18-1 0,18 19 16,-36-19-16,-17 1 15,-17 0 1,-89 17-16,53-17 16,-70-1-1,17 1-15,53-18 16</inkml:trace>
  <inkml:trace contextRef="#ctx0" brushRef="#br0" timeOffset="57756.6373">7885 7549 0,'17'0'0,"54"-17"16,-36 17-16,53 0 16,-35 17-16,0 1 15,-18 0-15,1-1 0,-1 54 16,-35-18-16,-35 53 16,-1-53-16,19 0 15,-54 52 1,54-52-16,-1 0 0,0-18 15,18 1-15,0-1 0,36 0 16,34 1-16,-35-36 16,71 17-16,-71-34 15,36-1-15,-36 0 16,-35-17 0</inkml:trace>
  <inkml:trace contextRef="#ctx0" brushRef="#br0" timeOffset="57897.0912">8114 8096 0,'88'0'15,"-176"0"-15,229 0 0,-53-35 16,-35 35-16,18-35 16,-36 17-1</inkml:trace>
  <inkml:trace contextRef="#ctx0" brushRef="#br0" timeOffset="58151.3197">8555 6862 0,'0'0'16,"35"0"-16,0 0 0,36 0 15,-36 17-15,18-17 0,-18 0 16,18 0-16,-35 0 16,0 0-1</inkml:trace>
  <inkml:trace contextRef="#ctx0" brushRef="#br0" timeOffset="58302.722">8696 6897 0,'0'0'15,"0"35"-15,18 36 16,-1-18-16,1 17 16,0-35-16,-1 18 15,1-35-15,-1 0 16,1-1-16,0-17 0,-1 0 15</inkml:trace>
  <inkml:trace contextRef="#ctx0" brushRef="#br0" timeOffset="58468.6536">8996 6985 0,'0'0'16,"17"35"-16,-17 1 0,18-1 15,0-18-15,-1 1 0,-17 0 16,18-1-16,0-17 0,-1 0 16,1 0-16</inkml:trace>
  <inkml:trace contextRef="#ctx0" brushRef="#br0" timeOffset="58802.3971">9172 6897 0,'18'-18'16,"0"18"-16,-1-17 16,1 17-16,17-18 15,-17 18-15,17 0 16,-17 18 0,17 17-1,-17 0-15,34 36 16,-34-36-16,17 35 15,-35-34-15,18 17 16,-18 0 0,-18-36-16,1 1 15,-19-18-15,19 0 16,-1 0-16,1 0 0,-1-18 16,-17 18-16,17 0 15,18 36 1,0-19-1</inkml:trace>
  <inkml:trace contextRef="#ctx0" brushRef="#br0" timeOffset="60220.9749">8273 8767 0,'0'0'0,"53"0"16,70 0-16,-52 0 15,-1-18-15,18 18 0,1 0 16,69 0 0,-70 0-16,-35 0 15</inkml:trace>
  <inkml:trace contextRef="#ctx0" brushRef="#br0" timeOffset="61556.473">10513 8008 0,'-18'0'16,"36"0"-1,35 0 1,-18 18-16,124-1 15,-53-17-15,17 18 16,142-18 0,-124-18-16,176-17 0,-158 17 15,0 1-15,-1-1 0,-34 1 16,70-19-16,-141 36 16,-18-17-16,18 17 15,-71 0 1,-17 17-16,18-17 15</inkml:trace>
  <inkml:trace contextRef="#ctx0" brushRef="#br0" timeOffset="61838.5526">12541 7620 0,'53'53'15,"-18"-18"-15,36 18 16,-18-35-16,35 17 16,-53-17-16,36 17 15,-53-17-15,17-1 16,-35 1-16,-35 35 16,17-36-16,-70 54 15,70-53-15,-17 17 16,0-17-16,-1 34 15,19-34-15,-19 0 16,19-1-16,-1-17 16</inkml:trace>
  <inkml:trace contextRef="#ctx0" brushRef="#br0" timeOffset="62461.552">13617 7602 0,'18'-35'0,"-36"70"0,71-70 16,-18 35-16,1-18 15,70 36-15,-18 17 16,-71-17-16,19 35 16,-36-18-16,-36 53 15,1-35-15,-18 53 16,36-53-16,-1-18 16,18 1-16,0-19 0,35 19 15,0-19-15,36 1 16,-18-18-1,17-18-15,-34 18 16,-19-17-16,-17-1 16</inkml:trace>
  <inkml:trace contextRef="#ctx0" brushRef="#br0" timeOffset="62606.5688">13705 8061 0,'89'0'15,"-178"0"-15,231 0 0,-90-18 0,19 1 16,17-19 0,-35 19-16,-18-1 15</inkml:trace>
  <inkml:trace contextRef="#ctx0" brushRef="#br0" timeOffset="63241.0756">13582 7161 0,'0'0'16,"-18"0"-16,36-17 15,0-19 1,-1 19-16,19-54 15,-36 54-15,17-19 0,-17 1 16,18 35 0,-18 18-1,35 17 1,-17-17-16,17 17 0,18 0 16,-35-17-1,-1-1-15,1-17 0,-1 18 16,1-18-16,0 0 15,-18-18 1,-18 1-16,18-1 16,0 1-16,-18 17 15,18-18-15,18 18 16</inkml:trace>
  <inkml:trace contextRef="#ctx0" brushRef="#br0" timeOffset="63591.1321">14164 6844 0,'0'-18'0,"18"1"16,17 17-16,-17-18 0,52 0 15,-35 18 1,18 0-16,-35 0 15,0 0-15,-36 0 32,-17 0-17,17 18-15,0 0 16,18 35 0,0-18-16,0 53 15,18-53-15,0 1 0,-1-1 16,19-18-16,-19 1 0,19 17 15,-19-17-15,1-18 16,17 0 0,-17-18-16</inkml:trace>
  <inkml:trace contextRef="#ctx0" brushRef="#br0" timeOffset="64024.9633">14605 6932 0,'0'0'0,"0"18"0,18 35 16,-18-36-16,0 1 16,0 35-1,17-36-15,-17 1 0,18-18 16,0 0 0,-1-18-16,1-17 15,-18 0-15,0 17 16,0 1-16,17-36 15,-17 35-15,18-17 16,-18 17-16,18 1 16,17 17-16,-17 0 15,-1-18-15,1 18 16,0 0-16,-1 18 0,1-18 16,17 17-1,-17 1-15,-1 35 16,1-18-16,17 36 15,-17-36-15,0 18 16,-18-36-16,17 1 16,-17 0-16,-35-18 15,0 0 1,-1 0-16,19-18 16,-54 18-16,36 0 15</inkml:trace>
  <inkml:trace contextRef="#ctx0" brushRef="#br0" timeOffset="64754.2968">11165 8502 0,'0'0'0,"0"35"15,0 1-15,18-1 0,17 35 16,-17-34-16,0-19 15,-1 19 1,1-19-16,-18-34 16,-18-19-1,18 1-15,-17-18 16,17 18-16,0 0 0,0-18 0,0 17 16,35-34-16,-17 52 15,52-17 1,-35 35-16,1 0 0,-19 17 0,36 36 15,-53-17 1,18 17-16,-18-36 16,-18 36-16,18-35 15,-17 17-15,17-17 16,0-1-16,17 1 16,1 17-16,35 1 15,-36-19-15,19 18 16,-36-17-16,-18 0 15,-35-18-15,18 17 16,0-17-16,-71 0 16,53 0-16,-18 0 15,54 0-15,-1 0 16</inkml:trace>
  <inkml:trace contextRef="#ctx0" brushRef="#br0" timeOffset="65159.9424">11871 8608 0,'18'17'0,"-36"-34"0,36 70 16,-18 0 0,0-18-16,0 18 15,-18-36-15,18 19 16,-18-36-16,18-18 31,-17-35-31,34-17 16,1 34-16,17-34 15,-17 52-15,17 18 16,-17 18-16,17 35 16,-17 0-16,35 35 15,-36-53-15,36 18 16,-18-35-1,1-1-15,-19-17 16,1-70 0,-18 34-16,0-16 15,0 16-15,0-17 0,-18-52 16,18 69-16,-17 1 16,-1 0-16,0-1 15,1 36-15</inkml:trace>
  <inkml:trace contextRef="#ctx0" brushRef="#br0" timeOffset="66384.1719">10777 7549 0,'0'0'0,"0"18"15,-17 0 1,-1-36-1,0-17 1,1 0-16,-1-71 16,1 53-16,-19-106 15,19 88-15,-1-105 16,0 88-16,18 17 16,0 18-16,0-35 15,18 53-15,53 17 16,-36 18-16,35 0 15,-34 18-15,-1 35 16,-35-18-16,0 53 16,0-52-16,-35 34 15,35-52-15,-18 17 16,18-17-16,35 17 16,-17-17-1,17 17-15,-17-35 16,-1 35-16,1-35 15,-18 18-15,-18-18 16,-17 17-16,18-17 16,-36 0-1,35 0-15,-17 0 16,17 0-16,18-17 16</inkml:trace>
  <inkml:trace contextRef="#ctx0" brushRef="#br0" timeOffset="66650.1112">11007 6385 0,'0'0'16,"17"-17"-16,1-1 0,0 18 16,17-18-16,-17 18 15,-1 0-15,18 0 0,1-17 16,-19 17 0</inkml:trace>
  <inkml:trace contextRef="#ctx0" brushRef="#br0" timeOffset="66801.0614">11095 6421 0,'0'0'15,"18"70"-15,-1-35 0,1 36 16,-1-53-16,1 17 0,0-17 16,-1-1-16,1 1 0,0-1 15,-1-17 1,1 0-16</inkml:trace>
  <inkml:trace contextRef="#ctx0" brushRef="#br0" timeOffset="67316.7359">11377 6456 0,'18'17'31,"-18"1"-31,17 0 16,-17-1-16,18 1 0,-18 0 0,0-1 16,18 1-16,-18 0 15,0-1-15,0 1 16</inkml:trace>
  <inkml:trace contextRef="#ctx0" brushRef="#br0" timeOffset="67657.4787">11465 6350 0,'18'0'15,"0"0"1,-1 0-16,1-18 16,17 18-16,-17-17 0,-1 17 0,1 0 15,0 0 1,-1 0-16,-17 35 16,0-17-16,18 35 15,-18-18-15,18 18 16,-18-36-16,17 36 15,1-35-15,-18 0 0,18-1 16,-36-34 31,-17 17-47,17-18 16,-17 18-1,17 18-15</inkml:trace>
  <inkml:trace contextRef="#ctx0" brushRef="#br0" timeOffset="68241.5524">11906 6879 0,'18'-17'0,"17"-19"15,-17 19-15,-1-19 16,-17 1-16,18 0 0,-18-18 16,0 18-16,0-18 15,0 35-15,18 0 16,-1 1 0,19 34-1,-19 1-15,19 17 0,16 54 16,-16-37-1,-1 19-15,18 35 16,-35-53-16,-1 0 0,1 52 16,-18-69-16,-18-1 15,18-17-15,-53-1 16,36-17 0,-19 0-16,19 0 0,-36-35 15,35 17-15,-35-35 16,53 18-16,0-35 15,18 34-15,17-17 16,0 18-16,18-35 16,-17 52-16,17-53 15,-36 36 1</inkml:trace>
  <inkml:trace contextRef="#ctx0" brushRef="#br0" timeOffset="68646.3841">12400 6227 0,'18'0'47,"-1"-18"-31,19 18-16,-1 0 15,-35-18-15,35 18 16,-52 0 0</inkml:trace>
  <inkml:trace contextRef="#ctx0" brushRef="#br0" timeOffset="68790.8171">12471 6244 0,'17'53'16,"-34"-106"-16,52 141 0,-17-17 15,-18-36-15,17 18 16,1-35-16,-18-1 16,35 19-16,-17-36 15,-1-18 1</inkml:trace>
  <inkml:trace contextRef="#ctx0" brushRef="#br0" timeOffset="68924.7184">12700 6332 0,'0'36'15,"18"-36"-15,-1 35 16,1-17-16</inkml:trace>
  <inkml:trace contextRef="#ctx0" brushRef="#br0" timeOffset="69230.8431">12788 6227 0,'0'0'15,"18"-18"-15,-1 18 16,1 0-1,17 0-15,1 0 16,-19 18-16,1-1 0,17 18 16,-17 1-16,0 34 15,-1-52-15,1 52 16,-1-17 0,-17-35-16,0 0 15,-17-18 1,-18 0-1,17 0-15,0 0 16,1-18-16,-1 18 0,0 0 0,1 0 16,-19 0-1</inkml:trace>
  <inkml:trace contextRef="#ctx0" brushRef="#br1" timeOffset="80647.4259">13670 8678 0,'0'-17'31,"0"-1"-15,0 0-1,18 18-15,-18-17 0,0-1 16,17 18-16,1 0 15,0 0 1,-1 0 0,1 0-1,0 0-15,17 0 16,-17 0-16,17 0 0,0 18 16,36-1-16,-36-17 15,71 36-15,-53-19 16,53 1-1,-36-18-15,1 18 0,-1-18 16,54 0-16,-71-18 16,35 0-16,-53 18 15,0-17-15,-17 17 16,0-18-16,-36 18 31</inkml:trace>
  <inkml:trace contextRef="#ctx0" brushRef="#br1" timeOffset="82071.077">2364 8819 0,'17'0'31,"19"0"-15,87 0 0,53 18-16,-70-18 0,88 0 15,-106 0 1,89 18-16,-107-18 15,-17 17-15,36-17 16</inkml:trace>
  <inkml:trace contextRef="#ctx0" brushRef="#br1" timeOffset="85247.2824">11183 9102 0,'-18'0'15,"36"17"63,0 1-62,-1-18-16,36 35 16,-17-17-16,16 0 15,1-1-15,-17-17 16,-1 18-16,18-18 0,35 17 15,-53-17-15,54 0 16,-54-17-16,71-1 16,-71 1-16,53-1 15,-53 0 1,54 1-16,-54-1 16,35-17-16,-34 17 15,34-17-15,-34 17 16,-1 0-16,-18 1 0,1-18 15,0 17 1,-1-17-16,-17 17 16,0-17-16,0 17 15,0-17-15,0-36 16,0 36-16,0 0 16,0-1-16,-17 1 0,-1-35 15,0 34-15,-17-34 16,18 52-16,-36-35 15,17 36-15,-17-1 16,-35-17 0,18 17-16,17 18 0,0 0 15,-18 0-15,18-18 0,-70 18 16,52 0-16,1 0 16,17 0-16,-53 0 15,53 0-15,0 18 16,18-18-16,-18 18 0,18-1 0,-1 19 15,-34 16 1,52-34-16,-35 35 16,36-18-16,-36 18 15,17-35-15,1 35 16,18-18-16,-1 18 16,18-35-16,18 17 0,52 0 15,-35 0 1,54 18-16,-36-35 15,-18 17-15,71 36 16,-36-36-16,-17 0 0,71 36 16,-54-36-1,54 1-15,-71-36 16,-18 0-16</inkml:trace>
  <inkml:trace contextRef="#ctx0" brushRef="#br1" timeOffset="88738.3959">3810 6297 0,'0'-18'16,"0"1"-16,-18-1 15,1 18 1,-1 0-16,-35 0 16,18 0-16,0 0 15,-1 18-15,-17-18 0,1 0 16,-90 17 0,72-17-16,-124 0 0,106 0 15,-142-17 1,107-1-16,17 18 15,-17 0-15,-1 0 0,-88 18 16,107-1-16,-54 19 16,106-1-16,-35 0 15,52-17-15,1 0 16,35-1-16,-17 18 16,17-17-16,-18 0 15,18 35-15,0-18 16,-18 18-16,18 17 15,-17 72-15,17-54 0,0 0 16,-18 0-16,18 18 16,0 106-16,18-107 15,-1 125 1,-17-107-16,36-17 0,-19 0 0,1 0 16,35 70-1,-18-105-15,18 52 16,-35-70-16,17 35 15,0-52-15,18 16 16,-35-34-16,70 17 16,-35-17-16,53 17 15,-36-35-15,89 18 16,-89-18-16,124 0 16,-88 0-16,106-35 15,-106 35-15,105-53 16,-105 35-1,71-52-15,-107 34 16,-17 1-16,35 0 16,-52 17-16,-19 18 0,19-18 15,-19 18-15,1 0 0,-1 0 16,1 0-16,0 0 16,17-35-1,-17 18-15,-1-36 16,1 17-16,0 1 15,-1-18-15,-17-88 16,0 70-16,0-123 16,-17 71-16,-1-18 0,-17-141 15,35 123-15,0 0 16,0-141-16,17 71 16,-17 123-16,-17-35 15,17 70-15,-36-17 16,19 35-16,-36-17 15,18 52 1,-36-17-16,36 35 16,-53 0-16,35 18 15,17 17-15,1 0 0</inkml:trace>
  <inkml:trace contextRef="#ctx0" brushRef="#br1" timeOffset="90964.9473">8343 8731 0,'-17'0'16,"-1"0"-1,-17-17-15,17 17 16,0 0-1,18-18-15,18 18 32,53 18-17,-19-18-15,72 0 16,-53 0-16,87-18 16,-70 18-16,1-18 0,69 18 15,-87-17 1,17 17-16,-53 0 15,1 0-15,-54 0 16,-17 0 0,-18 0-1,-35 17-15,17 1 0,1-18 16,-1 0-16,0 18 16,-105-18-16,106 17 15,-19-17-15,-69 0 16,87 0-16,-35-17 15,71 17-15,-18 0 16,71 17 0,52-17-1,-17 0-15,71 0 16,-36-17-16,88-1 16,-70 18-16,123-18 15,-123 18 1,88 0-16,-123 0 15,-18 0-15,0 0 0,-36 18 16,18-18-16,-52 18 16</inkml:trace>
  <inkml:trace contextRef="#ctx0" brushRef="#br0" timeOffset="101769.9131">11624 7320 0,'18'0'16,"-18"18"0,0-1-16,-18 36 15,0-17-15,1-19 16,-1 19-16,0-19 0,-34 54 16,34-54-16</inkml:trace>
  <inkml:trace contextRef="#ctx0" brushRef="#br0" timeOffset="104230.7364">14658 6914 0,'0'-17'16,"-18"17"0,18-18-1,0 36 63,0 17-78,0-17 16,18-1-16,-18 19 16,0-19-16,18 1 15,-18 0-15,17-18 16,-17-18 15,0 0-15,-17 1-16,17-36 15,0 17-15,0 19 0,0-36 16,-18 35 0,18 36-1,0 0 1,0 17-16,0-18 16,0 36-16,0-17 15,0-1 1,0-17-16,0-1 15,0 1-15,18-18 16,-18-18 0,0 1-16,0-19 15,0 1-15,0 0 16,0 17 0,-18 18-16,18 18 31,0-1-31,0 36 15,0-17-15,18 16 16,-1-34-16,-17 0 16,18 17-16,-18 0 15</inkml:trace>
  <inkml:trace contextRef="#ctx0" brushRef="#br0" timeOffset="104751.4892">13864 7126 0,'18'0'16,"-1"-18"-1,1 1-15,0-36 16,-1 35-16,1-35 15,-18 36 1,18-19-16,-18 19 16,0-1-16,0 36 31</inkml:trace>
  <inkml:trace contextRef="#ctx0" brushRef="#br0" timeOffset="106012.2537">16281 7849 0,'0'18'16,"17"-18"-16,54 18 15,-18-18-15,0 0 16,17-18-16,107 0 16,-107 18-16,18-17 15,-17-1-15,-18 18 0,17-18 0,-17 1 16,18-1 0,-53 0-16</inkml:trace>
  <inkml:trace contextRef="#ctx0" brushRef="#br0" timeOffset="106219.515">17004 7602 0,'0'0'0,"53"36"0,-18-1 15,18-17-15,0-1 0,0 18 16,88 1-16,-70-19 16,-1 36-16,-52-35 15,-18 17 1,0-17-16,-36 0 0,1-1 15,0 1-15,0-1 0,-18-17 16,17 18-16,1-18 0,0 18 16,17-18-16</inkml:trace>
  <inkml:trace contextRef="#ctx0" brushRef="#br0" timeOffset="106550.6453">19191 8026 0,'18'0'16,"-1"0"-16,19 0 15,-19 0 1,1 0-16,17 0 0,1 0 15</inkml:trace>
  <inkml:trace contextRef="#ctx0" brushRef="#br0" timeOffset="106674.9474">19861 8026 0,'36'0'15,"-72"0"-15,89 0 0,-35 0 16,0 0-16,-1-18 0</inkml:trace>
  <inkml:trace contextRef="#ctx0" brushRef="#br0" timeOffset="106813.11">20232 8026 0,'0'0'0,"35"0"15,-17 0-15,-1 0 0,1 0 16,0 0-16</inkml:trace>
  <inkml:trace contextRef="#ctx0" brushRef="#br0" timeOffset="107679.7419">2011 10160 0,'0'18'15,"35"17"1,0 0-16,54 36 16,-19-36-16,54 53 15,-71-35-15,70 53 16,-70-35 0,53 34-16,-71-52 15,0 0-15,1-18 0,17 1 16,-36-19-16</inkml:trace>
  <inkml:trace contextRef="#ctx0" brushRef="#br0" timeOffset="107881.5805">2540 10178 0,'-53'176'16,"106"-352"-16,-141 440 0,53-140 0,-18-18 16,0-1-16,17-16 0,19 69 15,17-105-15,17 0 16,19-35-16</inkml:trace>
  <inkml:trace contextRef="#ctx0" brushRef="#br0" timeOffset="108341.5834">3157 9648 0,'-53'0'16,"106"0"-16,-141 0 0,53 18 15,17 0-15,1-18 0,17 17 16,0 1 0,0 0-16,17-18 0,1 17 15,35-17-15,-18 18 16,-17-18-16,17 0 15,-17 18-15,-18-1 16,0 19 0,-18-19-16,-17 18 15,17-17-15,-17 17 16,35-17-16,-18 0 16,18-1-16,18 1 15,-1 0-15,-17-1 16,18-17-16,17 0 15,-17 18-15,0-18 16</inkml:trace>
  <inkml:trace contextRef="#ctx0" brushRef="#br0" timeOffset="108714.5682">3440 9596 0,'-18'0'15,"18"17"1,18-17-16,-1 18 16,19-1-1,-19 1-15,1 0 0,-1-1 16,1 1-16,-36 35 15,18-35-15,-17 35 16,17-36-16,0 36 16,0-35-16,17 17 15,1-35-15,17 18 16,-17-18 0,17 0-16,-52 0 31,-19 0-31,1 0 15,-18 0-15,18 0 16,0 17 0,-1 1-16</inkml:trace>
  <inkml:trace contextRef="#ctx0" brushRef="#br0" timeOffset="109152.1459">4974 10548 0,'88'0'15,"-176"0"-15,247 0 0,0 0 16,-53 0-16,17 0 0,18-18 15,0 18-15,177 0 16,-160-17-16,142 17 16,-176-18-16,-1 18 15,-17-17-15,-18 17 0,36-36 16,-89 36-16,-17-17 16,-36 17-1</inkml:trace>
  <inkml:trace contextRef="#ctx0" brushRef="#br0" timeOffset="109371.7659">6914 10248 0,'0'0'0,"71"18"15,-18-1-15,0 19 16,53-1-16,-36-17 16,36 17-16,-53-17 15,-18-1-15,1 1 16,-19 0-16,-17-1 0,0 18 15,-35-17-15,-36 35 16,36-18-16,-53 18 16,35-35-16,0-1 15,18-17 1</inkml:trace>
  <inkml:trace contextRef="#ctx0" brushRef="#br0" timeOffset="109598.2508">9525 10601 0,'0'35'16,"0"-17"-16</inkml:trace>
  <inkml:trace contextRef="#ctx0" brushRef="#br0" timeOffset="109736.7624">10054 10636 0,'0'0'0,"18"18"0,-1-18 16,1-18-1</inkml:trace>
  <inkml:trace contextRef="#ctx0" brushRef="#br0" timeOffset="109871.6509">10619 10548 0,'0'0'0,"17"0"0,1 0 16,-36 0 15</inkml:trace>
  <inkml:trace contextRef="#ctx0" brushRef="#br0" timeOffset="141793.4177">4939 12030 0,'18'0'16,"-18"17"0,17-17-16,1 0 0,-1 0 15,1 0-15,35-17 16,-18 17-16,18-18 15,0 18-15,-18 0 0,54-18 16,-36 18-16,-1-17 16,19 17-16,-18 0 15,106-18-15,-71 1 16,18 17-16,-18 0 16,18-18-16,105 0 0,-87 18 15,123-35-15,-124 35 16,18-18-16,-17 1 15,158-1-15,-141 0 16,159 1-16,-141 17 16,0-18-16,158 1 15,-158 17-15,176-18 16,-159 18-16,1-18 16,-1 18-16,18-17 0,177-1 15,-177 0-15,211 1 16,-193 17-16,-18-18 15,18 18-15,-1 0 16,-17 0-16,18 0 0,-18 0 16,18 0-16,211 18 15,-211-18-15,229 0 16,-212 0-16,0 0 0,230 0 16,-230 0-1,0 0-15,1 17 0,-1-17 16,18 0-16,212 18 15,-230 0-15,230-1 16,-230-17-16,0 0 0,230 18 16,17 0-1,0-1 1,-246 1-16,-1-18 0,247 17 16,-247 1-16,1-18 15,17 18-15,229-18 16,-229 17-16,247-17 15,-247 0-15,0-17 0,0 17 16,247-18-16,-248 0 16,-16 1-1,-1 17-15,0-18 0,177-17 16,-212 17-16,141 1 16,-176-1-16,-36 0 15,-17 18-15,-18-17 0,18 17 16</inkml:trace>
  <inkml:trace contextRef="#ctx0" brushRef="#br0" timeOffset="145190.6683">2399 13229 0,'0'18'31,"35"70"-31,0-17 16,-17 17-16,35 106 15,-18-88-15,1 52 16,-19-105-16,18 18 16,-35-54-16,0-34 15,-35-54 1,0 1-16,17-1 16,-17 1-16,17-19 0,-35-87 15,36 70-15,17-70 16,17 105-16,54-17 15,-18 53 1,53 17-16,-53 18 16,17 35-16,-52 1 15,17 52-15,-35-53 16,-17 53-16,-19-52 16,-34 52-16,34-53 15,-52 18 1,53-35-16,0-1 15,35 1-15</inkml:trace>
  <inkml:trace contextRef="#ctx0" brushRef="#br0" timeOffset="146621.4259">3175 13670 0,'0'0'0,"-18"0"16,1-17-16,-1 17 0,-35 0 16,18 17-16,0 1 15,17-1-15,18 19 16,-18-1-16,18 36 16,36-1-1,-1-52-15,35-1 16,-34-17-16,34-17 15,-34-1-15,-1-17 16,-18 0-16,-17-18 16,0 35-16,-17-17 15,-18 17-15,17 18 16,18 18 0,18-1-16,-1 1 15,1 17-15,35-17 16,-18 0-16,-17-18 0,17 17 15,-17-17-15,-1 18 16,-34-36 0,-1-17-1,18 17-15,0-35 16,0 36 0,0-19-16,18 1 0,17 0 15,-17 35-15,34-18 16,-34 18-16,17 0 15,1 0-15,-19 0 16,1 0-16,0 0 0,-1 18 16,1 0-1,-18-1 1,0 1-16,-18-1 16,18 1-1,0 0 1,0-1-16,0 1 0,0 17 15,0-17 1,18 0-16,-1-18 16,1 0-16,0 0 15,-1-18 1,-17 0-16,0 1 16,0-1-1,0 0-15,-17 18 16,-1-17-1,0 17-15,18 17 16,18 1 0,0 0-1,17-1-15,-17-17 16,-1 0-16,1 18 0,-36-18 47,18-18-32,0 1-15,0-1 16,0 0-16,0 1 16,18 17-16,0 0 15,-1 0 1,1 0 0,-1 0-1,1-18-15,0 18 16,-1-18-16,1 18 15,-18 18 1,18 0 0,-1 17-1,1-35-15,0 18 16,-1-18-16,1 0 16,0 0-16,-1 0 15,1-18-15,-1 0 16,1 1-1,-36 17 1,1 0 0,-1 0-16,1 0 0,-1 0 15,36 17 1,-1-17 0,18 0-1,-17 0-15,0 0 0,52 0 16,-52-17-16,17 17 15,18-18 1,-35 0-16,17 1 16,-35-1-1,-18 1-15,1 17 16,-1-18 0,36 18-16,-1 0 15,36-18 1,-35 18-16,52-17 15,-34-1-15,-19 0 16,19 18-16,-36-17 0,17 17 16,1-18-16,-36 0 15,1 1 1</inkml:trace>
  <inkml:trace contextRef="#ctx0" brushRef="#br0" timeOffset="146764.8843">4568 13229 0,'0'88'0,"0"-17"16,0-1-16,0 1 0,0 0 16,18-18-1,-18 17-15,0-17 0,18 35 16,-18-53-16,17 18 16,1-35-16</inkml:trace>
  <inkml:trace contextRef="#ctx0" brushRef="#br0" timeOffset="147075.6561">4763 13758 0,'0'0'0,"17"0"15,1-17-15,-1 17 0,19-18 16,-19 0-16,-17 1 15,0-1-15,-17 18 16,-1-17 0,0 17-16,1 0 0,-1 17 15,1 1 1,17 35-16,0-36 16,0 1-16,17 35 15,1-35-15,35 17 16,-18-35-16,18 17 15,-18-17-15,18-35 16</inkml:trace>
  <inkml:trace contextRef="#ctx0" brushRef="#br0" timeOffset="147338.8793">5098 13653 0,'0'17'16,"-18"18"-1,36-17-15,-18 0 16,17-1-16,1 1 16,0-18-16,17 35 15,-18-17-15,1-18 0,-18 18 16,0-1-16,0 1 16,-35-1-1,17-17-15,-17 0 16,17 0-1,1 0-15,-1-17 16,36-18 0</inkml:trace>
  <inkml:trace contextRef="#ctx0" brushRef="#br0" timeOffset="147498.0903">5592 13282 0,'0'18'16</inkml:trace>
  <inkml:trace contextRef="#ctx0" brushRef="#br0" timeOffset="147632.4603">5609 13688 0,'0'-18'16,"-17"18"-16,17-17 16,-18 17-16</inkml:trace>
  <inkml:trace contextRef="#ctx0" brushRef="#br0" timeOffset="148338.3983">7179 12876 0,'-18'36'15,"1"-1"-15,17 0 16,-18 89-16,0-54 15,18 71-15,0-70 16,0 52-16,18-87 16,0-1-16,17 0 0,-17-17 15,52 17 1,-34-35-16,16-17 16,-34-1-16,0 18 15,-18 18-15,17 34 16,-17 1-1,36 18-15,-1-53 16,-17-1-16,17 1 0,0-1 16,18-17-16,-18-17 15,1-36-15,-19 18 16,-17-18-16,-17-53 16,-1 53-16,0-18 0,-17 1 15,-18-36 1,35 71-16,1-36 15,17 54-15,17-36 16,1 35-16,17 0 0,1 18 16</inkml:trace>
  <inkml:trace contextRef="#ctx0" brushRef="#br0" timeOffset="148738.7065">8149 12665 0,'0'0'15,"35"0"1,-17 0-16,53 0 15,-36-18-15,35 0 16,-52 18-16,35 0 16,-35 0-16,-1 0 15</inkml:trace>
  <inkml:trace contextRef="#ctx0" brushRef="#br0" timeOffset="148882.5273">8290 12682 0,'0'71'15,"0"-142"-15,18 177 0,-18-53 16,18-18-16,-18 1 16,17-19-16,18 36 15,-17-35-15,0 17 16,17-35-16,-17 0 16</inkml:trace>
  <inkml:trace contextRef="#ctx0" brushRef="#br0" timeOffset="149196.0754">8573 12965 0,'0'17'16,"0"1"-16,17-36 16,1 1-16,35-19 15,-36 1-15,-17 0 16,18-1-16,-18 1 15,18 0-15,-18 0 0,-18 17 0,18-17 16,-18 17-16,18 0 16,-17 1-16,-1-1 0,18 36 15,0 17 1,0 0-16,0 54 16,18-54-16,-1 0 15,1 0-15,0-17 0,-1 0 16,36-1-16,-35-17 15,35-17-15,-36-1 16</inkml:trace>
  <inkml:trace contextRef="#ctx0" brushRef="#br0" timeOffset="149450.0778">8837 12612 0,'35'0'16,"-17"0"-16,35 17 15,-18-17-15,-17 0 0,35 36 16,-36-19 0,1 19-16,-18-1 15,0 18-15,0-36 16,0 19-16,0-19 16,-18-17-16,1 0 31,-1 0-16,0 0 1</inkml:trace>
  <inkml:trace contextRef="#ctx0" brushRef="#br0" timeOffset="149617.4039">9313 13370 0,'-53'88'16,"106"-176"-16,-123 229 0,-18-52 16,52-54-1,19 0-15,-1-17 0,-17-1 16</inkml:trace>
  <inkml:trace contextRef="#ctx0" brushRef="#br0" timeOffset="150183.8751">9790 12665 0,'17'53'15,"-34"-106"-15,52 159 16,-17-36-16,17 18 0,18 106 16,-36-105-16,1-1 15,0 35 1,-1-70-16,-17-18 0,18 1 16,0-36-1,17-53 1,-18 17-16,72-34 15,-72 52-15,19 18 16,-19 18-16,18 0 0,-17 52 16,-18-17-1,-35 18-15,17-36 16,-52 18-16,34-36 16,1-17-16,0 18 15,0-18-15,-1-18 16,19 1-16,17-18 0,17-36 15</inkml:trace>
  <inkml:trace contextRef="#ctx0" brushRef="#br0" timeOffset="150407.9544">10336 12612 0,'36'0'16,"-19"0"-16,54-18 15,-36 18-15,53-35 16,-52 35-16,-1 0 0,0-18 16,-35 36-1</inkml:trace>
  <inkml:trace contextRef="#ctx0" brushRef="#br0" timeOffset="150574.03">10442 12647 0,'18'35'0,"-36"-70"0,54 106 16,-19-1-16,-17-35 16,18-17-16,-18 53 15,0-54-15,17 36 16,-17-35-1,36-36 1,-19 1-16</inkml:trace>
  <inkml:trace contextRef="#ctx0" brushRef="#br0" timeOffset="150857.3629">10724 12894 0,'0'0'0,"0"18"16,18-36-1,17-17 1,-17-1-16,0-16 16,-18 16-16,0-17 15,0 36-15,0-1 16,0 0-16,-18 1 16,0 34-16,18 19 15,0-1-15,-17 18 16,34-18-16,19 0 15,-19-17-15,19 0 16,-19-18-16,1 17 16,17-17-16,-17 0 0,-1 0 15</inkml:trace>
  <inkml:trace contextRef="#ctx0" brushRef="#br0" timeOffset="151163.8823">11007 12541 0,'0'0'16,"17"0"-16,1 0 0,0-17 15,-1 17 1,1 0-16,0 0 16,17 0-16,-18 17 0,19 19 15,-36-1-15,0 53 16,0-35-16,0 35 15,17-53-15,-17-17 16,0 17-16,0-17 16,-17 17-16,-1-35 15,18 18-15,-18-18 0,1 0 16,-1-18-16,1 1 16,17-1-16,-18 18 15,0-35-15</inkml:trace>
  <inkml:trace contextRef="#ctx0" brushRef="#br0" timeOffset="151630.5226">11501 13529 0,'0'35'16,"0"-70"-16,0 106 0,-36-18 16,19-18-16,-19 18 15,19-18-15,-36 0 16,35-17-16,-17 0 16</inkml:trace>
  <inkml:trace contextRef="#ctx0" brushRef="#br0" timeOffset="152626.0043">12435 14464 0,'0'0'0,"-17"-35"0,-36-54 16,35 19-16,1-1 15,-54-123-15,53 88 16,-35-140-16,36 122 16,-1-141-1,18 160-15,18-1 0,35-18 16,-18 89-16,53 0 16,-35 35-16,35 17 15,-52 19-15,-1-1 16,0 36-16,-35 17 15,0-53-15,-17 18 16,-1-18 0,0 18-16,18-35 15,0-1-15,36 36 16,-19-35-16,18 0 0,-17 17 16,0-18-16,-1 1 0,-17 17 15,-17 1 1,-19-19-16,-16 19 15,-1-19-15,-36 1 16,54-18-16,-35 0 16,52-18-16,18-17 15,0 17-15,35-35 16,1 36-16</inkml:trace>
  <inkml:trace contextRef="#ctx0" brushRef="#br0" timeOffset="152911.0468">12841 12488 0,'0'0'0,"18"0"16,17-17-1,-17 17-15,52-18 16,-52 18-16,35-18 16,-18 18-16,-35-17 15</inkml:trace>
  <inkml:trace contextRef="#ctx0" brushRef="#br0" timeOffset="153049.3973">12929 12506 0,'0'0'0,"0"18"15,0 52-15,18-35 16,-18 1-16,0-1 0,18 0 16,-1 36-16,-17-54 15,18 19 1,0-36-16,-18 17 15</inkml:trace>
  <inkml:trace contextRef="#ctx0" brushRef="#br0" timeOffset="153354.4889">13176 12771 0,'0'0'0,"18"0"31,0-18-31,17-35 15,-35 35-15,17-17 16,1 0-16,-18 17 16,0-52-16,0 52 15,-35-35-15,35 35 16,-35 1-16,35 34 16,0 19-16,0-19 15,0 19-15,0 34 16,0-35-16,35 18 15,-18-35-15,19 0 0,-19-1 16,36-17-16,-35 0 16,17-17-16,-17-1 15</inkml:trace>
  <inkml:trace contextRef="#ctx0" brushRef="#br0" timeOffset="153634.9633">13441 12400 0,'17'-17'15,"-34"34"-15,52-34 16,-17-1-16,35 18 16,-36 0-16,19 35 15,-19-17-15,-17 52 16,18-34-16,-18-1 16,0 0-16,0 0 0,0 1 0,0-1 15,18 18 1,-18-35-16,0 17 15,-18-35 1,0-18 0,1 1-16,-1-1 15,0 18 1,1 0-16,-1 18 16</inkml:trace>
  <inkml:trace contextRef="#ctx0" brushRef="#br0" timeOffset="153971.8728">14111 13723 0,'-18'53'15,"36"-106"-15,-53 141 0,0-52 16,-36 34-16,36-35 16,-18 36-16</inkml:trace>
  <inkml:trace contextRef="#ctx0" brushRef="#br0" timeOffset="154613.0377">14834 13476 0,'0'0'16,"18"0"-16,-18-18 15,18-34-15,-1 16 16,1-17-16,0 0 0,-18 1 15,17-19-15,1 0 0,-1 1 16,1-1-16,0-70 16,-18 88-16,17-17 15,1 52-15,-18 0 16,18 18-16,-1 18 0,19 70 16,-1-17-16,18 70 15,-18-53-15,36 89 16,-54-72-16,18 72 15,-35-89 1,0 35-16,0-87 16,-35 17-16,18-36 15,-54 1-15,53-36 16,-52-35-16,35 18 16,-1-88-1,19 52-15,17 0 0,0-17 16,53-70-1,-18 87-15,35-35 0,-34 71 16,34 0-16,-35 35 16,18 0-1,-35 0-15,0 0 0</inkml:trace>
  <inkml:trace contextRef="#ctx0" brushRef="#br0" timeOffset="154861.9007">15663 12435 0,'53'0'15,"-35"-17"-15,17 17 0,18-35 16,-18 35-16,1-36 16,-19 36-16</inkml:trace>
  <inkml:trace contextRef="#ctx0" brushRef="#br0" timeOffset="155052.47">15787 12418 0,'0'0'0,"0"35"0,0 0 0,0 18 16,0 35-16,-18-35 15,18 18-15,0-53 16,18 17-16,-18-18 16,17-17-16,19 18 15,-1 0-15,18-18 16,-35 0-16,17 0 15</inkml:trace>
  <inkml:trace contextRef="#ctx0" brushRef="#br0" timeOffset="155395.4252">16051 12788 0,'18'0'16,"0"-17"-16,-1-19 15,1 19 1,-18-1-16,18-17 0,-1-1 16,-17 1-16,0 18 0,0-54 15,0 53-15,0 1 16,0-1-16,-17 0 16,-1 1-16,0 34 15,18 19 1,0-19-16,0 54 15,0-53-15,18 52 16,-18-35-16,35 18 16,-17-53-1,35 36-15,-36-36 16,1 0-16,0-18 16,-1 18-16,-17-18 15</inkml:trace>
  <inkml:trace contextRef="#ctx0" brushRef="#br0" timeOffset="155713.8389">16263 12418 0,'0'0'16,"18"-35"-16,-18 17 0,17 0 15,1 18-15,0 0 16,-1 0-16,19 0 16,-19 0-16,36 18 15,-35-18-15,-1 18 16,1-18-16,-18 17 15,0 1-15,0 35 16,0-18-16,0 53 16,0-53-16,18 36 15,-1-36-15,1 18 16,-18-35-16,0 17 16,0-17-16,-18-1 15,1-17-15,-1 0 16,0 0-1,-17-17-15,17 17 16</inkml:trace>
  <inkml:trace contextRef="#ctx0" brushRef="#br0" timeOffset="155867.7756">16916 12965 0,'-18'0'15,"0"0"1</inkml:trace>
  <inkml:trace contextRef="#ctx0" brushRef="#br0" timeOffset="176388.8493">21678 13070 0,'0'-17'16,"18"17"-16,17-18 15,0 18-15,1 0 16,52 18 0,-53-18-16,36 35 0,-54-17 15,1-1-15,-18 36 16,-18-35-16,-17 17 16,17 18-16,-17-18 0,-35 18 15,52-17-15,0 16 16,18-16-16,36 34 15,-1-34-15,53 17 16,-53-36-16,54 18 16,-54-35-16,0 0 15,-17 0-15,-18-17 16,-71-18 0</inkml:trace>
  <inkml:trace contextRef="#ctx0" brushRef="#br0" timeOffset="176516.4086">21661 13458 0,'17'-17'16,"-34"34"-16,69-34 0,54 17 15,-53-18-15,88 1 16,-88 17-16,35-18 16,-70 0-16</inkml:trace>
  <inkml:trace contextRef="#ctx0" brushRef="#br0" timeOffset="176762.4021">22260 12612 0,'0'0'16,"36"-18"-16,-19 18 16,71-35-16,-52 17 15,-1 1-15,0 17 0,36-36 16,-54 19 0</inkml:trace>
  <inkml:trace contextRef="#ctx0" brushRef="#br0" timeOffset="176961.6711">22384 12541 0,'0'0'16,"0"36"-16,0-1 0,0 0 16,-18 0-16,18 54 0,0-19 15,0-35-15,18 1 16,-1-19-1,-17 1-15,18-18 0,35 0 16,-18-35 0</inkml:trace>
  <inkml:trace contextRef="#ctx0" brushRef="#br0" timeOffset="177284.8368">22578 12841 0,'0'35'15,"0"-70"-15,17 70 0,19-17 16,-19-18-16,36-35 16,-35 17-16,35-35 15,-36 18-15,1 0 16,0-36-16,-18 36 16,0 17-16,-18-17 0,18 17 15,-18 1-15,1-1 16,-1 36-16,18-1 15,0 1-15,0 35 0,0-18 16,18 53-16,-18-35 16,53 18-1,-36-54-15,19 19 0,-1-19 16,-17-17-16,17 0 16,-18-17-16,1-19 15,-18 19-15</inkml:trace>
  <inkml:trace contextRef="#ctx0" brushRef="#br0" timeOffset="177585.0544">22931 12488 0,'17'-17'15,"-34"34"-15,52-34 0,18 17 16,-36 0-16,54 0 16,-36 0-16,18 0 15,-35 0 1,-1 17-16,1 1 15,-36 35 1,18-35-16,0 70 16,0-53-16,0 0 0,0 36 15,18-54 1,-18 19-16,18-19 16,-36-17 15,0-17-31,18-1 15,-17 18-15,-1 0 16</inkml:trace>
  <inkml:trace contextRef="#ctx0" brushRef="#br0" timeOffset="177862.427">23583 13176 0,'53'18'16,"-106"-36"-16,141 36 0,-70-18 16,35 0-16,-53 18 15</inkml:trace>
  <inkml:trace contextRef="#ctx0" brushRef="#br0" timeOffset="177973.5912">23566 13370 0,'0'0'0,"52"18"16,-16-18-16,-1 0 0,0 0 16,-17 0-16,0-18 0</inkml:trace>
  <inkml:trace contextRef="#ctx0" brushRef="#br0" timeOffset="178658.91">24589 12771 0,'0'0'0,"0"35"15,0 0-15,0 18 0,-18 35 16,18 89-16,0-89 16,0 53-1,18-71-15,-1 36 16,1-88-16,0 0 15,17-1-15,-18-17 0,36-17 16,-17-1-16,-1-53 16,-17 36-16,-1-18 15,1 53-15,-1-17 16,1 34-16,17 18 16,1-17-16,17 0 15,-18-1-15,35-17 16,-52 0-16,35-35 15,-53 17-15,0-17 16,0 0-16,0 0 16,-18-54-16,1 54 15,-1-53 1,0 53-16,18 17 0,0-17 16,0 17-16,18 1 15,17-1-15</inkml:trace>
  <inkml:trace contextRef="#ctx0" brushRef="#br0" timeOffset="178875.8609">25488 12453 0,'18'-18'16,"-36"36"-16,53-53 0,-17 17 0,35 1 16,-35 17-16,17-18 15,-17 18 1</inkml:trace>
  <inkml:trace contextRef="#ctx0" brushRef="#br0" timeOffset="179019.5654">25541 12524 0,'0'88'16,"0"-176"-16,0 229 0,18-106 0,-18 0 15,35 18-15,0-18 16,1-35-16,-1 0 16,-17 0-16</inkml:trace>
  <inkml:trace contextRef="#ctx0" brushRef="#br0" timeOffset="179421.5509">25788 12735 0,'0'-17'16,"18"17"-16,-18-18 15,0 0-15,35-35 16,-35 36-16,18-18 0,-1-1 16,-17 1-16,18 0 0,-18-36 15,0 54 1,-18-1-16,18 36 15,-35 17 1,35 0-16,0 53 16,0-52-16,18 34 15,-1-35-15,1-17 0,17 17 16,-17-35-16,-1 18 16,1-18-16,35 0 15,-53-18-15,18-17 16,-18 0-16</inkml:trace>
  <inkml:trace contextRef="#ctx0" brushRef="#br0" timeOffset="179713.8357">26000 12453 0,'0'0'15,"0"-35"-15,0 17 0,17 1 16,1 17-16,0 0 0,17 0 16,0 0-16,-17 0 15,-1 0-15,1 0 0,17 0 16,-35 17-1,18 1-15,-18 17 16,0-17-16,0-1 0,0 19 16,0 34-16,0-35 15,0 18 1,18-35-16,-18 17 16,0-17-16,-18-36 31,0 18-31,-17-17 15,17 17-15,1 0 16,-1 0-16,1 0 16</inkml:trace>
  <inkml:trace contextRef="#ctx0" brushRef="#br0" timeOffset="181477.7541">26370 13353 0,'18'-36'16,"-36"72"-16,53-89 0,-35 35 0,18 0 16,-18 1-16,-18 17 15,-17 35 1,0 0-16,-36 54 16,54-54-1,-36 53-15,35-53 16,18 1-16,0-19 15,18 1-15,17 0 16,0-18-16,1-18 0,34-17 16,-52-1-16,17-34 15,-35 34-15,18-34 16,-36 52-16,18 1 16,-18 34-1,18 54-15,18-18 16,17 17-16,1-34 15,17 17 1,-36-18-16,18-35 16,-17 17-16,0-17 0,-1-17 0,1-1 15</inkml:trace>
  <inkml:trace contextRef="#ctx0" brushRef="#br0" timeOffset="181710.2943">26776 12735 0,'0'0'0,"17"-17"15,19 17 1,-19 0-16,19-18 0,17 18 15,-36 0-15,19 0 16,-36-18-16</inkml:trace>
  <inkml:trace contextRef="#ctx0" brushRef="#br0" timeOffset="181850.0256">26811 12894 0,'35'71'15,"-70"-142"-15,88 159 0,-35-35 16,-1-35-16,1 17 16,-18-17-16,0-1 15</inkml:trace>
  <inkml:trace contextRef="#ctx0" brushRef="#br0" timeOffset="182168.3158">27076 13035 0,'17'-17'15,"1"-1"-15,17 0 16,-17 1-16,17-36 16,-35 35-1,18-35-15,-18 35 16,-18-17-16,1 35 15,-1 0 1,0 18-16,18 17 16,0 0-16,0-17 15,0 17-15,18-17 0,17 35 16,-17-18-16,-1-17 16,1-1-16,0-17 0,-1 18 15,1-18-15,0 0 16</inkml:trace>
  <inkml:trace contextRef="#ctx0" brushRef="#br0" timeOffset="182345.6751">27411 12947 0,'0'0'0,"17"0"31,19 0-31,-19 0 16,19 0 0,-19 0-16</inkml:trace>
  <inkml:trace contextRef="#ctx0" brushRef="#br0" timeOffset="182543.8629">27693 12859 0,'0'53'15,"0"-36"-15,18 1 16,-18 35 0,17-35-16,-17-1 0,0 18 15,18-35-15</inkml:trace>
  <inkml:trace contextRef="#ctx0" brushRef="#br0" timeOffset="182939.8191">27852 12771 0,'0'0'0,"0"17"15,17-17-15,1 0 16,17 0-16,-17 0 16,0 0-16,17-17 15,-17 17-15,-1-18 0,1 18 16,-1 0 0,-17 18-1,0 17 1,0-18-16,0 19 15,0-19-15,18 19 0,-18-19 16,0 19-16,18 17 16,-18-36-16,17 1 15,-17-1-15,0 1 0,0 17 16,0-17 0,-17-18-16,-1 0 15,-17 0 1,17 0-16,1 0 15,-1 0-15</inkml:trace>
  <inkml:trace contextRef="#ctx0" brushRef="#br0" timeOffset="183558.6304">28663 13494 0,'18'0'16,"-1"0"0,54 0-16,-36-18 15,1 18-15,17-18 0,-18 1 16,0 17-16,18-35 15</inkml:trace>
  <inkml:trace contextRef="#ctx0" brushRef="#br0" timeOffset="183708.3939">28840 13353 0,'0'70'16,"17"-17"-16,19 18 15,-19-18-15,18 17 16,-17-35-16,-18 1 0</inkml:trace>
  <inkml:trace contextRef="#ctx0" brushRef="#br0" timeOffset="184241.799">29722 12823 0,'0'0'0,"-18"53"15,18 124-15,18-89 0,-18 88 16,17-87 0,-17 69-16,18-105 15,-18 0-15,0-35 16,0-1-16,0-34 15,0-1-15,17-17 16,1 0-16,17-1 0,36-17 16,-36 36-16,18-1 15,35 36-15,-52-1 16,17 54-16,-53-18 16,0-18-16,-71 36 15,36-54-15,-71 19 16,53-36-16,-71 0 15,89-18-15,-35-17 16,52-1-16,18-16 16,18 16-1,52-17-15,-17 36 16</inkml:trace>
  <inkml:trace contextRef="#ctx0" brushRef="#br0" timeOffset="184509.0076">30251 12665 0,'17'0'15,"1"0"-15,17 0 0,36 0 16,-18 0-16,35 0 16,-53 0-16,18 0 15,-35 0 1,-36-18-16,-17 0 16</inkml:trace>
  <inkml:trace contextRef="#ctx0" brushRef="#br0" timeOffset="184719.8553">30374 12753 0,'0'0'15,"18"35"-15,-1 18 16,1-18-16,-18 1 0,0-19 16,18 1-16,-18 17 0,0-17 15,0 0-15,0-1 16,17-17-1,1-17 1,0 17-16,-1-18 0,1 0 16</inkml:trace>
  <inkml:trace contextRef="#ctx0" brushRef="#br0" timeOffset="185064.4576">30709 13018 0,'18'0'0,"0"0"15,17-18 1,-17 0-16,-1-17 16,1 17-16,-18-35 15,0 36-15,0-36 16,0 18-16,0-1 15,0 19 1,-18 17 0,18 17-16,0 19 15,0 16-15,0-16 16,18 34-16,-18-52 16,35 35-16,-17-35 15,-1-1-15,36-17 16,-35 0-16,17-17 15,-17-19 1</inkml:trace>
  <inkml:trace contextRef="#ctx0" brushRef="#br0" timeOffset="185393.084">31044 12647 0,'0'-35'0,"0"70"0,18-70 15,0 35-15,-1 0 16,1 0-16,17 17 15,-17-17-15,0 18 16,-1-18 0,1 18-16,-1-1 15,-17 1 1,18 0-16,-18 35 16,0-18-16,0 0 15,0 0-15,0 1 16,0 34-16,0-52 15,18 17-15,-18-17 0,0-1 16,17-17-16,-17 18 0,-17-18 31,-1-18-15,0 18-16,-34 0 16,34 0-16,0 18 15</inkml:trace>
  <inkml:trace contextRef="#ctx0" brushRef="#br0" timeOffset="185570.9971">31644 13247 0,'0'0'15,"-17"0"-15,-19 0 16</inkml:trace>
  <inkml:trace contextRef="#ctx0" brushRef="#br0" timeOffset="189924.2826">21713 14093 0,'18'0'16,"-18"18"-16,0 0 16,18-18-1,-1 0-15,1 0 16,0-18-16,-1 0 15,1 1-15,0 17 0,-1-18 16,19 1-16,-19 17 16,54 0-1,-54 17-15,54 1 16,-36-18-16,18 0 16,-18 0-16,1-18 15,-19 18-15,36-35 16,-35 35-16,35-18 15,-36 1-15,19 17 16,17 0 0,-18 0-16,53 0 0,-53 0 15,36-18-15,-36 18 16,36 0-16,-54-18 16,36 1-1,-35 17-15,17-18 16</inkml:trace>
  <inkml:trace contextRef="#ctx0" brushRef="#br0" timeOffset="194557.66">12065 14393 0,'18'0'16,"-1"-17"-16,1 17 16,17 0-1,-17 0-15,52-18 16,-34 0-16,-1 18 15,0 0-15,-17 0 16,17 18-16,0 0 0,1-1 16,-19 1-16,19 0 0,34-1 15,-35 1-15,36-18 16,-36 0-16,53-35 16,-52 17-16,34-17 15,-34 35-15,17-18 16,-36 18-16,18 0 15</inkml:trace>
  <inkml:trace contextRef="#ctx0" brushRef="#br0" timeOffset="195046.5693">15081 14305 0,'18'-17'15,"17"-1"1,-17 18-16,-1-18 15,19 1-15,-19 17 0,54-18 16,-36 18-16,53 18 16,-52-18-16,17 0 15,35 0-15,-35 0 16,53 0-16,-54-18 16,37 0-16,-54 1 15,35 17-15,-52 0 16,0 0-16</inkml:trace>
  <inkml:trace contextRef="#ctx0" brushRef="#br1" timeOffset="202960.6226">29616 14235 0,'-18'0'16</inkml:trace>
  <inkml:trace contextRef="#ctx0" brushRef="#br1" timeOffset="203166.7376">29616 14235 0,'-36'0'0,"19"17"0,70-34 0,-124 34 31,89-17 0,-1 18-31,54-18 16,70 0 0,88 0-16,-87 18 0,-1-18 15,194 0 1,-176 0-16,158 17 16,-194 1-16,1-18 15,-36 0-15,-17 0 0,17 0 16</inkml:trace>
  <inkml:trace contextRef="#ctx0" brushRef="#br1" timeOffset="215000.128">20443 13458 0,'-17'0'16,"34"0"0,1 0-1,17 18-15,1-18 0,34 0 16,-34 0-1,52 0-15,-53 0 16,71-18-16,-71 1 16,36-18-16,-54 35 15,1-18-15,-18-17 16,0 17-16</inkml:trace>
  <inkml:trace contextRef="#ctx0" brushRef="#br1" timeOffset="215245.0915">20920 13229 0,'17'0'31,"19"18"-15,-19-18-16,36 17 16,-35 1-16,35 0 15,-36-1-15,1 1 16,0 0-16,-18 17 15,0-17-15,-36 17 16,1 0-16,17-17 16,-52 17-16,35-17 15,-1-1-15,19 1 0,-19-18 16</inkml:trace>
  <inkml:trace contextRef="#ctx0" brushRef="#br1" timeOffset="219421.3209">29386 14235 0,'18'0'47,"17"0"-31,1 0-16,-1 0 0,0 0 15,71 0 1,-35 0-16,87 0 15,-70 0-15,18 0 16,0-18-16,0 18 0,17-18 16,1 18-16,-1 0 0,89 0 15,-124 18-15,-17-18 16,17 18-16,-17-18 0,70 17 16,-88-17-16,52 0 15,-69 0-15,-1 0 16,0 0-16,-17-17 0,35 17 15,-36 0 1,1 0 0,0 0-16,-18-18 0,-18 0 31,18 1-15,-18-1-16,18 0 0,0-17 15,0 0-15,0 0 0,0-18 16,0 0-16,18-18 15,-18 1-15,0-36 0,18 18 16,-1-142-16,-17 124 16,18 18-16,-18 0 0,0 0 15,0-53 1,0 88-16,0-18 0,0 18 16,0 0-16,0-35 15,0 53-15,0 0 0,0-1 16,18-16-1,-18 16-15,0 19 16,-36-1-16,19 0 16,-19 18-1,19 0-15,-1 0 0,1 0 16,-19 0-16,19-17 16,-19 17-16,1 0 0,0-18 15,-18 18-15,0-18 0,-88 18 16,70 0-16,-123-17 15,106 17-15,-18 0 16,-123 17-16,123-17 16,-88 18-16,88-18 15,18 0-15,17 0 16,1 0-16,-36 0 16,53 0-16,-35 18 15,53-18-15,-1 0 0,-16 17 16,34 1-16,0-18 15,-17 18-15,0-1 16,-1 1-16,19-18 16,-19 0-16,1 18 15,18-18-15,-1 0 16,0 0-16,18 17 16,18 1 15,-18 17-31,0-17 15,0-1-15,0 1 16,0 17-16,-18 1 0,18 87 16,0-70-16,0 123 15,0-87-15,0 140 16,18-123-16,-18 123 16,18-123-16,-18 88 15,0-106-15,0 71 16</inkml:trace>
  <inkml:trace contextRef="#ctx0" brushRef="#br1" timeOffset="231995.0593">9507 12471 0,'-35'0'16,"70"0"-16,-88 17 0,36 1 15,17 0-15,0 17 16,17-17-16,1 17 15,35 18 1,-18-18-16,53 71 16,-35-36-16,71 72 15,-36-72-15,71 142 16,-53-106-16,-18-1 0,124 89 16,-124-105-16,0-19 15,-18 1-15,1-18 16,35 52-16,-71-69 15,0 17-15,-17-36 0,0 19 16,17-1-16,-53-17 16,-17-18-1,17-18-15,-17 0 16</inkml:trace>
  <inkml:trace contextRef="#ctx0" brushRef="#br1" timeOffset="232423.0293">11342 12383 0,'0'0'0,"17"-36"16,1 19-16,-18-1 15,0 0-15,-18 18 16,18 18-16,-52 17 16,34-17-1,-70 88-15,35-53 16,-71 105-16,36-69 15,-88 122 1,88-105-16,-89 106 16,71-89-16,-70 107 15,88-107-15,17-35 0,1 18 16,-1-18-16,18-17 0,18-18 16,17 0-16,1-18 0,17-17 15,0-1-15,0 1 0,17-18 16</inkml:trace>
  <inkml:trace contextRef="#ctx0" brushRef="#br1" timeOffset="233369.8528">29263 12541 0,'-18'-17'0,"18"34"15,36 1-15,16 35 16,1-18-16,18 18 0,17 0 16,106 70-1,-88-34-15,0-19 0,17 18 16,89 89-16,-106-71 16,88 52-16,-106-87 15,71 70-15,-106-88 16,35 35-1,-53-70-15,0 17 16,-17-17-16,-36-18 16,18-18-16,-52-17 15,16 17-15,-17-35 16</inkml:trace>
  <inkml:trace contextRef="#ctx0" brushRef="#br1" timeOffset="233686.6461">31238 12629 0,'0'-17'15,"0"34"-15,-17-17 0,-36 18 16,0 17 0,-18 18-16,1 18 0,-106 88 15,70-71-15,-159 159 16,106-141-16,18 17 0,-141 71 16,176-106-1,-70 53-15,70-52 16,71-37-16,17 1 15</inkml:trace>
  <inkml:trace contextRef="#ctx0" brushRef="#br0" timeOffset="249702.5549">20426 15099 0,'-18'0'0,"36"0"0,-53 0 16,35-18 0,17 18-16,1 0 15,35-17-15,0 17 0,-18 17 16,18-17-16,-18 18 16,53 35-16,-70-36 15,35 36-15,-35-17 16,-18-19-16,-18 19 15,0-1-15,-17 18 0,0-18 16,-36 36-16,36-36 16,-18 18-16,35-36 15,1 19-15,17-19 16,35 19-16,0-36 16,1 17-16,16-17 15,-16 0-15,-1 0 16,-17 0-16,-1 0 0,1 0 15,0 0-15,-36-17 16</inkml:trace>
  <inkml:trace contextRef="#ctx0" brushRef="#br0" timeOffset="249846.8543">20461 15558 0,'0'0'15,"53"-18"-15,0 0 0,-18 18 16,53-35-16,-52 35 16,34-18-1</inkml:trace>
  <inkml:trace contextRef="#ctx0" brushRef="#br0" timeOffset="250185.8514">21026 14834 0,'0'0'0,"17"0"15,1-17 1,17 17-16,36-18 16,-36 0-16,0 18 15,36-17-15,-54 17 16,1 0-16,0 0 0,-36 0 15</inkml:trace>
  <inkml:trace contextRef="#ctx0" brushRef="#br0" timeOffset="250391.8603">21149 14799 0,'0'0'16,"0"35"-16,0-17 15,0 53-15,0-36 16,-18 35-16,18-34 16,18 17-1,0-18-15,-1-18 0,19 1 16,-1-18-16,0 0 16,0-18-16</inkml:trace>
  <inkml:trace contextRef="#ctx0" brushRef="#br0" timeOffset="250726.0473">21396 15099 0,'0'0'16,"0"18"-16,35-18 15,-17-18 1,17-17-1,-17 17-15,-1 0 16,-17-17-16,18 0 0,-18-18 16,0 18-16,-18-18 15,18 35-15,-17 0 16,-1 18-16,1 0 16,-1 18-16,18 17 15,0 54-15,0-54 16,18 0-16,-1 0 0,1 1 15,17 17-15,0-36 16,-17-17-16,17 0 16,1 0-1</inkml:trace>
  <inkml:trace contextRef="#ctx0" brushRef="#br0" timeOffset="251031.5263">21661 14746 0,'17'-18'0,"1"18"16,-1 0-16,36-17 15,-35 17-15,17 0 16,-17 0-16,17 35 16,-35-17-16,18 35 15,-18-18-15,18 0 16,-18 18-16,0-18 15,0-17-15,0 17 0,0 1 16,0-19 0,0 19-16,-18-36 15,0 17 1,1-17-16,-1 0 16,18-17-16,-18 17 0,18-18 15</inkml:trace>
  <inkml:trace contextRef="#ctx0" brushRef="#br0" timeOffset="251214.5268">22190 15099 0,'0'0'15,"53"0"-15,-36 18 0,1-18 0,0 0 16,-1 0-16,1 0 16,-18 17-16</inkml:trace>
  <inkml:trace contextRef="#ctx0" brushRef="#br0" timeOffset="251346.753">22190 15311 0,'0'0'15,"53"17"-15,-18-17 0,18 0 16,17 0-16,-34 0 16</inkml:trace>
  <inkml:trace contextRef="#ctx0" brushRef="#br0" timeOffset="251944.4563">23178 14852 0,'17'-18'0,"-34"36"0,34-18 15,-17 35-15,18 89 16,-18-36-16,0-18 0,0 89 15,0-88-15,35 52 16,-35-87 0,35 34-16,1-70 15,-1 18-15,0-36 16,0-35-16,-17 18 16,0-36-16,-1 54 15,1-19 1,0 54-16,-1 17 15,1-17-15,17 35 16,0-18-16,18 0 16,-17-35-16,17 18 15,-18-36-15,-17-17 16,-18 18-16,0-54 16,-18 36-16,-17-54 15,17 37-15,-17-19 16,35 36-16,0-18 15,0 18 1</inkml:trace>
  <inkml:trace contextRef="#ctx0" brushRef="#br0" timeOffset="252149.1309">23883 14658 0,'18'0'0,"17"-18"0,-17 1 15,35-1 1,-36 18-16,1 0 0,-1-18 16,1 18-16</inkml:trace>
  <inkml:trace contextRef="#ctx0" brushRef="#br0" timeOffset="252293.7335">23954 14711 0,'0'0'15,"0"70"-15,0-17 0,17-17 16,-17-1-16,18-17 0,0 17 16,-1 0-1,1-17-15,-1-1 16,1-17-16</inkml:trace>
  <inkml:trace contextRef="#ctx0" brushRef="#br0" timeOffset="252599.261">24130 14958 0,'18'0'0,"-1"-18"16,1 1-16,17-19 15,-17 1-15,17 0 16,-35 17 0,18-17-16,-18 17 0,0-17 15,-18 0-15,0 17 16,1 36 0,17 34-1,0-16-15,0-1 16,0 0-16,17 1 0,1-1 15,35 0-15,-35-17 16,17-18-16,-17 0 16,-1 0-16,19-18 15</inkml:trace>
  <inkml:trace contextRef="#ctx0" brushRef="#br0" timeOffset="252905.3494">24430 14534 0,'35'0'0,"-17"0"16,17 0-16,-17 0 15,17 18-15,-17-18 16,17 18-16,-17-1 16,-18 19-1,0 34 1,17-35-16,-17 36 15,0-36-15,18 1 16,-18-19-16,0 19 0,0-19 16,0 1-16,0-1 15,-18-17 1,-17-17 0,17 17-16,-17-18 0,17 18 0,1-17 15,-19 17-15</inkml:trace>
  <inkml:trace contextRef="#ctx0" brushRef="#br0" timeOffset="253529.5131">25012 15205 0,'-18'-18'0,"36"36"0,-53-36 15,-1 18-15,-17 18 16,1 52-1,16-34-15,19-1 16,-1 18-16,0-18 0,36 18 16,0-18-16,35-17 15,-18-18-15,0 0 16,36-18-16,-36-17 16,-17 17-16,17-52 15,-35 34-15,0 1 0,0 18 16,0-19-1,-18 36-15,18 18 16,0 17-16,0 36 16,18-18-16,17-18 15,-17 0-15,17 1 0,36 16 16,-54-34-16,36 17 16,-35-35-1,-1-17-15</inkml:trace>
  <inkml:trace contextRef="#ctx0" brushRef="#br0" timeOffset="253796.8402">25329 14746 0,'36'0'15,"-19"0"-15,1 0 16,53-18 0,-54 18-16,36 0 15,-35-17-15,-18-1 16</inkml:trace>
  <inkml:trace contextRef="#ctx0" brushRef="#br0" timeOffset="253940.5593">25400 14764 0,'18'53'0,"-36"-106"0,53 141 16,-35-53-16,18 18 15,0-18-15,-18-17 16,17 17-16,-17-17 0,18-18 15,-18 18-15</inkml:trace>
  <inkml:trace contextRef="#ctx0" brushRef="#br0" timeOffset="254263.2991">25612 15028 0,'17'0'16,"1"0"-16,0-35 16,17 17-16,-17-17 15,-1 0-15,1 17 0,-18-17 16,0 17-16,0-52 16,0 34-16,-18 1 15,1 18-15,-1 17 16,0 17-16,1 18 15,17 1-15,-18 52 16,36-17-16,-1-19 16,1-34-16,35 53 15,0-54-15,-36 1 16,36-18 0,-35 0-16</inkml:trace>
  <inkml:trace contextRef="#ctx0" brushRef="#br0" timeOffset="254429.6502">25982 14852 0,'35'18'16,"-70"-36"-16,88 36 0,-35-18 0,-1 0 0,36 0 15,-35 0 1,-1-18-16,1 18 15</inkml:trace>
  <inkml:trace contextRef="#ctx0" brushRef="#br0" timeOffset="254886.7909">26247 14676 0,'17'0'62,"-17"17"-46,18-17 0,-36 0-1,18-17 1,-17 17-16,17 17 31,0 1 47,0-1-78,0 1 16,0 35-1,0-35-15,17 35 16,-17-36-16,18 19 16,-18-19-16,0 1 15</inkml:trace>
  <inkml:trace contextRef="#ctx0" brushRef="#br0" timeOffset="255252.8486">26388 14623 0,'0'0'0,"17"-18"0,1 18 16,0 0-16,17 0 15,-17 0 1,-1 0-16,1 0 16,0 0-16,-18 18 15,0-1-15,0 36 16,0-18-16,17 36 16,1-36-16,-18 1 15,17-1-15,1 0 16,0 18-16,-1-18 15,-17 1-15,0-19 16,-17-17 0,-1 0-16,0 0 15,1 0-15,-18 0 16,-1 0-16,1 0 16</inkml:trace>
  <inkml:trace contextRef="#ctx0" brushRef="#br0" timeOffset="256509.0362">20602 16510 0,'18'0'0,"17"-18"15,-17 18 1,-1 0-16,19 0 16,17 0-16,-18 0 0,53 0 15,-53 18-15,1 17 16,-36-17-16,-18 17 16,-17 36-16,17-18 15,-17 0-15,-18 17 16,53-35-16,-18 18 15,36-35-15,17 17 16,0-35-16,54 0 16,-54 0-16,0 0 15,18 0-15,-35-17 16,-36-1 0</inkml:trace>
  <inkml:trace contextRef="#ctx0" brushRef="#br0" timeOffset="256659.692">20779 16880 0,'0'0'0,"17"0"15,36-17-15,-18-1 16,18 1 0,-17 17-16,17 0 15,-36 0-15,1 0 16</inkml:trace>
  <inkml:trace contextRef="#ctx0" brushRef="#br0" timeOffset="258668.1852">21220 16122 0,'17'0'31,"19"0"-31,-19 0 16,54 0-16,-54-18 16,36 18-16,-35 0 15</inkml:trace>
  <inkml:trace contextRef="#ctx0" brushRef="#br0" timeOffset="260597.1949">21273 16175 0,'0'-18'16,"0"36"31,0 0-32,0-1-15,0 1 0,0 35 16,0-36-16,0 36 16,0-35-16,17 35 15,1-36 1,-1-17-1,19 0-15,-19 0 0,19 0 16,-19 0-16,1 0 16,0 0-1</inkml:trace>
  <inkml:trace contextRef="#ctx0" brushRef="#br0" timeOffset="260925.5325">21502 16404 0,'17'-17'15,"1"-19"1,-18 19-16,18-19 16,-1 19-16,-17-36 15,0 35-15,0 1 16,-17-1-16,-1 0 15,0 18 1,1 18 0,17 35-16,0-18 15,35 18-15,-17-18 16,17 18 0,0-53-16,18 18 15,-35-18-15,17 0 16,-17-18-16,-1 1 15</inkml:trace>
  <inkml:trace contextRef="#ctx0" brushRef="#br0" timeOffset="261341.6067">21713 16087 0,'18'0'15,"-18"17"-15,35-17 16,-17 18-16,0-18 15,-1 0 1,-17 18 47,-17-18-48,17 17 16,17 1-15,-17 0-16,18-1 0,-18 18 16,18 1-1,-1 17-15,-17-36 16,0 36-16,18-35 16,-18 17-16,-18-35 15,1-18 16,-1 1-31,0-1 16,1 1-16,-1 17 16,0 0-16</inkml:trace>
  <inkml:trace contextRef="#ctx0" brushRef="#br0" timeOffset="262181.3562">21467 16898 0,'0'18'46,"0"-1"-30,0 1 0,0 0-16,0-1 0,0 1 15,-18 0 1,36-18 15,-18-36-15,0 19-16,17-1 0,1-53 15,-1 36 1,19 18 0,-19 17-1,1 17-15,0 1 16,-1 17-16,-17 0 16,18-17-16,0 17 15,-18-17-15,0 0 16,0-1-16,17-17 15</inkml:trace>
  <inkml:trace contextRef="#ctx0" brushRef="#br0" timeOffset="262454.5414">21802 16951 0,'0'0'16,"-18"18"-16,18-1 15,0 19-15,18-19 16,35 1 0,-36-1-16,1-17 0,17 0 15,0 0 1,-17 0-16,0-17 16,-18-1-16,0 1 0,-18-19 15,0 19-15,-34-19 16,16 19-16,-17 17 15,36 0-15,-1 0 0</inkml:trace>
  <inkml:trace contextRef="#ctx0" brushRef="#br0" timeOffset="262738.2612">22119 17004 0,'-17'-18'16,"34"1"-1,-17-1 1,0 0-16,0 1 16,0-1-16,-17 18 15,17-18 16,17 18-31,18-17 16,-17 17-16,0 0 16,-1 0-16,1 0 0</inkml:trace>
  <inkml:trace contextRef="#ctx0" brushRef="#br0" timeOffset="263177.7806">22296 17004 0,'0'0'16,"0"18"-16,0-36 31,0 0-15,0 1-16,0-19 15,17 19-15,1-1 16,-1 0-16,1 18 15,0 0-15,-18 36 16,17-19 0,-17 19-16,0-1 15,18 0-15,-18-17 16,18-1 0,-18-34-1,17-1 1,1-17-16,0 0 15,-1 17-15,1 0 16,-18 1-16,18-1 0,-1 18 0,1 0 16,-18 18-16,17-1 15,-17 1 1,0 0-16,18-1 16,0-17-16,-1 0 15,1 0-15,0 0 16,-1 0-16,-17-17 15</inkml:trace>
  <inkml:trace contextRef="#ctx0" brushRef="#br0" timeOffset="267676.5478">20761 17851 0,'-18'0'16,"18"-18"-16,18 18 46,35 0-30,-18 18-16,53-18 16,-52 17-16,-1 1 15,0 17-15,0-17 0,-17 17 16,0-17-16,-18 17 0,0-17 16,-18 35-16,0-36 15,-17 36-15,18-35 16,-19 17-1,36-17-15,-17 35 16,17-36-16,0 1 0,17-1 16,36 19-16,-18-36 15,36 17 1,-36-17-16,18 0 16,-35 0-16,17 0 0,-17-35 15,-18 17 1,-18-17-16</inkml:trace>
  <inkml:trace contextRef="#ctx0" brushRef="#br0" timeOffset="267871.4958">20796 18133 0,'0'0'15,"0"17"-15,18 1 0,35 0 16,0-18-16,35-18 16,-53 0-16,18 18 15,-35-17-15,35-1 16,-53 1-16</inkml:trace>
  <inkml:trace contextRef="#ctx0" brushRef="#br0" timeOffset="268426.7455">20796 17692 0,'0'-18'15,"0"1"1,18-1-16,-18-17 0,0 17 16,18-53-1,-18 54-15,0-1 0,17 1 16,-17-1-16,18 0 0,-18 1 16,17 17-1,-17 35 1,18 0-16,0 53 15,-1-35-15,1-17 16,17-19-16,-17 1 0,35-18 16,-36 0-16,19-18 15,-19-17-15,1-18 16,-18 18-16,0-1 16,0 1-16,-18 0 0,18 0 15,0 17-15,0 0 16</inkml:trace>
  <inkml:trace contextRef="#ctx0" brushRef="#br0" timeOffset="268704.7766">21378 17410 0,'18'-18'15,"17"18"1,-17-18-16,17 18 15,-35-17 1,18 17-16</inkml:trace>
  <inkml:trace contextRef="#ctx0" brushRef="#br0" timeOffset="268844.6676">21396 17621 0,'18'71'16,"-36"-142"-16,53 177 0,1-71 15,-1-35-15,0 18 16,-17-18-16,17-18 16</inkml:trace>
  <inkml:trace contextRef="#ctx0" brushRef="#br0" timeOffset="269267.029">21608 17515 0,'0'0'0,"0"-17"16,17-1 0,1 18-16,-18-17 15,18 17 1,-1 0 31,-17-18-47,0 0 15,0 1 1,0-1 0,0 0-1,-17 18 1,-1 0-16,0 0 16,1 0-16,-1 0 15,18 18-15,-18 0 31,18 17-15,18 0-16,-18 0 16,18 1-16,17 34 15,0-34 1,-17-19-16,17-17 0,-17 0 16,-1-17-1</inkml:trace>
  <inkml:trace contextRef="#ctx0" brushRef="#br0" timeOffset="269567.353">21802 17357 0,'0'0'0,"17"17"16,1-17-1,0 0-15,17 0 16,-17 0-16,-1 0 0,18 18 15,-17 0-15,-18-1 16,18 36-16,-18-18 16,0 54-16,0-54 15,0 35-15,0-52 16,-18 0 0,18-1-16,-18-17 15,18-17-15,-17-1 16,-1 18-16,18-35 15,0 17-15</inkml:trace>
  <inkml:trace contextRef="#ctx0" brushRef="#br0" timeOffset="269812.2416">22260 17762 0,'0'0'0,"18"0"0,0 0 0,17 18 16,0-18-1,36 0-15,-36 0 16,-17 0-16,17 0 15</inkml:trace>
  <inkml:trace contextRef="#ctx0" brushRef="#br0" timeOffset="269923.8743">22384 17956 0,'0'0'15,"53"0"-15,-36 0 0,19-17 0,-1-19 16</inkml:trace>
  <inkml:trace contextRef="#ctx0" brushRef="#br0" timeOffset="274217.3745">23178 18150 0,'0'18'16,"-18"-18"-16,18-35 16,0 17-16,18-88 15,-1 53-15,1 0 16,-1-17-16,1 17 0,17-70 15,-35 52 1,36-35-16,-36 71 16,35-36-16,-35 54 15,18 17 1,-1 35-16,-17 0 0,18 36 0,-1-1 16,19 107-1,-1-107-15,-17 18 0,17-17 16,18 70-16,-53-88 15,0 35-15,-18-17 16,1-54-16,-1 1 16,0-18-16,-35 0 15,36-35-15,-19-18 16,19 18-16,-1-71 16,1 53-16,17 18 15,17-18-15,-17 17 0,35-34 16,-17 52-1,0 18-15,-1-17 0,1 17 16,17 0-16,-17-18 16,0 18-16</inkml:trace>
  <inkml:trace contextRef="#ctx0" brushRef="#br0" timeOffset="274416.9067">23707 17374 0,'35'0'16,"0"0"-1,18-17-15,-35-1 0,-1 18 16</inkml:trace>
  <inkml:trace contextRef="#ctx0" brushRef="#br0" timeOffset="274566.4054">23795 17445 0,'0'70'16,"0"-140"-16,18 193 0,-1-52 15,-17-53-15,35 34 16,-17-52-16,0 0 15,-1 0-15</inkml:trace>
  <inkml:trace contextRef="#ctx0" brushRef="#br0" timeOffset="274883.337">24007 17639 0,'17'18'15,"1"-18"1,17-36-16,-17 1 16,-1-36-16,-17 54 15,18-18-15,-18 17 0,0-35 16,0 35-16,0-17 16,-18 0-1,1 17 1,-1 18-16,0 35 15,18 1-15,0 17 16,0-18-16,36 35 16,-19-34-16,19-1 15,-1-17-15,-17-18 16,-1 0-16,1-18 0,-1 0 16</inkml:trace>
  <inkml:trace contextRef="#ctx0" brushRef="#br0" timeOffset="275178.5034">24253 17286 0,'0'0'0,"18"0"0,17-18 16,-17 18-16,17-17 16,-17 17-16,0 0 15,-1 0-15,1 17 0,-18 1 16,18 17-16,-18 36 15,17-36-15,-17 36 16,18-54-16,-1 54 16,-17-53-16,0 17 15,-17-35 1,-18-35 0,17 17-16,0 0 15,1 18-15,17-17 16,-18-1-16,0 18 0</inkml:trace>
  <inkml:trace contextRef="#ctx0" brushRef="#br0" timeOffset="275774.745">24624 17833 0,'18'-18'16,"17"18"0,0 0-16,0 0 0,36 0 15,-53 18-15,17 0 16,-18-1-16,1 1 0,-18 70 16,0-53-16,-35 54 15,17-37 1,1 19-16,17-36 15,0 36-15,17-54 16,36 36-16,-18-35 16,18 0-16,-17-1 15,-19-17-15,1 0 0,0 0 16,-36-17 0,-17-1-1</inkml:trace>
  <inkml:trace contextRef="#ctx0" brushRef="#br0" timeOffset="275917.858">24818 18256 0,'0'0'16,"53"0"-16,-36 0 0,36 0 16,-35-17-1,17 17-15,-17 0 0,0 0 16,-1-18-16</inkml:trace>
  <inkml:trace contextRef="#ctx0" brushRef="#br0" timeOffset="276178.6273">25171 17498 0,'17'-18'15,"1"18"-15,17-35 16,-17 35-16,17 0 15</inkml:trace>
  <inkml:trace contextRef="#ctx0" brushRef="#br0" timeOffset="276335.7534">25224 17639 0,'0'53'15,"0"-106"-15,17 141 0,-17-70 16,18-1-16,0 19 15,-1-36-15,18 0 16,-17 0 0</inkml:trace>
  <inkml:trace contextRef="#ctx0" brushRef="#br0" timeOffset="276641.0076">25347 17798 0,'18'17'16,"-1"1"-16,19-36 15,-19-17 1,1 17 0,-18 1-16,18-19 0,-18 19 15,0-18-15,-18-36 16,18 36-16,-18-1 0,18 19 16,-17 17-1,17 17 1,17 36-16,-17-17 15,0-1-15,0 0 16,18 36-16,0-54 16,-1 19-16,1-36 15,17 17-15,-17-34 16,-1-1 0</inkml:trace>
  <inkml:trace contextRef="#ctx0" brushRef="#br0" timeOffset="276908.7663">25594 17445 0,'35'-18'15,"-17"18"1,17 18-16,-17-18 16,0 0-16,-1 0 0,1 35 15,-1-17-15,-17 17 16,18-17-16,-18 52 15,0-52-15,0 17 16,0-17-16,0 17 16,0 0-16,0-17 15,-18 0 1,1-18-16,-1 0 16,1 0-16,-1-18 15,0 18-15,1 0 0</inkml:trace>
  <inkml:trace contextRef="#ctx0" brushRef="#br0" timeOffset="277502.4653">25259 18380 0,'0'0'16,"0"17"0,18-17-16,-18 18 15,0 0-15,0-1 16,-18-17 0,18-17-1,0-19-15,18 19 16,-1-1-16,18-17 15,-17 35-15,-18-18 16,18 18-16,-1 18 0,1 35 16,-18-36-16,18 54 15,-18-53-15,17 17 16,-17-18-16,18-17 0,17 18 16,-17-18-1,17-18 1,-17 1-16,-18-1 0,0 1 15,17-1-15,-17 0 0,0 1 16,0 34 0,0 1-1,0 0-15,18 34 0,0-34 16,-1 0-16,1-1 16,0-17-16,17 0 0,-17 0 15,17 0-15,-18-17 16,-17-1-16,0 0 0,0-34 15,-17 34-15,-1-17 16,-17-18-16,35 35 16,-18 0-16,1 1 15,17 34 1,0 19-16</inkml:trace>
  <inkml:trace contextRef="#ctx0" brushRef="#br0" timeOffset="277859.7198">25788 18486 0,'18'0'16,"-36"0"-16,53 0 16,-35-18-1,18 18-15,-18-18 0,0 1 16,18-1-16,-1 18 16,1 0-1,0 0 1,-18 35-1,17-35 1,-17 18-16,18 0 0,-1-18 16,-17 17-16,18-17 0,0 0 15,-1 0 1,-17-17-16,18 17 16,-18-18-16,18 18 15,-18-18-15,17 18 0,1-17 0,17 17 16,-35 17-1,35 1-15,1-18 16,-19 18-16,1-1 0,0-17 16,-1 0-16,1 0 15,-18-17-15</inkml:trace>
  <inkml:trace contextRef="#ctx0" brushRef="#br0" timeOffset="278280.5267">26899 17886 0,'18'17'15,"0"-17"-15,35 0 16,-1 0-16,-16 0 0,17-17 16,-18 17-16,0 0 0,-17 0 15,17-18-15</inkml:trace>
  <inkml:trace contextRef="#ctx0" brushRef="#br0" timeOffset="278437.9932">27146 17868 0,'0'106'15,"0"-212"-15,18 265 0,0-53 16,17-71-16,0 36 15,0-54-15</inkml:trace>
  <inkml:trace contextRef="#ctx0" brushRef="#br0" timeOffset="278949.0198">27746 18715 0,'0'53'0,"0"-106"0,0 123 15,0-52-15,0-36 32,0-34-32,-18 16 15,1-70-15,-1 36 16,-17-1-16,0-17 0,-36-124 15,53 124-15,1-18 16,-1-17 0,53 52-1,1 36-15,17 35 0,35-18 16,-35 18-16,35 36 16,-71-1-16,1-17 0,-18 17 15,0 18 1,-18-18-16,1 0 0,-1 18 15,18-35-15,18 17 16,-18-17-16,35 0 16,0 34-16,-17-34 15,0 17 1,-18-17-16,-36 17 16,1-17-16,-18 0 15,18-18-15,-18 0 16,35 0-16,1 0 0,-1-18 15,18 0-15,18 1 16</inkml:trace>
  <inkml:trace contextRef="#ctx0" brushRef="#br0" timeOffset="279154.9665">28081 17321 0,'53'0'16,"-35"-17"-16,35 17 16,-36 0-16,1 0 0,0-18 15</inkml:trace>
  <inkml:trace contextRef="#ctx0" brushRef="#br0" timeOffset="279311.0538">28152 17357 0,'0'53'0,"0"-106"0,0 159 16,17-71-16,-17 0 16,18 18-16,-18-18 0,18 1 0,-18-1 15,17-18-15,-17 1 16,18 0-16,0-18 0,-1 0 15</inkml:trace>
  <inkml:trace contextRef="#ctx0" brushRef="#br0" timeOffset="279682.7719">28363 17586 0,'18'18'15,"-36"-36"-15,36 53 0,0-17 16,-1-18-16,1-18 16,0 18-16,-1-35 15,-17 0-15,18-18 16,-18 18-16,0-18 16,17 17-16,-17-34 15,-17 34 1,-1 1-16,18 18 15,-17 17-15,-1 0 16,-17 35 0,35 0-16,0 36 0,0-36 15,17 18 1,1-18-16,17 36 16,-17-54-16,17 36 15,-17-53-15,-1 0 16,1-17-1,-18-1-15</inkml:trace>
  <inkml:trace contextRef="#ctx0" brushRef="#br0" timeOffset="280001.4727">28593 17233 0,'0'0'0,"35"0"16,-17 0-16,-1 0 0,36-17 15,-18 17-15,1 0 16,-1 0 0,-17 0-16,-18 17 15,0 18-15,0 36 16,-18-18-16,18 0 16,-18 53-16,18-53 15,0 0-15,0-18 0,18 18 16,-36-53 15,18-18-31,-35-17 16,17 17-16,-17 1 15,17 17-15,-34 17 16</inkml:trace>
  <inkml:trace contextRef="#ctx0" brushRef="#br1" timeOffset="287847.5652">28751 16933 0,'18'0'0,"-18"-17"15,0-1-15,-18 18 47,1 0-31,-54 0 0,36 0-16,-71-18 15,36 18-15,-72 0 16,72-17-16,-89 34 15,89-17-15,-72 18 16,72 0-16,-36-1 16,71-17-16,-53 18 15,70-18-15,-17 18 16,17-18-16,0 0 16,1 0-16,-1 17 15,0-17 1,1 0-16,-1 18 0,1-18 15,-1 18 1,18-1-16,0 1 16,0-1-1,0 1-15,0 0 16,0-1 0,0 1-16,0 0 15,0 17 1,0-17-16,0 34 15,0-16-15,0 34 16,-18-34-16,18-1 16,0 18-16,0 0 0,-17 70 15,17-70-15,0 53 16,0-53-16,0 70 16,0-70-16,0 0 15,0 35 1,0-35-16,17-17 0,-17 52 15,18 0 1,-18-53-16,0 0 0,18 18 16,-18-17-1,0 17-15,0-18 16,0 0-16,0-17 16,0-1-1,-18-17-15,36 0 16,-1-17-1,18 17-15,1 0 16,-19 0 0,54-18-16,-36 18 15,71 0-15,-53 0 16,88 0 0,-70-17-16,-1 17 0,18 0 0,1-18 15,-1 18-15,0-18 0,53 18 16,-88 0-1,70-17-15,-87 17 16,52 17-16,-53-17 16,36 0-16,-36 0 15,0 18 1,-17-18-16,0 0 16,-1 0-16,1 0 15,0 0 1,-18-18-1,0 1-15,0-1 0,0-17 16,17-1 0,-17-34-16,0 17 15,0-18-15,0 1 0,-17-107 16,17 89-16,0-18 16,17 1-16,-17-1 0,18-71 15,-18 107 1,0-18-16,0 52 15,0 1-15,0-36 16,0 54-16,0-18 16,0 17-16,0-17 15,0 17-15,-18-17 16,1 17-16,-1 0 16,0 18-16,1-17 15,-1 17-15,0-18 16,1 18-16,-19-17 0,-52-1 15,35 0-15,-88-17 16,71 17-16,-71 18 16,70 0-16</inkml:trace>
  <inkml:trace contextRef="#ctx0" brushRef="#br1" timeOffset="291011.0499">19544 18009 0,'-18'0'31,"36"18"0,17 0-15,0-18-16,54 0 15,-36 0 1,-1 0-16,54 0 16,-17-18-16,-1 18 15,-53 0 1,-17-18 0</inkml:trace>
  <inkml:trace contextRef="#ctx0" brushRef="#br1" timeOffset="291239.4556">20003 17780 0,'0'0'0,"17"18"0,36-1 16,-35-17-16,35 36 15,-18-19-15,18 36 16,-36-35-1,1 35-15,-36-36 16,1 19-16,-54 34 16,36-35-16,0-17 15,-1 17-15,1-17 0,0 17 16</inkml:trace>
  <inkml:trace contextRef="#ctx0" brushRef="#br1" timeOffset="301327.3801">21519 14005 0,'18'0'62,"0"0"-62,35 0 16,0 0-16,52-17 16,-52 17-16,106-18 15,-71 0-15,0 18 16,18-17-16,18-1 0,-18 0 16,141-17-1,-159 35-15,70-17 16,-87 17-16,17 0 15,-52 17-15,-1-17 16</inkml:trace>
  <inkml:trace contextRef="#ctx0" brushRef="#br1" timeOffset="305448.505">30568 14623 0,'18'0'16,"-18"17"-1,17 1 1,-17 35-16,0 0 16,0 0-16,18 70 15,0-70-15,-18 18 0,17-1 16,19 36 0,-19-53-16,19 35 15,-19-35-15,1-53 16,-18 18-16,0-36 15,-18-17 1</inkml:trace>
  <inkml:trace contextRef="#ctx0" brushRef="#br1" timeOffset="305831.6546">30215 14993 0,'0'0'0,"-17"0"0,34 0 15,1 0 1,35-18-16,-35 18 15,-1-17-15,1-1 0,35-35 16,-36 36-16,36-54 16,-35 36-1,0-36-15,-1 54 16,1-19-16,0 19 16,-18-1-16,17 18 0,1 18 15,-1 52 1,1-35-16,35 36 15,-18-36-15,1-17 16,-1 0-16,0-1 0</inkml:trace>
  <inkml:trace contextRef="#ctx0" brushRef="#br1" timeOffset="310693.3406">29510 17903 0,'-18'18'16,"36"-18"-1,0-18 1,-1 18-16,18-17 15,1 17-15,17-18 16,-18 18-16,0-17 16,18 17-16,106-36 15,-53 19 1,-53 17-16,0-18 16,-18 18-16,35 0 15,-52 0-15,0 0 0,-36 0 31,0 0-15</inkml:trace>
  <inkml:trace contextRef="#ctx0" brushRef="#br1" timeOffset="311093.7555">29774 17568 0,'-17'18'15,"-1"0"1,-35 17 0,18 0-16,0-17 0,-53-1 15,35 1-15,-18 17 16,36-17-16,-1 17 16,19-17-16,17 35 15,0-36-15,70 54 16,-17-36-16,53 36 15,-35-53 1,35 17-16,-54-18 16,-34 1-16</inkml:trace>
  <inkml:trace contextRef="#ctx0" brushRef="#br0" timeOffset="333810.4552">1341 16263 0,'-18'-18'0,"36"36"0,-36-53 32,36 35-32,17 17 0,0-17 15,18 18-15,-18 0 16,36-1-16,-36 1 0,71 53 16,-88-54-16,35 71 15,-53-52-15,0 52 16,-36-35-16,-17 35 15,18-53-15,-18 36 16,36-54 0,-1 19-16,18-19 15,35-17 1,0 0-16,1 0 0,-1-17 16,36-1-16,-54 18 15,36-18 1,-35 36-16,-18 0 15</inkml:trace>
  <inkml:trace contextRef="#ctx0" brushRef="#br0" timeOffset="334187.5229">1429 16581 0,'0'17'0,"53"1"16,-18-1-16,71-17 15,-53-17-15,70-1 16,-70 18-16,18-17 15</inkml:trace>
  <inkml:trace contextRef="#ctx0" brushRef="#br0" timeOffset="334487.2726">1782 15963 0,'17'0'31,"54"-17"-31,-36-1 15,18 0 1,-35 18-16,17 0 16,-18 0-16,-34 18 15,-1-18-15</inkml:trace>
  <inkml:trace contextRef="#ctx0" brushRef="#br0" timeOffset="334661.2071">1852 15981 0,'0'0'0,"18"53"16,-18-18-16,17 0 15,-17 18-15,18-35 16,-18 17-16,35 0 16,-35-17-16,18 0 0,0-1 15,-1 1-15,1-18 16</inkml:trace>
  <inkml:trace contextRef="#ctx0" brushRef="#br0" timeOffset="334966.5152">2117 16228 0,'17'0'15,"-17"-18"1,18-17-16,-18 0 15,18-1 1,-18 1-16,0 17 0,-18-35 16,18 36-16,-18-1 15,1 1-15,-1 17 16,18 17-16,0 18 16,0-17-16,18 53 15,17-54-15,0 36 16,1-35-16,-1 0 15,0-18 1,0-18-16,-17 0 16,0 1-16</inkml:trace>
  <inkml:trace contextRef="#ctx0" brushRef="#br0" timeOffset="335239.3149">2275 15875 0,'18'0'16,"0"0"-16,-1 0 16,1 0-16,0 0 0,17 18 15,-17-18-15,-1 17 16,-17 1-16,35 35 16,-35-18-16,36 18 15,-36-35-15,17 17 16,-17-17-16,0-1 15,-35-17 1,17 0-16,1 0 0,-1 0 16,1 0-16,-19 0 15,19-17-15</inkml:trace>
  <inkml:trace contextRef="#ctx0" brushRef="#br0" timeOffset="340105.3078">1570 17427 0,'-18'0'0,"18"-17"15,-17 17 1,17 17 0,-18 1-1,18 17-15,0 18 0,0 53 16,18-36-16,-18-17 15,17 18-15,1-18 0,0 0 16,17-18-16,18 36 16,-18-54-16,36 1 15</inkml:trace>
  <inkml:trace contextRef="#ctx0" brushRef="#br0" timeOffset="340550.5546">1923 17868 0,'17'35'15,"-34"-70"-15,34 88 0,-17-18 16,0 18 0,0-35-16,0 35 15,0-35-15,-17-18 16,-1-36 0,18-17-16,0 0 15,0-35-15,0 53 16,18-53-1,-1 70-15,1 0 16,0 1-16,17 17 16,-18 17-16,-17 1 15,18 17-15,0 1 0,-18 34 16,17-35-16,-17 18 16,0-35-1,18-18-15</inkml:trace>
  <inkml:trace contextRef="#ctx0" brushRef="#br0" timeOffset="340791.2281">2170 17357 0,'17'0'0,"1"17"15,17-17-15,-17 0 16,35 0-16,-36 0 16,19 0-16,-19-17 15,1 17-15</inkml:trace>
  <inkml:trace contextRef="#ctx0" brushRef="#br0" timeOffset="340984.7548">2223 17463 0,'0'0'0,"0"17"0,0 54 16,0-36-16,0 18 15,17-35 1,-17 17 0,18-18-16,-1 1 0,1-18 15,0 0-15</inkml:trace>
  <inkml:trace contextRef="#ctx0" brushRef="#br0" timeOffset="341345.5573">2487 17657 0,'0'-18'31,"18"-17"-15,-1 17-16,-17-17 15,18-18-15,0 18 16,-1-18 0,-34 17-1,17 19 1,-18 17-16,0 0 16,18 17-16,-17 1 15,17 17-15,17 18 16,-17-35-16,18-1 0,-18 1 15,53 0 1,-35-18-16,-1 0 0,1 0 16,35-18-16</inkml:trace>
  <inkml:trace contextRef="#ctx0" brushRef="#br0" timeOffset="341679.3739">2716 17339 0,'18'0'15,"0"-18"1,-1 18 0,19 0-16,-1 0 15,-17 18 1,-1 0-16,-17-1 15,0 19 1,0-1-16,0-17 0,0-1 16,-17 1-16,17-1 0,0 1 15,-18-18-15,0 18 16,1-18-16,-1 0 16,18-18-1,0 0 1,18 18-1</inkml:trace>
  <inkml:trace contextRef="#ctx0" brushRef="#br0" timeOffset="342224.2799">3087 17833 0,'-18'0'0,"1"35"16,17-17-16,-18 35 15,18-36-15,-18 1 16,1 0-16,17-1 16</inkml:trace>
  <inkml:trace contextRef="#ctx0" brushRef="#br0" timeOffset="342475.1964">3404 17515 0,'0'0'0,"-17"36"0,17 34 16,-18-17-16,18 18 15,0-36-15,0 0 16,0-17-16,18 17 16,-1-35-16</inkml:trace>
  <inkml:trace contextRef="#ctx0" brushRef="#br0" timeOffset="342742.5566">3581 17268 0,'53'53'0,"-36"-35"0,36 35 15,-18-18 1,1 1-16,-1 87 15,-17-70-15,-1 17 0,-17 72 16,-17-90-16,-36 72 16,17-53-16,-34 34 15,17-69 1</inkml:trace>
  <inkml:trace contextRef="#ctx0" brushRef="#br0" timeOffset="345029.0453">10231 14728 0,'0'-17'16,"0"34"218,0 1-218,0 0 0,0-1-16,0 1 15,0 17 1,0-17-16,0 17 16,0 1-16,0-1 0,0 0 15,0 18-15,0 53 16,0-53-16,0 53 15,17-71-15,-17 18 16,0-36-16,18 19 0,-18 17 16,0-36-16,0 19 15,0-19-15,0 1 16,0-1 0,17-17-1</inkml:trace>
  <inkml:trace contextRef="#ctx0" brushRef="#br0" timeOffset="348797.2975">9507 15893 0,'-17'0'16,"17"-18"-16,-18 36 15,18-1 1,-18 54 0,18-36-16,-17 71 15,17-53-15,0 0 16,17 0-16,1 53 16,0-71-16,17 0 15,36 71-15,-36-88 16</inkml:trace>
  <inkml:trace contextRef="#ctx0" brushRef="#br0" timeOffset="349158.7516">9719 16334 0,'18'53'16,"-36"-106"-16,36 141 0,-18-53 0,17 36 16,-17-54-1,18 1-15,-18-53 32,0-18-17,0 17-15,0 1 0,18-18 16,-1 0-1,1 36 1,17 70 0,-17 0-16,-1-18 15,1 35 1,-18-34-16,0-19 0,18 19 16,-1-19-1,-17-34-15</inkml:trace>
  <inkml:trace contextRef="#ctx0" brushRef="#br0" timeOffset="349410.3615">9913 15910 0,'18'0'16,"-1"0"-16,1 0 15,0 0-15,17 0 16,-17 0 0,-18-17-1</inkml:trace>
  <inkml:trace contextRef="#ctx0" brushRef="#br0" timeOffset="349603.7883">9931 15981 0,'0'70'16,"0"-140"-16,0 176 0,17-89 15,1 36-15,-18-35 16,18 0-16,-1-1 16,1-17-16</inkml:trace>
  <inkml:trace contextRef="#ctx0" brushRef="#br0" timeOffset="349926.5332">10125 16157 0,'17'-17'16,"-34"34"-16,52-52 0,-35 17 16,18 1-16,-18-1 15,17-17 1,-17 17-16,0 0 15,0 1-15,-17-1 0,17 1 16,-18-1-16,18 36 16,0 17-1,0-18-15,18 36 16,-1-35 0,-17 17-16,18-17 0,0 17 15,-1-35-15,18 0 16,-17 0-16</inkml:trace>
  <inkml:trace contextRef="#ctx0" brushRef="#br0" timeOffset="350226.8501">10319 15857 0,'0'18'15,"17"-18"-15,1 0 16,0 0-16,-1 0 16,1 18-16,-18-1 15,0 19 1,0-19-16,0 18 16,0-17-16,0 17 15,0-17 1,0 0-1,-18-18 1,1 0 0,-1 0-16,18-18 15</inkml:trace>
  <inkml:trace contextRef="#ctx0" brushRef="#br0" timeOffset="350460.4207">10495 16369 0,'-17'35'0,"34"-70"16,-34 88-16,17-36 0,0 19 15,0-19-15,-18 1 0,18 0 16,-18-18 0</inkml:trace>
  <inkml:trace contextRef="#ctx0" brushRef="#br0" timeOffset="350911.3904">10760 16051 0,'0'0'0,"0"18"16,0 17-16,0-17 16,0 17-16,0 1 15,17-1-15,-17 0 0,0 18 16,18-18-16,-18 18 16,18-35-1</inkml:trace>
  <inkml:trace contextRef="#ctx0" brushRef="#br0" timeOffset="351145.3635">10901 15910 0,'35'36'0,"-70"-72"0,88 89 15,17 18-15,-34-36 16,17 36 0,-36-36-16,1 18 0,-1 17 15,-17-17-15,0-17 16,-17 34-16,-1-52 16,-17 35-16</inkml:trace>
  <inkml:trace contextRef="#ctx0" brushRef="#br0" timeOffset="351962.1335">9984 17004 0,'0'18'0,"0"-1"16,0 18-16,0 18 16,0 0-16,0-17 15,17-1-15,-17 0 0,18 18 16,-18-35-1,18 17-15,-1-35 16</inkml:trace>
  <inkml:trace contextRef="#ctx0" brushRef="#br0" timeOffset="352234.5226">9772 17022 0,'-18'0'0,"36"0"15,0-18-15,-1 0 16,19-17-16,34-18 16,-35 18-16,-17 17 15,17 1-15,-17-1 0,0 0 16,-1 18-16,-17 18 15,0 0-15,18 34 16,17 19-16,-35-53 16,18 17-16,17-17 0,-17-1 15,-1 1-15</inkml:trace>
  <inkml:trace contextRef="#ctx0" brushRef="#br0" timeOffset="356326.6606">13159 14799 0,'0'-18'15,"0"36"63,0 0-62,17 70 0,-17-35-16,18 17 15,0-17-15,-1 18 0,1 70 16,-1-88-16,19 53 16,-36-53-16,17 17 15,-17-35-15,18 1 16,-18-19-16,18 19 15,-1-19 1</inkml:trace>
  <inkml:trace contextRef="#ctx0" brushRef="#br0" timeOffset="357461.5214">15857 14764 0,'0'35'47,"18"0"-47,-18 18 16,18 88-16,-18-70 16,17-18-16,1 70 15,0-70-15,-1 53 16,1-71-16,-18 1 15,0-19-15,17 19 16,-17-19-16,0 1 0</inkml:trace>
  <inkml:trace contextRef="#ctx0" brushRef="#br0" timeOffset="358640.6206">12735 15893 0,'-35'0'16,"17"17"-16,18 1 0,-17 35 15,17 0-15,0-18 0,17 89 16,-17-72-16,36 72 16,-19-54-1,19 19-15,-19-54 16,36 18-16,-35-36 16,-1-17-16</inkml:trace>
  <inkml:trace contextRef="#ctx0" brushRef="#br0" timeOffset="358953.7223">13000 16492 0,'0'0'0,"0"53"0,0-35 16,0 35-1,0-36-15,18-17 16,-18-35-1,0 0-15,17-18 16,-17 18-16,0-36 16,0 54-16,18-19 0,-1 19 15,1 17-15,0 17 16,-1 19-16,1 16 16,-18-16-1,0-1-15,18 18 16,-18-35-16,17 17 15,-17-18-15,18-17 16,-18-17-16</inkml:trace>
  <inkml:trace contextRef="#ctx0" brushRef="#br0" timeOffset="359169.6735">13176 16034 0,'18'-18'0,"0"18"16,17-18 0,0 18-1,-17 0-15</inkml:trace>
  <inkml:trace contextRef="#ctx0" brushRef="#br0" timeOffset="359330.5522">13264 16157 0,'0'71'16,"0"-142"-16,18 177 0,-18-71 0,18 18 15,-1-53-15,19 18 16,-19-18-16</inkml:trace>
  <inkml:trace contextRef="#ctx0" brushRef="#br0" timeOffset="359642.2703">13458 16263 0,'0'18'16,"0"-36"-16,18 36 0,0-36 15,-1 18-15,-17-18 16,18 1-16,0-18 0,-18 17 0,0 0 16,0-35-16,0 36 15,-18-19 1,18 19-16,-18 17 0,1 0 15,17 53 1,0-36-16,17 36 16,-17-35-16,18 35 15,0-36-15,-1-17 16,-17 18-16,18-18 0</inkml:trace>
  <inkml:trace contextRef="#ctx0" brushRef="#br0" timeOffset="359919.725">13617 15998 0,'18'0'16,"17"0"-1,-17-17-15,-1 17 0,19 17 16,-19 1-1,-17 17-15,0 1 16,0-1-16,0-17 16,0 17-16,0-17 15,-17-18 1,-1 0 0,0 0-1,18-18 1,-17 18-16</inkml:trace>
  <inkml:trace contextRef="#ctx0" brushRef="#br0" timeOffset="360106.5378">13829 16475 0,'-35'35'0,"70"-70"0,-88 88 16,35-18-16,1-35 16,17 18-16</inkml:trace>
  <inkml:trace contextRef="#ctx0" brushRef="#br0" timeOffset="360453.6118">14058 16210 0,'0'18'15,"0"-1"1,18 19-16,-18 17 16,0-18-16,0 35 15,17-52-15,-17 35 16,0-35-16,0-1 15,0-34 1,0-1 0</inkml:trace>
  <inkml:trace contextRef="#ctx0" brushRef="#br0" timeOffset="360690.2222">14164 16016 0,'35'53'0,"-70"-106"16,106 141-16,-18-17 0,-18-36 15,0 0-15,18 54 16,-53-54-16,18 53 16,-36-53-16,0 1 15,-35 17-15,36-36 16,-36 1-16,18-18 15</inkml:trace>
  <inkml:trace contextRef="#ctx0" brushRef="#br0" timeOffset="361181.8212">15663 15857 0,'0'0'16,"-17"18"-16,-19 70 15,19 36 1,17-54-16,17 1 16,-17-1-16,36-17 0,17 35 15,-18-52-15,18-1 16,-18-17-16,0-18 15</inkml:trace>
  <inkml:trace contextRef="#ctx0" brushRef="#br0" timeOffset="361488.4471">15946 16281 0,'0'0'0,"0"35"0,0 0 0,0 1 16,0-1-16,17-18 0,-17 19 15,0-19-15,18-17 16,-18-17 0,17-19-1,-17 1-15,0-18 16,18 18-16,0-18 16,-1 35-16,1 18 15,0 0-15,-1 36 16,1 17-16,0-18 15,-1-17-15,1 17 0,0 0 16,-1-17 0,1-18-16,-1 0 15</inkml:trace>
  <inkml:trace contextRef="#ctx0" brushRef="#br0" timeOffset="361693.369">16157 15787 0,'0'-18'16,"18"18"-16,0 0 15,17-17-15,0-1 16,-17 18-16,17 0 15,-17-18-15,-1 18 16</inkml:trace>
  <inkml:trace contextRef="#ctx0" brushRef="#br0" timeOffset="361855.9286">16263 15769 0,'0'0'16,"0"53"-16,0-18 0,0-17 0,18 17 15,-18 1-15,0-1 0,0-18 16,17 1 0,-17 0-16,18-18 0,0 17 0,-1-17 15</inkml:trace>
  <inkml:trace contextRef="#ctx0" brushRef="#br0" timeOffset="362139.5835">16404 16051 0,'18'-17'16,"-1"17"-16,-17-18 0,18 0 15,17-34-15,-35 34 16,18-35-16,-18 18 16,0-18-1,0 35-15,-18 1 16,18 34-1,0 1 1,0-1-16,18 19 0,0 17 16,-18-18-1,35 0-15,-17-17 16,17-1 0,-18-17-16,1 0 0</inkml:trace>
  <inkml:trace contextRef="#ctx0" brushRef="#br0" timeOffset="362584.2641">16651 15681 0,'18'0'31,"-1"0"0,1 0 1,0 0-17,-1 0-15,19-18 16,-19 36-16,1 0 15,-18-1 1,0 36-16,0 0 16,0-18-16,18 18 15,-18-35-15,17 0 16,-34-1 15,-1-17-31,18-17 16,-35 17-16,35-18 15,0 36 1</inkml:trace>
  <inkml:trace contextRef="#ctx0" brushRef="#br0" timeOffset="362749.4877">17004 16210 0,'0'0'16,"-35"71"-16,17-18 0,0 17 15,1-52-15,-1 17 0,0-17 16</inkml:trace>
  <inkml:trace contextRef="#ctx0" brushRef="#br0" timeOffset="363056.6546">17321 15910 0,'0'36'16,"0"-1"-16,0 0 16,-17 0-16,17 1 0,0 17 15,0-18-15,0 0 0,17 36 16,-17-36 0,18 18-16,0-35 15,-18 17-15,17-35 16,1 0-16</inkml:trace>
  <inkml:trace contextRef="#ctx0" brushRef="#br0" timeOffset="363284.9186">17498 15752 0,'35'70'16,"-17"-35"-16,35 54 16,-18-37-16,18 54 15,-18-53-15,-17 18 16,-18 70 0,0-71-16,-36 54 15,19-71-15,-18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02:21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3069 0,'0'-70'16,"0"34"-16,-18 1 0,-17-18 15,17 18-15,-35 17 16,18 18-1,18 0-15,-19 36 0,1-1 16,17 35-16,1 107 16,17-71-16,17 105 15,1-105-15,0-18 16,17 0-16,-17-17 0,34 35 16,-34-71-16,0 18 15,-18-35-15,-18-1 16,0-17-16,-17-17 15</inkml:trace>
  <inkml:trace contextRef="#ctx0" brushRef="#br0" timeOffset="124.4144">1570 3687 0,'0'0'16,"53"-18"-16,-36 0 0,72 1 16,-54-1-16,53 18 15,-35-18 1,0 18-16,-18 0 0,18-17 15</inkml:trace>
  <inkml:trace contextRef="#ctx0" brushRef="#br0" timeOffset="384.9699">2081 3616 0,'-17'53'15,"-1"-35"-15,18 17 0,18 53 16,-1-53-1,36 18 1,-17-53-16,17 18 0,17-18 16,-17-18-16,-18-17 15,1 0-15,-1-1 0,-18-17 16,1-17-16,-36 35 16,-52-36-1,35 53-15,-36 1 16,36-1-16,-18 36 15,53-1-15</inkml:trace>
  <inkml:trace contextRef="#ctx0" brushRef="#br0" timeOffset="613.9469">2646 3845 0,'-35'-35'15,"17"17"-15,0-52 16,1 17-16,17 18 0,0-1 16,0 1-16,17 0 0,1 17 15,35 18-15,-36-17 16,19 17-16,-1 0 0,0 0 16,18 17-1,-17-17-15,-19 0 16,1 0-16</inkml:trace>
  <inkml:trace contextRef="#ctx0" brushRef="#br0" timeOffset="1603.6326">4163 3475 0,'35'0'16,"-17"0"-16,70-35 15,-18 17-15,-17 0 0,53-17 16,-71 17 0,1 1-16,-1 17 0,0-18 15,-17 0-15</inkml:trace>
  <inkml:trace contextRef="#ctx0" brushRef="#br0" timeOffset="1802.942">4374 3016 0,'0'0'16,"0"106"-16,0-18 0,0 0 15,0-17-15,0 17 0,0-35 16,18 0-16,0 0 15,-1 0-15,54 17 16,-36-34-16,0-19 16,1 1-16,52-18 0,-53 0 15,1 0-15</inkml:trace>
  <inkml:trace contextRef="#ctx0" brushRef="#br0" timeOffset="2014.5795">5045 3404 0,'53'-17'15,"-36"17"-15,19 0 16,-1 0-1,0 0-15,-17-18 16</inkml:trace>
  <inkml:trace contextRef="#ctx0" brushRef="#br0" timeOffset="2154.2853">5098 3563 0,'0'0'0,"17"18"0,36-1 16,-18-17-16,1 0 15,-1 0-15,0-17 0,18 17 16,-35-18-16,17 0 16</inkml:trace>
  <inkml:trace contextRef="#ctx0" brushRef="#br0" timeOffset="4145.2554">5891 2875 0,'0'-17'0,"-17"17"15,17 17 1,17 18 0,1 1-16,-18 17 15,18 70-15,-1-52 16,1 70-16,0-71 16,-18 1-16,17-18 15,-17 0-15,18-18 0,0 0 16,-18 1-16,17-19 0,1 18 15,-18-17-15</inkml:trace>
  <inkml:trace contextRef="#ctx0" brushRef="#br0" timeOffset="5590.2162">6879 3581 0,'18'0'32,"-1"-18"-17</inkml:trace>
  <inkml:trace contextRef="#ctx0" brushRef="#br0" timeOffset="5728.5524">7161 3563 0,'18'-18'16,"-36"36"-16,54-36 0,-36 1 15,17 17-15</inkml:trace>
  <inkml:trace contextRef="#ctx0" brushRef="#br0" timeOffset="5856.9654">7532 3528 0,'17'0'16,"-34"0"-16,52 0 15,-35-18 1</inkml:trace>
  <inkml:trace contextRef="#ctx0" brushRef="#br0" timeOffset="5984.6891">7761 3563 0,'18'0'0,"-18"-18"15</inkml:trace>
  <inkml:trace contextRef="#ctx0" brushRef="#br0" timeOffset="6575.566">8537 3298 0,'0'0'0,"36"36"0,-19-1 16,-17-17-16,35 52 15,-35-52-15,18 0 0,-18-1 16,0 1-16,18-18 0,-36 0 31,0-53-15,18 18-16,0-1 0,0 1 16,0 0-16,0-1 0,18 19 15,17-18-15,-17 35 16,17 0-16,-17 17 15,0 54 1,-1-36-16,-17 18 0,18-18 16,-1-17-16,1 35 15,0-36-15,35 19 16,-36-36-16,1 0 16</inkml:trace>
  <inkml:trace contextRef="#ctx0" brushRef="#br0" timeOffset="7260.467">9049 3263 0,'0'0'15,"0"71"-15,0-36 16,0 0-16,0 36 16,17-53-16,19-1 0,-1-17 15,18 18 1,-35-36-16,34 1 15,-52-1-15,18-17 16,-18-1-16,0-17 16,0 18-16,0 0 15,0 0-15,-18 17 0,36 36 32,0 52-17,-18-52-15,17 17 0,1 0 16,0-17-16,17 35 15,-17-35-15,-18-1 0,0 1 16,0-36 15,17-35-15,-17 18-16,18 17 0,-1-17 16,-17 17-16,18 18 15,0 0 1,-18 18-16,0 35 15,0-35-15,17-1 16,-17 1-16,18-18 16,0 0-16,-1-35 15,-17 17 1,18 0-16,-18 1 0,18-1 16,-18 0-16,17 18 15,1 18-15,-1 0 16,1-1-1,0 19-15,-1-36 16,19 0 0,-19 0-16,1 0 15,-18-18-15,0 0 16,18 18 0,-18 18-16,17 17 15,1 1-15,-18-1 16,35 0-1,-17-17-15,-1-18 16</inkml:trace>
  <inkml:trace contextRef="#ctx0" brushRef="#br0" timeOffset="7958.2472">10142 2769 0,'89'141'16,"-54"-52"-16,18 105 15,-36-124-15,1 1 0,0-18 16,-1 0-16,1 0 15,-18-36-15,0-34 16,-18-54 0,1 18-1,17-70-15,0 52 16,0-52 0,0 52-16,0 53 15,0 36 1,0 0-16,0 17 0,17 53 15,-17-53-15,18 1 16,0-19-16,-1 1 0,19-18 16,16-18-16,-34-17 15,35-53 1,-35 35-16,17-53 16,-17 53-16,-18 18 0,0-18 15,0 35-15,0 1 16,17 34-16,-17 54 15,0-1-15,0 1 0,18 70 16,-18-70 0,35 34-16,-17-52 15,17-17-15,-17-19 0,52 1 16,-52-18-16,17-18 16</inkml:trace>
  <inkml:trace contextRef="#ctx0" brushRef="#br0" timeOffset="8081.9948">11024 3263 0,'18'53'15,"-36"-106"-15,36 124 0,0-36 16,-1-17-16,19-1 16</inkml:trace>
  <inkml:trace contextRef="#ctx0" brushRef="#br0" timeOffset="8215.0672">11024 3140 0,'0'-18'15,"18"0"1,17 18 0,-17 0-1</inkml:trace>
  <inkml:trace contextRef="#ctx0" brushRef="#br0" timeOffset="8937.7844">11307 3263 0,'0'35'16,"0"-17"0,0 0-1,0-1-15,0 1 16,0 0-16,0-36 15,0 0 1,0 1-16,0-19 16,0 19-16,0-18 15,17 17-15,-17 0 0,18-35 16,-1 53-16,1-17 16,0 17-16,-1 35 15,1-17-15,-18-1 16,18 54-1,-1-18-15,1-18 16,-18-17-16,0-1 0,18 19 16,-1-36-16,1 0 15,-1-18 1</inkml:trace>
  <inkml:trace contextRef="#ctx0" brushRef="#br0" timeOffset="9110.8104">11659 3263 0,'0'0'0,"18"53"0,-18-35 16,0-1-16,18 36 16,-18-35-16,0 0 0,17-18 15</inkml:trace>
  <inkml:trace contextRef="#ctx0" brushRef="#br0" timeOffset="9239.3304">11624 3016 0,'0'0'15,"18"0"1</inkml:trace>
  <inkml:trace contextRef="#ctx0" brushRef="#br0" timeOffset="10673.074">11994 2699 0,'0'17'31,"0"1"-31,0 53 16,0-36-16,0 18 0,0 0 16,18 53-16,0-54 15,-18-16-15,17-19 16,-17-52-1,-17-35 1,17 34-16,17-70 16,-17 54-16,18-1 15,0 17-15,-1 19 16,19-1-16,34 0 16,-35 36-16,1 0 0,-19-1 15,19 36-15,-36 0 16,0-18-16,0 18 15,-18-17-15,0-1 0,-17 18 16,17-36-16,18 1 16,18-18-1,17-18 1,1 36-16,-19 0 0,19-1 16,-19 19-16,-17-19 15,0 36-15,-17-35 16,-36 35-16,17-53 15,-34 35-15,52-35 16,-17 0-16,17 0 16,36-18-1,-1 1-15</inkml:trace>
  <inkml:trace contextRef="#ctx0" brushRef="#br0" timeOffset="11148.1505">12594 3122 0,'0'0'0,"-17"0"0,-36 35 16,35-17-16,0 35 15,18-18-15,18 18 16,0-35-16,-1-1 16,19 1-16,-1-18 0,0 0 15,-17 0-15,17-18 0,0 1 16,-35-1-1,18-17-15,-36 17 16,18-17-16,0 17 0,-17 18 16,-1-17-16,0 17 15,18 17 1,0 19-16,18-19 16,0 18-16,-1-35 15,19 0-15,-19 0 16,1 0-1,-18-17-15,0-1 0,0-17 16,0 0-16,0-1 16,0 1-16,17 17 15,1 18-15,35-17 16,-18-1-16,54 1 16,-54-1-16,0 18 0,36-18 15,-36 1-15,-17 17 16,-36 0-1,-17-18 1,-1 18-16</inkml:trace>
  <inkml:trace contextRef="#ctx0" brushRef="#br0" timeOffset="11285.3964">13018 2822 0,'17'0'15,"-34"0"-15,52 18 16,-18 35-16,-17-18 15,0 53 1,0-35-16,-17 35 16,17-52-16</inkml:trace>
  <inkml:trace contextRef="#ctx0" brushRef="#br0" timeOffset="11784.7265">13229 3157 0,'-17'18'16,"34"-36"-16,-52 71 0,35-35 0,0 35 16,18-18-1,-1-17-15,18-1 0,-17-17 16,17 0-16,18 0 0,18-35 16,-36 0-16,-17 0 15,35-71-15,-53 53 16,17-71-1,-17 71-15,0-17 0,0-54 16,-17 89-16,-1 0 16,18 52-16,-18 54 15,18-18-15,0 70 16,18-52-16,-18 70 16,18-70-16,-1 34 15,1-69 1,-18-1-16,18-17 15,-18-36 1,0 0 0,0-35-16,0 36 0,17 17 15,1-18 1,0 18-16,-1 18 16,-17-1-16,18 1 15,-1 0 1,1-1-16,-18 1 0,35 0 15,-35-1-15,18 1 16,0-18-16,-1 0 16</inkml:trace>
  <inkml:trace contextRef="#ctx0" brushRef="#br0" timeOffset="12168.7231">13935 3246 0,'17'0'16,"-34"0"-16,34-18 0,1 18 0,35-18 15,-35 18-15,34-35 16,-16 17-16,-1-17 16,-35 17-16,0 1 15,0-1-15,-53 18 16,18 0-16,-36 35 16,54-17-1,-19 35-15,36-18 16,0 18-16,18-35 15,17 35-15,1-36 16,16 1-16,-16-18 16,34 0-1</inkml:trace>
  <inkml:trace contextRef="#ctx0" brushRef="#br0" timeOffset="12425.3607">14552 3016 0,'0'0'16,"-18"18"-16,1-18 0,17 35 15,0 0-15,0 1 16,17-1-16,1-17 16,0-1-16,-1 1 0,1 0 0,0-1 15,-18 1 1,-18-1-16,0-17 15,1 18-15,-36-18 16,18 0-16,-18 0 16,17 0-1,-17 0-15</inkml:trace>
  <inkml:trace contextRef="#ctx0" brushRef="#br0" timeOffset="13443.9266">3828 4780 0,'35'-53'0,"-35"18"15,18-18-15,-18 35 16,-36 1-16,19 17 15,-19 0-15,1 17 0,-53 72 16,35-36 0,-18 70-16,54-70 15,-1 0-15,36 35 16,-1-53-16,19 1 16,70-1-16,-54-18 0,54-17 15,-53-17-15,0 17 16,-18-18-16,1-17 15,-19 35-15,-17-18 16,-17 36 0,-1 0-16,0 17 15,18 0 1,0-17-16,18 17 0,17-17 16,36-1-1,-53-34-15,52-19 16,-35 1-16,-17-35 15,-18 34-15,0 1 0,-18 0 16,-17-18 0,0 35-16,0 1 15,-1 17-15,19 0 16,-1 17-16</inkml:trace>
  <inkml:trace contextRef="#ctx0" brushRef="#br0" timeOffset="14062.4466">4374 5151 0,'0'0'15,"0"35"-15,0-18 16,0-34 0,18-1-1,-18-17-15,0 17 0,0-17 16,18 0-16,-18 17 15,17 0-15,1 18 16,0 36 0,-18-1-16,17 18 15,1-18-15,0-17 16,17-1 0,0-17-1,-17-17-15,-18-1 16,17 1-16,-17-1 0,18-35 15,0 35-15,-18 1 16,17 17-16,1 35 16,0 0-16,17 53 15,-17-35-15,34 71 16,-34-71 0,35 53-16,-35-53 15,-18-18-15,17 0 16,-17-17-16,-17-18 15,-1-18-15,0 0 16,-17-70-16,0-18 16,17 36-16,1-71 15,17 70-15,0 18 16,17 0-16,1 18 0,17 17 16,0 18-16,1 0 15,-1 0-15,0 53 16,-35-17-16,0 34 15,-17-52-15,-1 17 0,0-17 16,-35-1-16,36-17 16,-1-17-1,0-1-15,18 0 0,18-17 0</inkml:trace>
  <inkml:trace contextRef="#ctx0" brushRef="#br0" timeOffset="14355.1645">5080 5062 0,'0'53'0,"0"-106"0,0 124 0,0-53 16,0 34 0,0-16-16,18-1 15,-1-17-15,19-18 16,-19-18 0,18-17-1,-35-1-15,18 1 16,-18 18-16,0-1 0,0 0 15,0 36 1,0 17 0,18-17-16,-1 17 15,1-17 1,17-18-16,-17 0 16,-18-18-1</inkml:trace>
  <inkml:trace contextRef="#ctx0" brushRef="#br0" timeOffset="14521.1997">5309 5151 0,'-17'-53'15,"34"106"1,-17-142-16,0 72 0,18 17 16,0-18-16,-1 18 0,1 0 15,17 0-15,0 0 16,-17 0-16,0 0 0,35 0 16,-36-35-1,1 35-15,-18-18 16,0 1-16,-18-19 15,1 19-15,-1-1 0,0-17 16,1 17-16</inkml:trace>
  <inkml:trace contextRef="#ctx0" brushRef="#br0" timeOffset="14654.7902">5415 4833 0,'0'0'0,"18"71"0,17 70 15,-17-71-15,17 36 16,-17-71-16,17 18 15,-17-35 1,-1 0-16</inkml:trace>
  <inkml:trace contextRef="#ctx0" brushRef="#br0" timeOffset="15034.4479">5715 5203 0,'0'0'16,"35"0"-16,18 0 0,-35-17 15,17-18-15,-35 17 16,18 0-16,-18 1 15,-18-19 1,0 36-16,-17 0 0,18 0 16,-36 0-16,17 18 15,1 35-15,35-35 16,0 17-16,0-18 0,53 36 16,-35-17-1,17-19-15,0-17 0,0 18 16,36-18-16,-18 0 15,-35-18-15,-18 1 16,0-1 0</inkml:trace>
  <inkml:trace contextRef="#ctx0" brushRef="#br0" timeOffset="15862.1506">7408 4745 0,'0'0'0,"18"-53"0,-18-35 16,0 17-16,-35-35 15,-1 53-15,-34-17 16,35 52-16,-1 18 16,1 0-16,-36 53 15,54 0-15,-1 18 0,18-1 16,18 107-16,17-89 15,0 0-15,18 35 16,-17-70-16,17 0 16,-36-35-16,1 0 15,-36-18 1,-35-36 0,36 19-16,-1-1 0,0-35 15,18 35 1,18-34-16,0 34 15,-1 0-15,19 18 0,-1-17 16,0 17-16,18 17 16,-35-17-16,35 18 15,-36 0-15,1-1 16,-18 1-16,0-1 16,0 1-16,0 17 15,0 1-15,17-19 16,1 1-16,17-18 15,-17 0-15,0 0 0,35-18 16,-36-17-16,18 0 16,-17-1-16,-18 1 15,0 18-15,-18-1 16,-34-17-16,16 35 16,-17 0-16,18 17 15,17-17-15,1 18 0,17 0 16</inkml:trace>
  <inkml:trace contextRef="#ctx0" brushRef="#br0" timeOffset="16067.3001">7920 5009 0,'0'0'0,"-18"0"0,-17-52 15,17 34-15,1-35 16,17 18-16,0 17 15,17-17-15,1 17 0,0 1 16,-1 17 0,19 0-16,-19 17 15,1 1-15,-1 17 16</inkml:trace>
  <inkml:trace contextRef="#ctx0" brushRef="#br0" timeOffset="16456.7223">8149 4957 0,'0'0'15,"-17"0"-15,17 17 16,0 1-16,17-1 16,1 1-16,17-18 15,-17 0 1,-1-18-16,-17 1 15,0-1 1,0 1-16,0-1 0,0 0 16,18 18-1,0 0 1,-1 18-16,19 0 16,-19-1-1,18 1-15,-17-1 16,0-17-1,-18-17-15,0-1 16,0-17-16,-18-18 16,0 35-16,18-35 15,-17 18 1,17 18-16,0-1 16</inkml:trace>
  <inkml:trace contextRef="#ctx0" brushRef="#br0" timeOffset="17320.126">8608 4868 0,'-18'0'0,"36"0"0,-53 0 16,17 36-1,18-19-15,0 1 0,0 0 16,35 17-16,-17-18 15,17-17-15,-17 0 16,-1-17 0,-17-1-16,0 1 15,-17-1 1,17 0-16,-18-17 0,36 35 31,-1 35-15,1-35-16,0 18 0,-1-18 15,19 18 1,-19-18-16,1 0 16,-1 0-16,1 0 47,0 0-32,-1 0 1,-17-18-1,0 0 1,0 1 15,0-1-15,18 0-16,-18-17 16,0 17-16,0 1 15,0-1-15,0 1 0,0-19 16,-18 36-16,18-17 15,-17 17 1,17-18 31,17 0-47,-17 1 16,0-19-1,0 19-15,0-36 16,-17 18-16,17-1 15,-18-17-15,0 0 16,1 36-16,17-1 0,-18 18 16,18 18 15,-17 35-15,17-18-16,35 53 15,-18-35-15,19 53 16,-1-53-16,-17 0 0,35 17 15,-36-34-15,1-19 16,-1 19-16,1-36 16,-18 17-16,-18-34 31</inkml:trace>
  <inkml:trace contextRef="#ctx0" brushRef="#br0" timeOffset="17970.4471">10001 4833 0,'0'0'16,"18"-35"-16,-18 17 0,18 36 16,17 70-1,-35-17-15,17-19 16,19 72-1,-19-71-15,-17 0 0,18-18 16,-18-17-16,-18-36 16,-17-53-1,17 19-15,-17-54 16,18 53 0,-1-88-16,18 53 15,18-71-15,17 106 16,18-18-16,0 54 15,-36 17-15,36 35 16,-35 0-16,-18 36 16,0-18-16,-18 17 15,1-34-15,-19-1 16,19-18-16,-1-17 16,0-17-16,18-1 15</inkml:trace>
  <inkml:trace contextRef="#ctx0" brushRef="#br0" timeOffset="18315.0047">10301 4745 0,'0'0'15,"18"35"-15,-18-17 0,0-1 0,17 1 16,1-18 0,0-18-1,-18 1-15,17-1 16,1 1-16,0-1 15,-1 18-15,1 0 32,0 0-32,-18 18 15,17-18 1,1 0-16,-1 17 16,1-17-16,-18-17 31,-18-1-16,18 0-15,-35-17 16,18 17-16,-1 1 16,0-1-16,1 18 15,17 18 1</inkml:trace>
  <inkml:trace contextRef="#ctx0" brushRef="#br0" timeOffset="18687.2457">10760 4886 0,'70'159'15,"-140"-318"-15,158 371 16,-53-124-16,-35-71 16,0 19-16,-17-36 15,-1-36 1,0 1-1,-17-53-15,17 35 16,18-53-16,0 36 16,36-71-16,-1 88 15,53-36 1,0 72-16,-35 17 16,-17 0-16,-1 53 15,-35-18-15,-18 36 16,-17-36-16,-18 18 15,18-53-15,-18 17 16,35-17-16,0 0 16,1-17-16,17-18 15,0 17-15,17 18 16</inkml:trace>
  <inkml:trace contextRef="#ctx0" brushRef="#br0" timeOffset="31177.7875">12612 4763 0,'0'-18'31,"-18"18"-15,1 0-16,-1 0 15,0 0-15,1 0 0,-1 18 16,0-1-16,18 1 15,18-1 1,17-17 0,1 0-16,-1 0 15,0 0-15,-17-17 16,17-18 0,-35 17-16,0 0 0,-35-35 15,17 36-15,-17-1 16,-18 0-16,18 18 15,17 0-15,0 0 16,1 0-16,34 0 16,36 0-1</inkml:trace>
  <inkml:trace contextRef="#ctx0" brushRef="#br0" timeOffset="31467.6">12859 4815 0,'0'71'16,"0"-142"-16,0 177 0,17-70 15,1-36 1,0-18 0,-18-17-16,17-1 0,-17-17 15,0 18-15,0 0 16,18 0-16,-18 17 15,18 0-15,-1 18 16,1 0-16,35 18 16,-18 35-1,-17-35-15,-1 17 16,1-18-16,0 19 16,-18-19-16,17-17 15</inkml:trace>
  <inkml:trace contextRef="#ctx0" brushRef="#br0" timeOffset="32071.4222">13935 4180 0,'17'18'31,"54"35"-15,-18 0-16,0-18 15,17 18-15,-17 0 0,18 0 0,-1-18 16,-17 18-16,71 18 15,-71-36-15,0 0 0,-18 1 16,0-1-16,-35-18 16,-18 1-1,-17-18-15,18 0 16,-36-18-16</inkml:trace>
  <inkml:trace contextRef="#ctx0" brushRef="#br0" timeOffset="32295.1647">14623 4039 0,'0'0'16,"-36"18"-16,19 0 0,-19 35 16,-34 52-1,35-34-15,-1-1 0,-52 107 16,53-107-16,0 36 15,17-70-15,18 34 16,0-52 0,35-1-16,-17-17 15</inkml:trace>
  <inkml:trace contextRef="#ctx0" brushRef="#br0" timeOffset="32819.359">15099 3757 0,'0'0'15,"-18"-18"-15,-35 18 16,36 0-16,-19 0 0,-16 18 16,34 0-16,0 17 15,18-17-15,36 17 16,-19-35-16,1 18 16,35-1-16,-36 1 15,19-1 1,-36 1-16,-36 0 15,19-18-15,-36 35 16,35-35-16,-17 18 16,17-1-16,36 1 31,-18 0-31,53 17 16,-36-17-16,1-1 0,17 18 15,-17-35-15,0 18 16,-18 0-1,-18-18 1,0 0-16,1 17 16,-1-17-16,36 0 15,-18 18-15,17-18 16,1 0-16</inkml:trace>
  <inkml:trace contextRef="#ctx0" brushRef="#br0" timeOffset="32995.8857">15205 4022 0,'17'0'16,"19"0"0,17-18-1,-36 18-15,18-18 0,1 18 16,-19-17-1</inkml:trace>
  <inkml:trace contextRef="#ctx0" brushRef="#br0" timeOffset="33189.855">15346 3828 0,'0'70'0,"-18"-35"15,18 18-15,0-17 0,18-1 16,-18 0-16,17-17 0,19 35 16,-19-36-16,36-17 15,-35 0 1,0-17-16</inkml:trace>
  <inkml:trace contextRef="#ctx0" brushRef="#br0" timeOffset="33567.0251">15593 3739 0,'53'0'0,"-106"0"0,123-17 16,-34 17-16,-19 0 16,1 17-16,-18 1 15,-18 17 1,1-17-16,17 0 15,0 17 1,0 0-16,17 0 0,1-17 16,-18 17-16,18-17 15,17 17-15,-18-17 16,-17 0-16,0-1 16,0 1-16,0 0 15,-17-18-15,17 17 16,-18-17-16,1 0 15,-1 0-15,-17 18 16,17-18 0,-17 17-16,17 1 15,18 0-15</inkml:trace>
  <inkml:trace contextRef="#ctx0" brushRef="#br0" timeOffset="33680.3565">16157 4145 0,'-35'0'15</inkml:trace>
  <inkml:trace contextRef="#ctx0" brushRef="#br0" timeOffset="38924.3539">6103 6068 0,'-18'0'15,"36"0"48,17 35-63,1-35 15,69 18-15,-52-18 16,71 0-16,-71-18 16,35 0-1,-53 1-15,-17 17 0,-18-18 16,-18 18-1,-35 0-15,18 0 16,17 0-16,-17 0 0,17 0 16,-17 53-16,18-35 15,17 17-15,0 71 16,17 17 0,18-70-16,-17 18 0,35 35 15,0-1 1,-53-52-16,18 18 15,-18-36-15,-18 0 0,-35 18 16,35-53 0,-17 18-16,0-18 15,0 0-15,-1-18 0,-34-17 16,52 17-16,-17-17 16,17 35-16,18-17 15,18 17-15,-1 0 0,54 17 16,-36-17-16,53 18 15,-52-1-15,17 1 16,-18-18-16,18 18 0,17-18 16,-52 0-1,0 0-15</inkml:trace>
  <inkml:trace contextRef="#ctx0" brushRef="#br0" timeOffset="39280.084">7126 6262 0,'0'0'0,"0"-18"15,0 1-15,-18 17 0,18-18 16,-17 18-16,-1 0 16,18-18-16,-17 18 15,34 0 1,-17 18-1,18-18 1,-1 18 0</inkml:trace>
  <inkml:trace contextRef="#ctx0" brushRef="#br0" timeOffset="39335.229">7126 6262 0,'0'0'16,"-18"0"-16</inkml:trace>
  <inkml:trace contextRef="#ctx0" brushRef="#br0" timeOffset="39798.3295">7108 6262 0,'-17'-18'16,"17"1"31,0 34-16,0 18-16,0-17 1,0 17-16,0 36 16,0-18-16,0 70 15,0-70-15,0 53 16,0-71-16,0 18 16,0-35-16,0-36 31,0 1-31,0-1 0,0-53 15,0 36-15,0-18 16,17 18-16,-17 0 16,36-18-16,-1 53 15,-17 0-15,35 17 16,-36 1-16,19 53 16,-19-36-16,18 18 15,-35-18-15,18-17 0,-18 17 16,0-17-1,-18-1 1,1 1-16,-1-18 16</inkml:trace>
  <inkml:trace contextRef="#ctx0" brushRef="#br0" timeOffset="40886.8252">8520 6615 0,'17'0'78,"1"-18"-63,0 18-15,-1-35 16,1 35-16,-18-18 16,17-17-1,-17 17-15,-17-17 16,17 0-16,-35 17 15,-1 0-15,-17 18 16,36 0-16,-19 18 0,1 35 16,17-18-16,18 0 15,0 36 1,18-36-16,17 1 0,1-1 16,-1 0-16,18 0 0,53 1 15,-53-19-15,52-17 16,-69 0-16,34-17 15,-52-1-15</inkml:trace>
  <inkml:trace contextRef="#ctx0" brushRef="#br0" timeOffset="41638.1163">9049 6562 0,'-36'0'15,"72"0"-15,-89 0 0,0 35 16,35-17-16,1 35 16,-1-36-16,18 18 15,18-35-15,17 18 16,-17 0-16,34-18 16,-16-18-16,17 0 15,-36 1-15,1-18 16,0 17-16,-18 0 15,0 1-15,-18 17 16,0 0 0,18 17-1,0 19 1,18-19-16,-18 1 16,18-1-16,-1 1 15,19-18-15,16 0 0,-34 0 16,35 0-1,-35 0-15,-1 0 0,1-18 16,0 18 0,-18-17-1,0-1-15,0 1 16,0-36 0,0 35-16,0-53 15,0 36-15,0-18 0,0-70 16,0 52-16,-36-70 15,36 88-15,-17-17 16,-1 70-16,18 17 16,18 36-1,-1 88-15,1-53 16,17 71-16,-17-71 16,-1-17-16,1-18 15,17 35-15,-35-70 16,18-1-16,0-17 15,-1 0 1,-17-17-16,18-19 0,0 19 16,-1-18-16,-17 17 0,35 0 15,-17 18-15,0 0 16,-1 36-16,19-1 16,-19 0-16,1 0 15,0-17-15,-1 0 16,-17-1-16,-17-17 31</inkml:trace>
  <inkml:trace contextRef="#ctx0" brushRef="#br0" timeOffset="41910.2222">9172 6544 0,'0'0'0,"0"18"16,-17-1-16,17 1 15,17 35-15,-17-35 16,36 17-16,-19-18 15,18 1-15,1-18 16,-1 0-16,18-18 16</inkml:trace>
  <inkml:trace contextRef="#ctx0" brushRef="#br0" timeOffset="42511.6395">11042 5891 0,'0'0'0,"18"36"16,17 52 0,-17-35-16,17 70 15,-18-70-15,-17 18 16,0-18-16,0 0 0,0-1 16,0-34-16,-17 0 15,-1-18-15,1 0 16,17-36-1,17-16-15,1 16 16,35 1-16,-18 35 16,36 0-16,-36 18 15,-18-1-15,1 1 0,17 35 16,-17-36 0,-18 36-16,0-35 15,0 0-15,0-1 0,0 1 16,18-18-1,-1-18-15,1 1 16</inkml:trace>
  <inkml:trace contextRef="#ctx0" brushRef="#br0" timeOffset="42655.8842">11624 6403 0,'0'0'0,"0"18"16,0 17-1,0-18-15,18 19 16,-18-19-16,17 1 15,1-18 1,-18-18-16,0 1 16</inkml:trace>
  <inkml:trace contextRef="#ctx0" brushRef="#br0" timeOffset="42751.2193">11624 6403 0,'-18'-88'16,"36"176"-16,-53-194 0,35 53 15,0 36-15,35-1 16,-17 18-16,-1 0 15</inkml:trace>
  <inkml:trace contextRef="#ctx0" brushRef="#br0" timeOffset="43106.4032">11871 6315 0,'0'0'0,"0"17"15,-18 36-15,18-17 16,18 16-1,-18-34-15,53 17 16,-35-35-16,34 18 16,-16-36-16,-1-17 15,-17 0-15,-18 0 0,0-36 16,0 36-16,-36-71 16,19 35-1,-1 18-15,-17-17 0,0 17 16,17 0-16,-35 18 15,35 35-15,1 35 16,17 71 0,0-53-16,35 17 0,-17-17 15,70 71-15,-35-89 16,-18 18-16,71 17 16,-53-52-16,0 17 0,0-35 15,-18 18-15,0-18 16</inkml:trace>
  <inkml:trace contextRef="#ctx0" brushRef="#br0" timeOffset="43633.9559">12347 6385 0,'-17'18'16,"34"-36"-16,-52 54 0,35 16 0,0-34 16,35 53-1,1-54-15,16 1 16,-16-18-16,34-35 15,-52 17-15,17-53 16,-17 36-16,-18-53 16,0 53-16,-35-71 15,17 35-15,-53-52 16,54 70-16,-36 0 16,18 35-1,17 89 1,18 35-16,0-36 15,35 54-15,0-71 16,54 53-16,-54-71 16,53 18-16,-70-36 15,35 1-15,-36-18 16,-17-35 0,0-1-16,-35-16 15,35 34-15,18 36 47,17-1-47,0 1 16,-17-1-16,17 1 0,-17-18 15,17 18-15,-17-18 16,17 17-16,-35 1 16,0 0-1,0-1-15,18 19 16,-18-19-16,0 19 15,0-19-15</inkml:trace>
  <inkml:trace contextRef="#ctx0" brushRef="#br0" timeOffset="44091.5149">14076 5750 0,'0'0'16,"17"18"-16,-17 17 0,18 71 15,0-35-15,-18-1 16,17 1-16,-17-1 0,18 1 16,-18-1-16,18 19 15,-1-37-15,19 1 16,-19-17-16,1-36 0,17 17 16,0 1-1</inkml:trace>
  <inkml:trace contextRef="#ctx0" brushRef="#br0" timeOffset="44969.4652">14552 6315 0,'-35'-18'0,"70"36"0,-88-36 16,36 18-16,-1 0 0,-17 53 15,17-18-15,0 36 16,18-36-16,0 0 15,36 1 1,-1-19-16,18 1 16,-18-18-16,0-18 15,-17 1-15,-18-1 0,0-35 16,0 18-16,-18 0 16,1 17-16,-1 0 15,0 18-15,1 0 16,17 18-16,0 0 15,0-1-15,17 1 0,19 17 16,-19-17-16,19-1 16,17 1-16,-18-18 15,-18 0 1,1-18-16,0 18 0,17-35 16,-35 17-16,18-17 15,-18 18-15,-18-1 16,18 0-16,-18 18 15,1 0-15,17 18 16,0 0 0,0-1-16,17 1 15,1-1-15,0 1 16,-1-18-16,1 0 16,-18 18-16,18-1 15,-1 1 1,1 53-16,0-36 15,-1 53-15,1-35 16,-18-18-16,17 1 0,-17-19 16,0 18-16,0-17 15,0 0-15,-35-18 16,0 0-16,17-18 16,-35-35-16,36 36 15,-1-19-15,0 1 16,18 0-16,0-1 0,18-52 15,0 53-15,52-18 16,-34 35-16,34 1 16,-52-1-16,35 18 15,-36 0-15,-17-18 16,0 1 0,-17-1-1,34 18 16,1 18-15,0-18-16,17 0 16,-18 0-16,1 0 15,17-18-15,-17 1 16,-18-1-16,18 18 16</inkml:trace>
  <inkml:trace contextRef="#ctx0" brushRef="#br0" timeOffset="45114.6988">15522 6544 0,'0'35'16,"0"-70"-16,0 88 0,-35-18 16,17-17-16,-35 17 15,36-17-15,-1-1 16,0-17-16</inkml:trace>
  <inkml:trace contextRef="#ctx0" brushRef="#br0" timeOffset="45636.0678">16404 5909 0,'18'106'15,"-36"-212"-15,36 282 0,-1-105 16,19 35-16,-19-71 16,19 0-16,-1-17 15,-17 0-15,52-18 0,-52-18 16,35-17-1,-36-1-15,1 1 0,-18-35 16,18 34-16,-18 1 16,0 17-16,0 1 0,-18-1 15,18 36 1,0 17 0,0 0-16,18 36 15,-1 17-15,-17-53 16,36 36-16,-19-36 15,1-17-15,-1-18 0</inkml:trace>
  <inkml:trace contextRef="#ctx0" brushRef="#br0" timeOffset="45885.7825">16986 6085 0,'0'0'0,"-17"0"0,-19 18 15,19 0-15,17 17 16,0 0-16,35 18 16,-17-18-16,52 36 15,-52-53-15,35 35 16,-36-36-16,-17 1 16,-17-18-1,-19 0 1,1 0-16,0-18 15,17 1-15,1-1 0</inkml:trace>
  <inkml:trace contextRef="#ctx0" brushRef="#br0" timeOffset="46153.4212">17145 6315 0,'0'0'16,"53"-18"-16,-18 18 0,-17-18 15,35-17-15,-36 18 16,1-19-1,-18 19-15,-18-1 16,18 0-16,-53 18 16,36 18-16,-1 0 0,-17 35 15,17-18-15,36 18 16,0-18 0,17 0-16,0-17 15,53 17-15,-52-35 16,-19 0-16,19 0 0,-19-17 15,18-1-15,-17 0 16,-18 1 0</inkml:trace>
  <inkml:trace contextRef="#ctx0" brushRef="#br0" timeOffset="46826.5385">18397 5768 0,'71'159'15,"-142"-318"-15,160 388 0,-37-123 16,-16-71-1,-1 1-15,-35-72 32,-18-52-17,1 35-15,-1-17 0,-17-36 16,35 35-16,0-52 16,17 70-16,1 18 15,0-1-15,17 19 0,36 17 16,-36 17-16,18 36 15,-36 0-15,1 35 16,-18-52 0,-18 17-16,1-18 0,-18 18 15,35-36-15,-18 19 16,36-1-16,17 18 16,-18-35-16,54 52 15,-53-52 1,-1 17-16,1-17 0,0 17 15,-18-17-15,-36-18 16,1 17-16,-36-17 16,54 0-16,-54-35 15,36 17-15,-18-17 16,53 0 0</inkml:trace>
  <inkml:trace contextRef="#ctx0" brushRef="#br0" timeOffset="47254.7895">19156 5891 0,'17'89'0,"-34"-178"0,34 231 16,-17-107-16,0 35 16,-17-34-16,17-1 15,0-53 1,-18-17-1,18 0-15,-17-18 0,-1-35 16,18 17-16,-18-35 16,18 53-16,0 0 15,18 53-15,0 0 16,-1 18-16,18 70 16,-17-35-16,17 0 15,1 0-15,-1 0 16,0-18-16,1 18 0,52 0 15,-53-35-15,-17-18 16,35 0-16,-18-53 16,-35 17-16,0-16 15,-18-54 1,1 53-16,-54-71 0,53 71 16,-17 0-16,17 18 0,-17 0 15,18 35 1,17 35-16,0 18 15</inkml:trace>
  <inkml:trace contextRef="#ctx0" brushRef="#br0" timeOffset="47800.1015">20532 6015 0,'53'0'16,"-18"-18"-16,18 18 15,0-17-15,17-1 0,18 0 16,-35 1-16,0-1 16,-35 0-16</inkml:trace>
  <inkml:trace contextRef="#ctx0" brushRef="#br0" timeOffset="48177.5308">20832 5697 0,'0'0'15,"0"36"-15,-18 52 16,18-35-16,0 70 16,18-70-16,17 35 15,-18-52-15,54 17 16,-36-36-16,36 1 16,-36-18-16,0-18 15,-17 1-15,-18-1 16,0 0-1,0 36 1,18 17 0,-18 0-16,17-17 0,1 0 15,53-1 1,-36 1-16,35-36 16,-34 18-16,-19-17 0,1-36 15,-18 18-15,-53-18 16,18 17-1,-71 1-15,18 17 16,17 18 0,18 53-1,53-35-15</inkml:trace>
  <inkml:trace contextRef="#ctx0" brushRef="#br0" timeOffset="49234.4585">22578 6209 0,'-18'53'15,"18"-36"-15,0-34 31,-17-36-15,-1 18-16,18-1 0,-35-17 16,35-17-1,0 52-15,17-17 16,19 35-16,-19-18 16,18 18-16,1 0 0,34 18 15,-52 0-15,35 17 16,-18-35-16,0 18 15,-35-1-15,18-17 16,-18-17-16,0-1 16,0 0-1,-35-17-15,17 17 16,0 36 0,18 0-16,0 35 15,0-36 1,18 18-16,17-17 15,-17 0-15,0-18 0,35 0 16,-36 0-16,1-18 16,17 0-1,0-34-15,-35 34 0,18 0 32,-18 36-32,0 17 15,0 18-15,18 0 0,-1 88 16,1-88-16,35 88 15,-35-88-15,34 18 16,-52-54-16,18 1 16,-36-36-1,-17-52 1,18 17-16,-36-35 16,53 35-16,-18-18 15,18 18-15,0-17 16,0-54-16,18 89 15,17 17-15,-17 18 16,34 18-16,-34 0 16,0-1-16,-18 36 15,-36 0 1,1-18-16,0-35 16,17 0-1,18-17 1</inkml:trace>
  <inkml:trace contextRef="#ctx0" brushRef="#br0" timeOffset="49685.6789">23566 6015 0,'-18'0'16,"0"0"-1,-17 18-15,0 17 16,35-18-16,-18 36 15,36-35-15,-18 0 0,53-1 16,-18-17-16,-17 0 16,34-17-1,-16-19-15,-36 19 16,17-1-16,-34-35 16,17 36-1,0 34 1,0 1-1,17-1 1,19 1-16,-1 0 16,18-18-16,-35 0 15,34 17-15,-34-17 16,0 0 31,-1 18-32,19 0-15,-1-1 16,0-17-16,0 0 16,1 0-16,-19 0 15,-17-17 1</inkml:trace>
  <inkml:trace contextRef="#ctx0" brushRef="#br0" timeOffset="50214.7285">25135 5786 0,'0'0'15,"-17"-36"-15,34 19 32,72 17-32,-36 0 15,52 0-15,-69 0 16,34 35-16,-52-17 16,-18 34-1,-18-16-15,-52 34 16,52-52-16,-17 17 0,17-17 15,18 35-15,0-36 16,18 1-16,17 0 0,53 17 16,-53-35-16,1 0 15,17 0 1,-36 18-16,-87-36 16</inkml:trace>
  <inkml:trace contextRef="#ctx0" brushRef="#br0" timeOffset="50332.3138">25347 5962 0,'0'0'15,"106"0"-15,-53-18 0,0 18 16,-18 0-16,0-17 16,1 17-16</inkml:trace>
  <inkml:trace contextRef="#ctx0" brushRef="#br0" timeOffset="50792.5968">25718 5221 0,'17'0'15,"18"0"1,1-18-16,34 18 15,1 0 1,-54 0-16,1 0 16,-36 0-16</inkml:trace>
  <inkml:trace contextRef="#ctx0" brushRef="#br0" timeOffset="50957.969">25788 5274 0,'35'53'0,"-70"-106"0,88 141 15,-18-17-15,-17-36 16,0-17-16,-1 17 16,1 0-16,-1-17 15,-17 0-15,0-1 16,18-17-16</inkml:trace>
  <inkml:trace contextRef="#ctx0" brushRef="#br0" timeOffset="51237.6735">26088 5574 0,'0'0'15,"18"-18"-15,-1 1 0,18-19 16,-17 1 0,0-35-16,-1 34 15,-17 1-15,18-18 16,-36 35-16,1 18 15,-1 0-15,0 18 16,-17 35 0,35-18-16,0 36 15,18-36-15,-1 0 0,1 1 16,0-1-16,17-17 16,-17-1-16,17-17 0,-17 18 0,17-18 15,0-18 1,-17 18-16</inkml:trace>
  <inkml:trace contextRef="#ctx0" brushRef="#br0" timeOffset="51553.8862">26388 5221 0,'17'-18'15,"-34"36"-15,52-36 0,-35 1 16,35 17-16,-17 0 15,0 0-15,-1 0 16,19 17-16,-19 1 16,1 0-16,-18 17 0,17 0 15,-17 18-15,18-17 16,-18-1-16,0 0 0,0 0 16,18 18-16,-18-35 15,0 17-15,-18-35 31,0-17-15,1 17-16,-18-18 16,-1 0-16,-17 18 15,36 18-15</inkml:trace>
  <inkml:trace contextRef="#ctx0" brushRef="#br0" timeOffset="52221.3975">27534 5891 0,'-35'71'16,"70"-142"-16,-88 177 0,53-70 0,0 34 16,18-35-16,0-17 15,35 17-15,0-35 16,17-17-16,-35-1 16,18-17-1,-17-36-15,-36 54 16,17-36-16,-17 35 15,0 0-15,0 36 16,0 17 0,18-17-16,-1 0 15,1-18-15,0 17 0,35 1 16,-36-18 0,1 0-16,-18-18 15,0 1 1,0-1-16,18 18 31,-18 18-31,17-1 16,1 1-16,-1 17 15,1-17-15,0-1 16,-1-17 0,-17-17-16,0-1 15</inkml:trace>
  <inkml:trace contextRef="#ctx0" brushRef="#br0" timeOffset="52348.9091">28116 5891 0,'18'-17'16,"-36"34"-16,54-34 0,-1 17 16,-17 0-16,-1 0 15</inkml:trace>
  <inkml:trace contextRef="#ctx0" brushRef="#br0" timeOffset="52404.5253">28258 5838 0,'0'0'16</inkml:trace>
  <inkml:trace contextRef="#ctx0" brushRef="#br0" timeOffset="52532.9272">28452 5662 0,'0'-35'16,"0"70"-16</inkml:trace>
  <inkml:trace contextRef="#ctx0" brushRef="#br0" timeOffset="52715.4985">28452 5450 0,'-18'142'15,"36"-284"-15,-36 372 0,18-72 16,0-87-16,0 0 16,18-18-16,-1-1 0,18 19 15,-17-53-15,17-18 16,-17-18 0,0-53-1</inkml:trace>
  <inkml:trace contextRef="#ctx0" brushRef="#br0" timeOffset="52960.0023">28698 5662 0,'0'0'15,"18"106"-15,-18-53 16,0 0-16,18 35 16,-18-53-16,17 18 15,1-35-15,17-1 16,-17-17-16,35-17 15,-18 17-15,18-35 16,-18 35-16,1 0 16,-19 0-16,-17 35 15,0-18-15,-17 1 16,17 0-16,0-1 16</inkml:trace>
  <inkml:trace contextRef="#ctx0" brushRef="#br0" timeOffset="53449.5352">30004 5644 0,'0'0'16,"17"0"-1,54 0 1,-18 18-16,70 0 16,-70-18-16,0 17 15,-18 19-15,1-1 16,-36-17-16,-36 34 16,1-34-16,0 17 15,0-17-15,17 0 0,-17 17 16,35-17-16,17 17 15,1-17-15,53 17 16,-36-35-16,35 17 16,-34-17-16,-1 0 15,-53-17 1,-35-1-16</inkml:trace>
  <inkml:trace contextRef="#ctx0" brushRef="#br0" timeOffset="53589.2469">30198 5927 0,'0'0'16,"70"17"-16,-34-17 15,17 0-15,-18 0 16,-18 0-16,1-17 0,0 17 16,-36-18-16,0 18 15</inkml:trace>
  <inkml:trace contextRef="#ctx0" brushRef="#br0" timeOffset="53956.1789">29951 5433 0,'0'-18'15,"0"1"-15,17-1 16,19-17-16,-1-1 15,0 1-15,-17 0 16,17-1 0,-35 19-16,18 17 15,-18 17-15,0 19 16,0-19-16,18 19 16,17-1-16,-18-17 15,1-1-15,0 1 16,35 0-16,0-18 15,-36 0-15,1-18 16,-1 0-16,-17 1 16,18-1-16,-18-17 15,0 17-15,0 0 16,0 36 0</inkml:trace>
  <inkml:trace contextRef="#ctx0" brushRef="#br0" timeOffset="54167.1988">30692 5151 0,'35'-18'16,"-17"18"-16,52 0 15,-35 0-15,36 0 16,-53 0-16,-1 0 16,-34 0-16</inkml:trace>
  <inkml:trace contextRef="#ctx0" brushRef="#br0" timeOffset="54329.9454">30762 5239 0,'0'70'15,"0"-34"-15,18-1 16,-18 35-16,0-34 16,18 17-16,-1-36 15,1 1-15,17 17 16,-17-35-16,17 18 16</inkml:trace>
  <inkml:trace contextRef="#ctx0" brushRef="#br0" timeOffset="54618.2262">31009 5503 0,'35'-35'16,"-17"0"-16,0 17 16,35-52-16,-36 34 15,-17-17-15,0 36 16,0-1-16,-17 18 15,-1 0 1,0 0-16,18 18 0,-17-1 16,17 36-16,0-17 15,17 34-15,1-35 16,35 18-16,-35-17 16,17-1-1,-18-35-15,19 18 16,-36-36-16,17 18 15</inkml:trace>
  <inkml:trace contextRef="#ctx0" brushRef="#br0" timeOffset="54951.834">31344 5151 0,'18'0'16,"0"0"-1,-1 0 1,1 0-16,0 0 0,17 17 16,-18-17-16,1 35 15,-18 1-15,18 34 16,-18-34-16,0-1 16,0 53-1,17-53-15,-17 1 0,18 17 16,-18-36-16,0 1 15,0-1-15,-18-17 16,1-17 0,-1 17-16,0-18 15,1 18-15,-1 0 16,1 18 0</inkml:trace>
  <inkml:trace contextRef="#ctx0" brushRef="#br0" timeOffset="55141.7689">31856 6103 0,'0'0'16,"-18"-18"-1,-17 18-15</inkml:trace>
  <inkml:trace contextRef="#ctx0" brushRef="#br0" timeOffset="68826.2352">25312 6509 0,'17'0'47,"54"0"-32,0 0-15,87-18 16,-52 0-16,0 18 16,0-17-16,17 17 15,-17 0-15,71-18 0,-107 18 16,1 0 0</inkml:trace>
  <inkml:trace contextRef="#ctx0" brushRef="#br0" timeOffset="74761.2">29968 6509 0,'18'0'62,"17"0"-46,1 0-16,87-18 15,-35 18-15,18-18 16,0 18-16,17-17 0,1 17 16,123 0-1,-124-18-15,107 18 16,-142 0-16,18 0 15,-89 0 1</inkml:trace>
  <inkml:trace contextRef="#ctx0" brushRef="#br0" timeOffset="78908.6528">3863 7673 0,'0'-35'15,"0"52"1,0 36-1,0 88-15,18-52 16,-1 122-16,-17-105 16,35 88-1,1-123-15,17 52 16,-36-88-16,19 1 16,-1-19-16,0-17 0,36-35 15,-54 0-15,19-18 16,-19 0-16,1-18 0,0-70 15,-18 71-15,0-19 16,0 1-16,-18 18 0,0-89 16,1 106-16,-19 0 15,36 35-15,-17 18 16,17 18-16,0 17 0,0 18 16,0 0-16,17 88 15,1-70-15,35 52 16,-35-52-16,17-18 15,18 53 1,-18-71-16,18 36 16,-35-54-16</inkml:trace>
  <inkml:trace contextRef="#ctx0" brushRef="#br0" timeOffset="79215.8161">4692 8167 0,'0'0'16,"-53"17"-16,35 19 0,-35 17 16,53-36-16,-17 36 15,17-18-15,17-17 16,19 17-16,-1-17 15,18 17-15,-35-17 16,17 17 0,-17-35-16,-18 36 15,-18-19-15,-17 1 16,17-1-16,-35 1 16,18-18-16,17 0 15</inkml:trace>
  <inkml:trace contextRef="#ctx0" brushRef="#br0" timeOffset="79527.1508">4851 8502 0,'0'0'16,"35"0"-16,18-35 0,-35 17 15,17-17-15,-35 17 16,17-17-16,-17 17 15,-52 1 1,34 17-16,-17 17 0,-18 18 16,17 1-16,19 34 15,17-52-15,0 17 16,35 18-16,18-35 16,-18-1-16,18 1 15,0-18-15,35 0 16,-52 0-16,-1-18 15,-18 18-15,-34 0 16,-18 0 0</inkml:trace>
  <inkml:trace contextRef="#ctx0" brushRef="#br0" timeOffset="80149.8756">6085 7585 0,'0'0'16,"36"70"-16,-19 1 0,19-1 15,17 124-15,-18-88 16,-18-18-16,19 71 16,-19-106-16,1 35 15,-18-70-15,0 0 16,-18-36-1,18-17-15,0-1 16,36-34-16,-1 35 16,0 17-16,71 18 15,0 18 1,-88-1-16,34 54 16,-52-54-16,-17 19 0,-36 17 15,18-36-15,-18 1 16,-36 17-16,54-35 15,-18 0 1,53-17-16,0-19 16</inkml:trace>
  <inkml:trace contextRef="#ctx0" brushRef="#br0" timeOffset="80805.6288">6826 8290 0,'0'0'15,"-35"53"-15,17-18 0,-17 54 16,17-36-16,18-18 0,18-17 16,0 17-16,-1-35 15,36 0-15,-35-18 16,35-17-16,-36 0 16,-17-18-16,0 17 15,-17-34-15,17 52 16,-35 1-16,35-1 15,-18 18-15,18 18 16,0-1-16,0 36 16,18-35-16,17 35 15,0-36-15,53-17 16,-52 0-16,34 0 16,-52-17-16,17-19 15,-35 19 1,-18-19-16,1 36 15,-1 0 1,0 18-16,18 0 16,18-1-16,-18 1 15,35 17-15,-17-17 16,35 0-16,-18-18 16,18-36-16,-18 19 15,1-54-15,-36 36 16,17-53-16,-17 52 15,-17-69 1,17 52-16,0 0 16,-18-18-16,18 18 0,-18-53 15,1 89-15,17-1 16,0 36-16,17 70 16,1-35-16,17 106 15,-17-89-15,17 71 16,-17-70-16,35 17 15,-53-70-15,35 35 16,-17-53 0,-1 0-1,-17-18-15,0 0 16</inkml:trace>
  <inkml:trace contextRef="#ctx0" brushRef="#br0" timeOffset="81028.1137">7638 8273 0,'-18'0'16,"0"-18"-1,1 18-15,-1 18 0,0-18 16,1 0-16,17 17 0,-18 19 16,36-1-1,17-18-15,18 1 16,-35 0-16,35-18 15,-18 0-15,0 0 16,-17 0-16</inkml:trace>
  <inkml:trace contextRef="#ctx0" brushRef="#br0" timeOffset="81195.1421">7849 8255 0,'18'18'31,"0"-18"-15</inkml:trace>
  <inkml:trace contextRef="#ctx0" brushRef="#br0" timeOffset="81583.3571">7849 8255 0,'0'0'16,"18"-35"-16,-18 52 0,18 19 15,-18-1 1,17 53-16,1-35 16,17 71-16,-17-72 15,-1 54-15,1-70 16,-18 34-1,0-52-15,-18-18 16,1-53 0,17 0-16,0-35 15,-18 35-15,18 0 16,0-71 0,0 1-16,18 70 15,-1 18-15,19 17 16,-1 53-1,-17 36-15,-36-18 16,-17-18 0,35-17-16,-36-1 15,36-34 1,0-19-16,18 19 16,-18-18-16</inkml:trace>
  <inkml:trace contextRef="#ctx0" brushRef="#br0" timeOffset="82296.099">8184 8326 0,'0'17'15,"0"-34"-15,0 52 0,0-18 16,18-17 15,-18-35-31,18 18 16,-18-1-16,17 0 15,1 1-15,0 17 16,-1 0 0,1 17-1,-18 1-15,18-18 0,-1 18 16,1-18 0,-1 0 46,1 0-46,-18-18-16,35 0 15,-35 1-15,18-19 16,-18 19-16,-18-1 16,18 0-16,-17 18 15,17-17 1,17 34 15,1 19-15,0-19-16,-18 19 0,17 17 15,1-18-15,0 18 0,-18 0 16,17 35-16,1-53 16,-18 0-16,0-17 0,0 0 15,0-1 1,-18-17-16,18-17 15,0-1-15,0-35 16,0 18-16,0-36 16,18 18-16,0-35 15,-1 53-15,36-18 16,-35 35-16,17 18 16,-35 18-16,18 17 15,-18-17-15,-36 35 16,36-36-16,-17-17 15,-19 18-15,1 0 16,18-18 0,-1 0-16,0 0 0</inkml:trace>
  <inkml:trace contextRef="#ctx0" brushRef="#br0" timeOffset="83002.6308">9578 8167 0,'0'0'15,"-18"0"-15,18-18 16,18 18-16,17-17 15,36-1-15,-18 0 16,-18 1-16,53-1 16,-53 0-16,18-17 15,-35 17-15,0-34 16,-18 34-16,-36 0 16,19 1-16,-36 17 15,35 17-15,-35 19 16,36-19-16,-1 54 15,0-36-15,18 18 16,18-35 0,17 17-16,-17-18 15,35 1-15,-36-18 16,36 0-16,-35 0 16,17 0-1,-17 18-15,17-1 16,-35 1-16,18 0 15,-1-1-15,1 1 0,0-18 16,-1 0-16,1 0 16,-18-18-16,0 1 15,0-19 1,-35 1-16,-1 17 16,-16-17-16,-19 35 15,36 18-15,17-1 16,18 1-16,18 0 15</inkml:trace>
  <inkml:trace contextRef="#ctx0" brushRef="#br0" timeOffset="83636.1858">11377 7938 0,'0'-18'16,"0"36"-16,-18-36 0,1 36 15,17-1-15,-35 54 16,35-18-16,-18 35 15,18-53-15,18 0 16,-1 1-16,1-19 0,52 19 16,-17-36-16,35-36 15,-52 19-15,34-36 16,-52 17-16,0 19 16,-1-1-16,-17 1 0,-17-1 15,-1 36 1,-17 17-1,17-18-15,18 19 0,0-19 16,18 36-16,-1-35 16,36 17-16,-17-35 15,-19 0-15,18 0 0,-17-17 16,0-19-16,-1 19 16,-34-36-1,-1 17-15,-17-16 16,17 34-16,-17-17 15,17 35-15</inkml:trace>
  <inkml:trace contextRef="#ctx0" brushRef="#br0" timeOffset="84131.0052">11889 8202 0,'53'18'16,"-106"-36"-16,123 36 15,-52-18 32,-18-18-31,17 18-16,1-18 15,-18 1-15,18 17 16,-1-18-16,1 18 31,-18 18-31,18-18 0,-18 17 16,17 19-16,1-19 15,0 54-15,-18-36 16,35 53 0,-35-52-16,17 17 0,1 0 15,-18-18-15,0 0 0,18 0 16,-18-17-16,0-36 16,0-17-1,-18 0-15,0 0 0,18-18 16,-17-53-1,17 53-15,17-71 16,1 71-16,35-35 16,-18 71-16,18-1 15,-53 36-15,18-18 16,-18 17-16,0 1 0,-18 17 16,1-17-16,-1-1 0,-17 1 15,17-18-15,0 0 16,18-18-1,18 18-15</inkml:trace>
  <inkml:trace contextRef="#ctx0" brushRef="#br0" timeOffset="84614.8985">12471 8184 0,'0'18'15,"0"-36"-15,0 54 0,-18-36 0,36 17 16,-18 1-16,17-18 15,1 0-15,35 0 16,-35-18-16,17 1 16,-18-1-16,1-17 0,17-18 15,-35 18 1,18-54-16,-18 37 16,0-54-16,0 53 15,0 17-15,0-16 16,0 16-16,0 1 0,0 70 31,-18 71-31,18-53 16,0 18-16,0-18 0,0-1 15,36 54-15,-1-35 16,0-36-16,0 0 16,36 1-16,-53-19 15,17-17-15,0 0 16,-17-17-1,-36-19 1,1 1-16,-19-18 16,-17 18-1,36 35-15,-19 0 16,1-18 0,18 18-16,-1 0 15,0 0 1,18-17-16</inkml:trace>
  <inkml:trace contextRef="#ctx0" brushRef="#br0" timeOffset="84748.6939">12524 7920 0,'35'18'16,"35"-18"-1,-34 0-15,52 0 16,-53 0-16,0 0 15</inkml:trace>
  <inkml:trace contextRef="#ctx0" brushRef="#br0" timeOffset="85392.8153">14482 7867 0,'0'0'0,"-36"0"0,19 0 15,-36 18-15,17 17 16,1-17-16,0 17 0,-18 53 15,35-53-15,18 1 16,0 16 0,18-34-16,35 0 15,-18-18-15,0 0 0,1-18 16,52-52-16,-70 34 16,-1-17-16,1 0 0,-1-70 15,-17 52-15,-17-17 16,-1 0-16,1 0 15,-36-53-15,35 88 16,-17 0-16,17 53 16,18 18-16,0 17 15,0 35-15,0 89 16,35-53-16,18 53 16,-17-89-16,34 54 15,-35-71-15,18 17 16,-17-35-16,-1 1 15,-18-36-15,19 17 16</inkml:trace>
  <inkml:trace contextRef="#ctx0" brushRef="#br0" timeOffset="85876.1943">14940 7638 0,'0'0'0,"-17"88"0,17-35 15,-18 53-15,18-53 16,18-1-16,-1-16 0,18 34 15,-17-52 1,35 17-16,-35-35 16,17 0-16,-35-17 15,18-1-15,-18-17 16,0-1-16,0 19 16,17 17-1,1 35 1,-1 0-16,54 1 15,-36-19-15,36 1 16,-18-1 0,-36-34-16,1 17 0,-18-18 15,0-17-15,-35-18 16,-1 18-16,1-18 16,18 18-16,-19-18 0,-34-18 15,52 36-15,0-18 16,36 35-16,0 1 15,-1 17-15</inkml:trace>
  <inkml:trace contextRef="#ctx0" brushRef="#br0" timeOffset="86205.166">15399 7267 0,'17'0'0,"-17"18"16,18-18-16,0 0 15,17 0-15,0 0 16,-17 0-16,0 0 16,-18 18-1,-36-1 1,19 1-16,-1 35 15,18-18-15,0-17 16,18 35-16,-18-18 0,35 18 16,-17-18-16,17 0 15,-18-17-15,1-18 16,17 0 0</inkml:trace>
  <inkml:trace contextRef="#ctx0" brushRef="#br0" timeOffset="86528.4537">15734 7549 0,'0'0'16,"18"-17"-16,-1-1 16,-17 1-16,18-19 15,-18 19 1,0-1-16,0 0 15,0 1-15,-18-1 16,18 0-16,0 36 16,0 0-1,18-1-15,-18 36 16,17-35 0,1 17-16,17-35 15,-17 18-15,0-18 16,-1 0-16,-17-18 15,0 1 1,-17-1 0</inkml:trace>
  <inkml:trace contextRef="#ctx0" brushRef="#br0" timeOffset="86812.3806">15910 7303 0,'18'0'15,"-36"0"-15,54-18 16,-19 18-16,1 0 15,-1 0-15,1 0 16,0 0 0,-1 18-16,1 17 15,0 0-15,17 18 16,-35-35-16,18 17 16,-18 0-16,17 0 15,-17-17-15,0 35 16,0-35-16,-17-1 0,-1-17 15,0 0 1,-17 0-16,17 0 0,-17-17 16,17 17-1,-17 0-15,18 0 16</inkml:trace>
  <inkml:trace contextRef="#ctx0" brushRef="#br0" timeOffset="87151.3795">16492 8290 0,'0'0'0,"-35"18"0,0 35 15,0-36-15,17 1 16,18 0-16,-18-1 0</inkml:trace>
  <inkml:trace contextRef="#ctx0" brushRef="#br0" timeOffset="87612.3017">17145 7885 0,'-35'-18'0,"70"36"0,-106-36 16,19 71-16,16-18 16,1 0-16,17 1 0,18-1 15,-17 0-15,17-17 16,17 17-16,1-17 0,35-1 15,-18-17-15,0 0 16,1-17-16,-1-1 0,0-17 16,1 0-16,-19-1 0,18-69 15,-17 52-15,-18-89 16,-18 54 0,-17-88-16,18 105 15,-36-52-15,17 88 16,1 17-16,17 18 15,18 106-15,0-36 16,18 107-16,0-89 16,52 88-1,-34-105-15,16-18 16,-16 0-16,-1 0 0,36 17 16,-36-52-16,0-1 15,-17-17-15,-1-17 16</inkml:trace>
  <inkml:trace contextRef="#ctx0" brushRef="#br0" timeOffset="88034.9623">17621 7303 0,'0'17'0,"0"-34"0,18 69 0,-18 19 15,0 0-15,18 87 16,-18-87-16,0-1 16,0 1-16,17 17 15,-17-70-15,0-1 0,18 1 16,-18-36-1,0-17-15,17 18 16,36-36-16,0 35 16,-17 18-16,-19 18 15,36 35 1,-35-36-16,-18 54 16,0-54-16,-36 19 15,19-19-15,-54 1 16,54-18-16,-19 0 0,19-18 15,-19-17-15,19 17 16,-1-35 0,18 36-16</inkml:trace>
  <inkml:trace contextRef="#ctx0" brushRef="#br0" timeOffset="88362.7421">17921 7285 0,'35'-18'15,"-17"18"-15,35-35 16,-18 35-16,18-18 16,-35 18-1,-18-17-15,-18 17 16,1 17-16,-1-17 15,0 0 1,1 0-16,17 18 16,0 0-1,17 17-15,-17 18 16,0-18-16,0 36 16,18-36-16,0 18 15,-1-53-15,1 17 16</inkml:trace>
  <inkml:trace contextRef="#ctx0" brushRef="#br0" timeOffset="88686.1424">18239 7532 0,'17'0'16,"1"0"-1,0-18-15,-1 1 16,1-1-16,-1-17 0,1 17 16,-18 0-16,0-17 15,0 0-15,-18 17 16,1 1-16,-1-1 16,1 36-1,17 17-15,0-18 16,0 19-16,0-1 0,35 18 15,-18-18-15,19 0 16,-19-35 0,19 0-16,-19 0 0,1 0 15,-18-17-15,0-1 16</inkml:trace>
  <inkml:trace contextRef="#ctx0" brushRef="#br0" timeOffset="88985.8084">18503 7232 0,'0'0'0,"18"-18"0,-1 18 16,1 0-16,0 0 15,-1-17-15,1 17 16,-18 17-16,0 1 16,0 17-1,0 18-15,0-18 16,0 18-16,18-17 15,-18-19-15,17 19 16,-17-19 0,18 1-16,-36-18 15,1 0 1,-1 0-16,-17 0 16,17 17-1,18 1 1</inkml:trace>
  <inkml:trace contextRef="#ctx0" brushRef="#br0" timeOffset="89208.0621">18979 8043 0,'-35'53'16,"70"-106"-16,-87 142 0,-19-19 16,36-52-1,-18 17-15,18-17 16,-1-1-16,-17 1 16</inkml:trace>
  <inkml:trace contextRef="#ctx0" brushRef="#br0" timeOffset="89915.1898">20020 7867 0,'0'0'0,"-35"0"0,17 0 16,-52 35 0,34-17-16,19 17 0,-36 53 15,53-35-15,0-17 16,0-1-16,17-18 0,54 19 16,-18-36-1,-18 0-15,18-36 0,0 19 16,-18-18-16,18-71 15,-35 53-15,-18-53 16,0 35-16,-35-87 16,-1 69-16,19 19 15,-54-54-15,54 89 0,-36 0 16,35 53 0,18 87-1,18-34-15,-1 17 16,1-17-16,17 17 0,71 35 15,-53-70-15,0 0 0,17 0 16,19 18 0,-1-18-16</inkml:trace>
  <inkml:trace contextRef="#ctx0" brushRef="#br0" timeOffset="90348.7365">20549 8555 0,'0'70'16,"0"-140"-16,18 158 0,-18-123 31,0-36-15,-18 18-16,1 18 0,-19-88 16,19 52-16,-1-17 15,0 17-15,18-35 0,0-123 16,18 123-16,17-70 15,1 123-15,-1 35 16,-17 18-16,17 18 0,0 35 16,-17-18-1,-1 36-15,1-36 16,0 53-16,-18-70 16,17 35-16,1-36 15,17 19 1,-17-19-16,17 19 15,-35-19-15,18 36 16,-36-35-16,-17-1 16,0 1-16,-54-18 15,54 0-15,-35-18 16,52 18-16,-17-17 16,35-1-16,35 1 15</inkml:trace>
  <inkml:trace contextRef="#ctx0" brushRef="#br0" timeOffset="90599.1596">20902 7126 0,'18'0'16,"-1"0"-16,1 0 16,35 0-16,-35 0 15,34 0 1,-34 0-16,-18-18 31,-18 18-31</inkml:trace>
  <inkml:trace contextRef="#ctx0" brushRef="#br0" timeOffset="90715.3268">20990 7197 0,'18'70'16,"-36"-140"-16,54 193 0,-19-52 15,1-36-15,17 18 16,-35-35-16,18-1 16,-1 1-1</inkml:trace>
  <inkml:trace contextRef="#ctx0" brushRef="#br0" timeOffset="91027.029">21202 7408 0,'0'18'0,"18"-18"16,-1 0-16,19-18 15,-19 18-15,18-35 16,-35 0-16,18 17 15,-18 1-15,0-19 0,-18 1 16,1 17 0,17 1-16,-18 17 15,18 17 1,0 36-16,0-35 16,18 52-1,17-34-15,0 17 16,1-36-16,-19 1 15,1-18-15,0 0 0,-1 0 16,-17-18-16,0 1 16</inkml:trace>
  <inkml:trace contextRef="#ctx0" brushRef="#br0" timeOffset="91304.9016">21467 7144 0,'17'-18'16,"-34"36"-16,52-36 0,-18 36 15,1-18-15,0 17 16,-1-17-16,-17 18 16,18-18-16,0 18 15,-18-1-15,0 19 16,17-19-16,-17 19 0,0-19 16,0 1-16,0-1 15,0 1-15,0 17 16,0-17-16,-17 0 15,-1-18 1,0 0 0,1 0-1</inkml:trace>
  <inkml:trace contextRef="#ctx0" brushRef="#br0" timeOffset="91472.6998">21784 7832 0,'0'0'15,"0"70"-15,0-34 0,-35 34 16,-1-35-16,-16 18 16,34-17-16,-17-19 15,-1 1-15</inkml:trace>
  <inkml:trace contextRef="#ctx0" brushRef="#br0" timeOffset="92083.9557">22648 7920 0,'0'0'16,"-53"-53"-16,36 35 0,-54 18 16,36 0-16,0 18 0,17 17 15,-17 1-15,17 16 0,0 37 16,18-54-16,18 0 15,35 18 1,-18-35-16,54-18 16,-37-18-16,37-35 15,-54 18-15,0-18 0,-17 0 16,-18 0-16,0 0 16,0-17-16,-18-89 15,-17 88-15,0-70 16,-1 88-16,19 18 0,-1 17 15,18 36-15,0 17 16,0 89 0,18-36-16,-1-17 0,19-1 0,34 71 15,-35-88 1,54 35-16,-36-52 16,-18-1-16</inkml:trace>
  <inkml:trace contextRef="#ctx0" brushRef="#br0" timeOffset="92540.2689">22983 7849 0,'0'0'16,"36"-17"-16,-19-1 16,19-53-16,34 1 15,-52 17-15,17-53 16,-17 71-16,-18-71 15,0 71-15,-18-36 16,1 54-16,-1-1 16,0 18-16,18 18 15,0 17-15,0 18 0,0 0 16,18 17-16,17 18 0,0-17 16,71 176-1,-18-124 1,-52-34-16,-19-19 15,-17-35-15,-35-17 16,0-18-16,-36 0 16,36-18-1,0-17-15,-1 18 0,19-19 0,-18 19 16,17-72 0,18 54-16,18-53 15,-1 53-15,54-54 16,-54 54-16,54-35 15,-53 52-15,-1-17 0,18 17 16</inkml:trace>
  <inkml:trace contextRef="#ctx0" brushRef="#br0" timeOffset="92773.7834">23566 7144 0,'35'0'0,"0"0"15,0-18-15,1 18 16,-19-18-16,-17 1 31,-17 17-15</inkml:trace>
  <inkml:trace contextRef="#ctx0" brushRef="#br0" timeOffset="92924.4837">23636 7214 0,'0'71'15,"0"-142"-15,0 177 0,18-35 16,-18-54-16,35 36 15,-17-35-15,-1-18 16,1 18-16,0-18 16,17 0-1</inkml:trace>
  <inkml:trace contextRef="#ctx0" brushRef="#br0" timeOffset="93228.3567">23813 7444 0,'17'0'16,"1"0"0,17-18-1,-35 0-15,35-17 0,-35 0 16,0 17-16,0-70 16,-17 53-1,-1 17 1,0 18-16,1 18 15,17 17 1,17 18-16,-17-18 16,36 36-16,-19-54 15,36 36-15,-35-35 16,17 17 0,-17-35-16,-1 0 0,-17-17 15</inkml:trace>
  <inkml:trace contextRef="#ctx0" brushRef="#br0" timeOffset="93578.7487">24095 7144 0,'17'0'15,"19"17"1,-1-17-16,0 0 0,0 0 15,1 0-15,-19 0 0,19 0 16,-36 18 0,0 17-1,0 1-15,-18-1 16,18 0-16,0 0 0,18 36 16,-18-36-16,0 1 15,17 16 1,1-34-16,-18 0 0,0-1 15,-18-17-15,1 0 16,-1-17 0,-17-1-16,17 18 15,0-18-15,1 18 16,-1 18-16,1 17 16</inkml:trace>
  <inkml:trace contextRef="#ctx0" brushRef="#br1" timeOffset="116474.6131">16669 7161 0,'-18'0'0,"18"-17"16,-18 17 15,36 0-15,0 0-16,-1 17 15,54 19-15,35 34 16,-36-34-16,19 16 16,-19 1-16,124 71 15,-106-36-15,124 88 16,-106-105-16,88 88 15,-88-89-15,35 36 16,-88-71-16,17 1 16,-52-19-1,0 1-15,-36-18 16,-17 0 0,17-18-16,-35 1 15,18-1-15</inkml:trace>
  <inkml:trace contextRef="#ctx0" brushRef="#br1" timeOffset="116869.71">18556 6950 0,'0'0'15,"-35"17"-15,0 1 0,-36 53 16,36-36-16,-18 18 15,18 0-15,-36 17 0,18 18 16,-35 18-16,-89 106 16,89-106-16,0 0 0,-18-1 15,-70 72-15,88-107 16,-1 1-16,19-1 0,-1-17 16,-17 18-1,53-36-15,17-17 16,36 0-16</inkml:trace>
  <inkml:trace contextRef="#ctx0" brushRef="#br0" timeOffset="124032.8769">4322 9525 0,'-18'-35'16,"0"35"-16,18 35 15,0 88 1,0-52-16,18 123 16,-18-88-16,18-18 15,17 71 1,35-53-16,-34-89 16,34 19-16,-17-54 15,-18 0-15,36-88 16,-53 36-16,17-71 15,-17 70-15,-18-87 16,0 69-16,-36-87 16,1 105-16,17 18 15,-17 1-15,35 87 16,0 71 0,0-36-16,18 124 15,-1-106-15,1 1 16,35 34-1,0-35-15,-18-52 0,36-1 16,-36-18-16,0-17 16</inkml:trace>
  <inkml:trace contextRef="#ctx0" brushRef="#br0" timeOffset="124388.6427">5151 10266 0,'0'0'16,"35"106"-16,-18-36 0,-17-17 0,36 53 15,-19-71-15,1 18 16,0-35-16,-18-36 31,-36-35-31,1 0 16,-35-70-16,34 52 15,-34-105-15,70 88 16,17-36-16,19 89 16,52 17-1,-35 18-15,0 0 0,17 53 16,-34-35-16,-1 52 16,-35-52-16,0 35 15,-18-35-15,-17 17 16,0-35-16,17 18 15,0-18-15,1 0 0</inkml:trace>
  <inkml:trace contextRef="#ctx0" brushRef="#br0" timeOffset="125184.2869">5803 10001 0,'-17'-17'0,"34"34"0,-52-52 16,17 53-16,1-1 16,-19 54-1,19-18-15,17 17 16,17-34-16,1-19 0,17 18 16,1-35-16,16-17 15,-34-18-15,17-36 16,-17 36-16,-18-18 15,18 18-15,-18-18 16,-18-53-16,0 53 16,-17-71-16,0 71 15,17 18-15,1 0 0,-1 35 16,0 18 0,18 70-16,0-18 15,18 71-15,0-88 16,52 53-16,-35-53 15,54 0 1,-54-35-16,0-1 0,18-17 16,-35-17-16,-1-19 15,-17 19-15,-17-19 16,17 1-16,-36 18 16,19 17-1,17 35 1,17 18-1,-17-18-15,18-17 0,17 35 16,-17-36-16,35 1 16,-35-18-16,-18-18 15,17 1-15,1-1 16,-18-35 0,0 35-16,-18-17 15,1 17-15,-1 1 16,36 17-1,17 0 1,-18 0-16,19 0 16,-19 0-1,-17-35-15,0 17 16,0-17-16,0 17 16,0 0-1,18 18-15,17-17 16,1-1-16,34 0 15,-35 1-15,1-1 16,-19 1-16,1-1 0,0 18 16,-18-18-16,0 1 15,-18-1-15</inkml:trace>
  <inkml:trace contextRef="#ctx0" brushRef="#br0" timeOffset="125366.8776">6509 9578 0,'0'0'16,"0"123"-16,0-70 15,0 18-15,0 35 16,0-71-16,17 53 16,-17-70-16,18 35 15,0-36-15,-1-17 16,1 0-16</inkml:trace>
  <inkml:trace contextRef="#ctx0" brushRef="#br0" timeOffset="125647.1938">6668 10019 0,'17'18'16,"1"-1"-16,-1-17 16,1 0-16,0-17 15,-1-1-15,-17 0 16,0 1-16,0-19 15,-17 19-15,-1-1 16,0 18-16,1 0 16,17 35-1,0 1-15,17 17 16,1-18-16,35 18 16,-35-36-16,17-17 0,53 0 15,-53 0 1,36-17-16,-53-1 0,-1 18 15,-17-18-15,18 18 16,-36 0-16</inkml:trace>
  <inkml:trace contextRef="#ctx0" brushRef="#br0" timeOffset="126458.2023">8573 10125 0,'0'0'0,"35"176"0,-18-70 15,19 35-15,-36-88 16,17-18-16,-17-17 0,18-18 15,-18-35 1,-18-1-16,1-17 0,-1-17 16,-17-1-16,-18-70 15,35 71-15,-17-89 16,17 88-16,36-52 16,0 105-16,70-17 15,-35 35-15,35 18 16,-70 17-16,17 35 15,-35-17-15,-18-17 16,-35 34-16,18-52 16,-36 17-1,36-17-15,18-18 0,-1 0 16,18-18-16,18-17 16,-1 17-16</inkml:trace>
  <inkml:trace contextRef="#ctx0" brushRef="#br0" timeOffset="127196.9599">9066 9790 0,'0'0'0,"-17"0"16,-1 17-1,-17 54-15,17-36 16,18 0-16,0 18 0,0-17 16,0-19-16,0 18 0,35-17 15,1-18 1,17 0-16,-36-18 15,19-34-15,-19 16 16,-17-17-16,0 18 16,0 0-16,-17 17 15,17-17-15,0 53 32,17 17-32,1 0 15,35 18 1,-36-35-16,19 17 0,-19-35 15,1 0 1,-18-35 0,0 17-16,0-35 15,0 35-15,0-34 16,18 34-16,35 0 16,-18 18-16,0 0 15,-17 0-15,-1 0 16,1 18-16,0-18 0,-1 18 15,-17-1-15,0 1 32,-17-18-17,17 17-15,0 1 16,0 0 0,17-18-16,-17 17 15,18-17-15,0 0 16,-1 0 15,-17-17-31,0-1 16,-17 0-16,34 18 31,1 18-15,-1 0-1,19-18-15,-19 0 16,1 0-16,0 0 15,17-18-15,-35 0 16,18 1 0,-1-1-16,-17 1 0,0-1 15,0 0-15,0 1 16,-17-1-16</inkml:trace>
  <inkml:trace contextRef="#ctx0" brushRef="#br0" timeOffset="127486.4847">9719 9208 0,'0'105'16,"0"-210"-16,0 281 0,18-106 0,-1 1 15,1 17-15,0-17 16,-1-18-16,19 53 0,-19-71 16,18 0-16,-17-17 0,-18-1 15,18 1 1</inkml:trace>
  <inkml:trace contextRef="#ctx0" brushRef="#br0" timeOffset="127635.2839">9684 9737 0,'53'0'16,"-36"17"-16,54-17 15,-36 0-15,53-17 16,-52 17-16,-19 0 15,1-18-15,0 18 0</inkml:trace>
  <inkml:trace contextRef="#ctx0" brushRef="#br0" timeOffset="127909.0361">9913 9737 0,'124'-36'0,"-248"72"0,124-19 0,18-17 0,-1 18 15,1 0-15,0-18 16,17 17-1,18-17 1,-53-17 0,-18-1-16,1 0 15,17 1 1,0 34 0,17 1-1,1 0-15,35-1 16,-36 1-16,19-18 15,-19 0-15,19 18 16,-19-18-16,-17-18 16</inkml:trace>
  <inkml:trace contextRef="#ctx0" brushRef="#br0" timeOffset="128192.8389">10478 9737 0,'-18'17'0,"36"-34"0,-36 52 16,18-17-16,-18 17 15,18-17-15,0-1 0,36 36 16,-19-53-16,36 35 16,-35-35-16,17 18 15,-17-18-15,-1 0 16,-34 0-1,-1 0 1,-35 0-16,35 18 16,-17-18-16,18 0 15,-1 0-15,-17 17 16,17-17-16</inkml:trace>
  <inkml:trace contextRef="#ctx0" brushRef="#br0" timeOffset="128921.0509">12277 9313 0,'-18'-17'0,"36"34"0,-36 1 15,18 88 1,18-18 0,-1 71-16,1-71 15,17-17-15,1-19 0,34 37 16,-35-54-16,1-17 16,-1-1-16,0-17 0,36-17 15,-54-19 1,1 19-16,-18-19 0,0 19 15,18-19-15,-18 19 16,0 52 0,17 0-16,19 36 15,-19-36-15,1 0 16,52 1-16,-34-36 16,34 0-16,-34-18 15,-1-35-15,-18 0 16,-17-35-16,-17 53 15,-36-71 1,35 71-16,-35-71 16,36 71-16,-1-36 15</inkml:trace>
  <inkml:trace contextRef="#ctx0" brushRef="#br0" timeOffset="129126.0253">13123 9102 0,'0'0'0,"18"17"0,17-17 0,-17 0 16,70-35-16,-53 17 15,36 1 1,-36-1-16,-35 0 0,0 1 15</inkml:trace>
  <inkml:trace contextRef="#ctx0" brushRef="#br0" timeOffset="129259.4512">13229 9119 0,'141'-158'0,"-282"316"0,159-122 0,-1 17 16,19 17-1,-36-35-15,35 36 16,-17-53-16,-1-1 0,19 1 15</inkml:trace>
  <inkml:trace contextRef="#ctx0" brushRef="#br0" timeOffset="129549.034">13511 9402 0,'36'0'16,"-19"0"-16,1-18 15,0 0-15,-18 1 0,35-36 16,-35 17 0,0 1-16,0 18 0,0-36 15,0 17-15,-18 19 16,1-1-16,-1 18 16,18 18-1,-18 17-15,18 0 16,18 1-16,0 34 15,-1-35-15,1 1 0,35-1 16,-18-35-16,18 0 16,-35 0-16,-1-18 15</inkml:trace>
  <inkml:trace contextRef="#ctx0" brushRef="#br0" timeOffset="129844.4877">13776 9013 0,'18'-17'16,"-36"34"-16,71-34 15,-35 34-15,-1-17 0,1 18 16,-1-18-16,19 18 0,-1 17 16,-17-17-16,-1-1 15,-17 19-15,18-1 0,0 35 16,-18-34-16,0-1 15,0 18-15,0-18 16,0-17-16,0-1 16,-18-34 15,0 17-31,18-18 16,-17 18-1</inkml:trace>
  <inkml:trace contextRef="#ctx0" brushRef="#br0" timeOffset="130204.6394">14446 9366 0,'18'0'16,"0"0"-16,-18 18 15,35 0-15,-35-1 16,0 1 0</inkml:trace>
  <inkml:trace contextRef="#ctx0" brushRef="#br0" timeOffset="130316.5031">14499 9648 0,'0'0'16,"0"18"-16,18 0 15,-1-18-15</inkml:trace>
  <inkml:trace contextRef="#ctx0" brushRef="#br0" timeOffset="130499.9419">14852 9454 0,'0'0'16,"71"0"-16,-36 0 0,18-35 15,-18 35-15,-17 0 16,-1 0-16</inkml:trace>
  <inkml:trace contextRef="#ctx0" brushRef="#br0" timeOffset="130612.1732">14958 9631 0,'35'0'16,"-70"0"-16,105 0 0,-17 0 15,-17 0 1,-19-18-16</inkml:trace>
  <inkml:trace contextRef="#ctx0" brushRef="#br0" timeOffset="131346.2193">16157 9260 0,'0'0'16,"-35"0"-16,17 36 0,1 70 15,-1-18 1,18-18-16,0 1 0,18-1 16,35 36-16,-18-70 15,53 16 1,-53-52-16,54 0 15,-54-17-15,0-18 16,-35 17-16,18-35 16,-18 35-16,0 36 15,0 35 1,17-18-16,36 36 16,-17-54-16,16 1 15,37 0-15,-36-18 16,0-18-16,-18 0 0,0 1 15,-17-19-15,-1-52 16,-34 35-16,-36-53 16,18 54-16,-54-72 15,54 71-15,0 0 16,-18 0-16,53 71 16,17 0-1</inkml:trace>
  <inkml:trace contextRef="#ctx0" brushRef="#br0" timeOffset="131713.9043">17304 9666 0,'35'18'15,"0"-18"-15,1 0 0,-1 0 16,0 0-16,0 0 0,36 0 16,-53-18-16</inkml:trace>
  <inkml:trace contextRef="#ctx0" brushRef="#br0" timeOffset="132056.8653">18221 9454 0,'-18'106'0,"36"-212"0,-53 265 15,-36-71-15,36-52 16,17-1-16,-17-17 16,0-1-16,-18-17 15,35 0-15,-17-35 16,35 0-16,0 17 0,17-35 16,1 35-16,0 1 15,17 17-15,-17 0 0,52 17 16,-52 1-16,52 17 15,-52-17-15,17 17 16,-17-35 0,-18 18-16,0 0 15</inkml:trace>
  <inkml:trace contextRef="#ctx0" brushRef="#br0" timeOffset="132681.3485">18997 9507 0,'0'0'16,"-35"-35"-16,17 17 0,-35 36 16,36-18-16,-54 71 15,53-18-15,-34 35 16,52-53-16,0 36 16,17-54-16,54 1 15,-36-36-15,53-17 16,-53 0-16,36-54 15,-53 37 1,17-37-16,-35 19 16,-18-54-16,1 54 15,-19-36 1,-17 35-16,36 54 0,-1 17 16,18 35-1,0 18-15,0 18 16,0-1-16,18 1 0,52 70 15,-34-71-15,52 36 16,-35-71-16,0 18 0,35 0 16,-18-53-1,-52 0-15</inkml:trace>
  <inkml:trace contextRef="#ctx0" brushRef="#br0" timeOffset="133069.1578">19385 9172 0,'0'0'16,"18"71"-16,-18-1 0,35 36 15,-35-53-15,18 18 16,-1-36-16,19 18 16,-19-18-16,36 18 15,-53-35-15,35-18 16,-17 0-16,0-18 15,-18-17-15,0-1 0,0-16 16,0 16-16,0 19 16,0 34-16,17 36 15,-17-35 1,53 35-16,-35-18 16,52 0-1,-34-35-15,-19 0 0,19 0 0,-1-17 16,0-36-1,-35 17-15,0-34 16,-17 35-16,-1-1 0,-17-34 16,-1 52-16,19-17 15,17 17-15,-18 1 16,18-1-16</inkml:trace>
  <inkml:trace contextRef="#ctx0" brushRef="#br0" timeOffset="133307.7631">19967 8925 0,'0'0'16,"36"0"-16,-19 18 0,18-18 15,-17 18-15,0-18 16,-1 0-16</inkml:trace>
  <inkml:trace contextRef="#ctx0" brushRef="#br0" timeOffset="133415.0367">20055 9066 0,'18'71'15,"-36"-142"-15,36 177 0,0-70 16,17 16 0,-17-34-16,-1 0 0</inkml:trace>
  <inkml:trace contextRef="#ctx0" brushRef="#br0" timeOffset="133715.8033">20267 9225 0,'0'0'0,"18"-17"0,-18-19 15,0 19-15,0-19 16,0 19 0,0-1-16,0 0 15,0 1-15,0-1 0,-18 18 16,18 18-16,0-1 15,18 54-15,-1-53 16,1 17-16,0-17 16,35 17-16,-36-35 15,1 17-15,-1-17 16,1-17-16,0-1 16,-18 1-16,0-1 0</inkml:trace>
  <inkml:trace contextRef="#ctx0" brushRef="#br0" timeOffset="134009.5029">20496 8908 0,'0'-18'0,"0"36"0,0-18 15,36 17 1,-19 1 0,19-18-16,-1 18 15,0-18-15,-17 17 16,-1 1-16,-17-1 15,0 19-15,0-19 0,0 54 16,0-53 0,18 17-16,-18 18 15,0-18 1,0-17-16,-18-18 16,1 0-16,-1 0 15,1-18 1,-1 18-16,0 0 15,-17 0-15,17 0 0</inkml:trace>
  <inkml:trace contextRef="#ctx0" brushRef="#br0" timeOffset="134887.5104">12806 11748 0,'17'70'0,"-34"-140"0,34 175 16,-17-69-16,0-19 15,0 1-15,0 0 16,0-36-16,0 0 16,-35-70-16,18 18 15,-19-1-15,-17-70 16,36 53-16,-36-106 15,35 88-15,18-106 16,0 106-16,53-17 16,0 88-16,35-1 15,-35 36-15,35 36 16,-52-1-16,17 35 16,-53-34-16,0 52 15,0-53 1,-36 36-16,19-36 15,-1 36-15,18-36 16,18 18 0,-1-36-16,19 1 0,-19 0 15,-17-1-15,18 1 16,-18 0-16,-18-18 16,1 0-16,-36 0 15,35 0-15,-17-18 16,-1 18-16,1-35 0,17 17 15,1-35 1</inkml:trace>
  <inkml:trace contextRef="#ctx0" brushRef="#br0" timeOffset="135200.1724">13264 10513 0,'36'-18'16,"-72"36"-16,107-36 0,-18 18 16,-18 0-1,-17 0-15,35 0 16,-36 0-16,-34 0 16,-19 0-1,19 0-15,-1 18 16,1-1-16,-19 36 15,36-17-15,0 52 16,18-53-16,35 18 16,-18-18-16,18 1 15,-18-19-15,18-17 16,-35-17-16</inkml:trace>
  <inkml:trace contextRef="#ctx0" brushRef="#br0" timeOffset="135606.7905">13688 10830 0,'17'0'16,"-17"-17"-16,0-19 0,18 19 0,0-36 16,-18 18-1,17-18-15,-17 35 16,0-17-16,-17-1 15,17 19-15,-36 34 16,19 19 0,17-1-16,17 0 15,-17 1-15,53 16 16,-35-16-16,53 17 16,-54-53-16,18 17 15,1-17-15,-19-17 0,19 17 16</inkml:trace>
  <inkml:trace contextRef="#ctx0" brushRef="#br0" timeOffset="135857.2715">13917 10442 0,'0'0'0,"0"-17"0,35-1 16,-35 0-16,36 18 15,-19 18-15,-17 0 16,36 17-16,-19 0 15,18 18-15,-17-18 16,0 36-16,-1-53 16,-17 34-1,0-16-15,0-19 16,0 1-16,-17 0 16,-1-18-1,0-18-15</inkml:trace>
  <inkml:trace contextRef="#ctx0" brushRef="#br0" timeOffset="136000.4104">14517 10742 0,'0'35'16,"0"-70"-16,0 88 0,0-35 15</inkml:trace>
  <inkml:trace contextRef="#ctx0" brushRef="#br0" timeOffset="136127.6106">14534 11060 0,'0'0'15,"0"17"-15,18-17 0</inkml:trace>
  <inkml:trace contextRef="#ctx0" brushRef="#br0" timeOffset="136934.7712">14993 10777 0,'-18'0'16,"36"0"-1,17 18-15,1-18 16,52-18-16,-53 18 16,36 0-16,-36 0 15,-17 0-15</inkml:trace>
  <inkml:trace contextRef="#ctx0" brushRef="#br0" timeOffset="137045.2088">15081 11042 0,'106'53'16,"-212"-106"-16,247 106 0,-70-53 16,-18-18-16,88 1 15</inkml:trace>
  <inkml:trace contextRef="#ctx0" brushRef="#br0" timeOffset="137585.7952">16298 11783 0,'0'0'15,"18"53"-15,-18-36 0,0-34 16,0-71-1,-18 35 1,18 0-16,-17-18 0,-36-52 16,18 34-16,-36-87 15,53 88-15,-17-124 16,35 106 0,0 36-16,18-1 0,70 1 15,-35 52-15,70 36 16,-87-1-16,34 72 15,-52-54-15,-1 53 16,-17-35-16,0 0 16,-17-18-16,17 0 15,-18-17-15,36 17 16,-18-17 0,35 35-16,-17-35 15,17 17-15,-17-18 16,-18 19-16,-18-19 15,-35 1 1,35-18-16,-35 0 16,18 18-16,0-18 15,17-18-15,1 18 16,34 0 0</inkml:trace>
  <inkml:trace contextRef="#ctx0" brushRef="#br0" timeOffset="137979.9113">16686 10460 0,'18'-18'15,"0"1"1,17 17-16,-17 0 16,-1 0-16,1 0 0,0 0 15,-1 0-15</inkml:trace>
  <inkml:trace contextRef="#ctx0" brushRef="#br0" timeOffset="138088.661">16739 10530 0,'0'0'0,"0"18"0,-17 53 15,34-36-15,1 18 16,17-36-16,-17 1 16,0 0-16</inkml:trace>
  <inkml:trace contextRef="#ctx0" brushRef="#br0" timeOffset="138402.7186">16933 10654 0,'18'0'16,"0"-18"-16,-1 1 16,1-1-16,0 0 15,-1-17 1,-17 17-16,0 1 0,0-1 15,0 1-15,-17-19 16,17 19-16,0-1 16,-18 18-16,18 35 15,0-17-15,18 35 16,-18-36-16,35 36 16,-35-35-1,17 0-15,1 17 16,0-35-16,-1 18 15,-34-36 1</inkml:trace>
  <inkml:trace contextRef="#ctx0" brushRef="#br0" timeOffset="138680.1102">17180 10442 0,'18'-17'16,"0"17"-1,-18-18-15,17 18 16,1 0-16,-1 0 16,1 0-16,0 18 15,-18 17-15,17-17 16,1 34 0,-18-16-16,0 17 15,0-36-15,0 1 0,0 0 16,0-1-16,-18-17 15,1 0 1,-1 0 0,18-17-16,-35-19 15,17 19-15,18-1 0</inkml:trace>
  <inkml:trace contextRef="#ctx0" brushRef="#br0" timeOffset="138992.4772">16739 8943 0,'0'0'15,"18"0"-15,17-18 16,1 18-16,-19-17 16,18 17-16,-35-18 15,0 36 1</inkml:trace>
  <inkml:trace contextRef="#ctx0" brushRef="#br0" timeOffset="139136.0586">16739 9066 0,'18'53'16,"-18"-35"-16,18 0 0,-18-1 15,0 1-15,17 0 16,1-18-16,0 0 15,-1 0 1</inkml:trace>
  <inkml:trace contextRef="#ctx0" brushRef="#br0" timeOffset="139470.9116">16969 9155 0,'0'0'15,"17"-36"-15,-17 1 0,0 17 16,18-35 0,-18 36-16,0-36 15,0 18-15,0 17 16,0 36-1,-18 17 1,18 0-16,0 0 16,0 1-16,0-19 15,18 19-15,0-19 16,-1-17 0,1 0-16,-18-17 15</inkml:trace>
  <inkml:trace contextRef="#ctx0" brushRef="#br0" timeOffset="139725.9653">17092 8908 0,'35'0'15,"-70"0"-15,70-18 0,-17 18 16,0 0-16,-1 0 16,1 35-16,-18 1 15,18-19-15,-18 1 16,0-1-16,0 19 15,17-36-15,-17 17 16,-17-17 15,-1-17-15,0 17 0,1 0-16,-1 0 0,0 17 15</inkml:trace>
  <inkml:trace contextRef="#ctx0" brushRef="#br0" timeOffset="140077.6898">17480 10460 0,'71'18'0,"-142"-36"0,177 53 16,-35-35-16,-36 0 16,0 0-16,-17 0 15,-1 0-15,-17 18 32</inkml:trace>
  <inkml:trace contextRef="#ctx0" brushRef="#br0" timeOffset="140616.9283">18697 10583 0,'0'0'15,"0"177"-15,0-89 0,-35-18 0,17 1 16,-17-36-16,0 1 16,-1-1-16,1-35 0,0 18 15,-18-18-15,-35-18 16,70-17-16,-17-1 15,17 1-15,18 0 0,18-36 16,0 36-16,52 17 16,-17 18-16,35 18 15,-53 0-15,18 17 16,-17-18-16,-1 19 0,0 34 16,-17-34-16,17 17 15,-17-18-15,17-18 16</inkml:trace>
  <inkml:trace contextRef="#ctx0" brushRef="#br0" timeOffset="141084.0078">19473 10795 0,'0'0'15,"-70"53"-15,52-18 0,-35 53 16,36-52-16,17 17 15,0-18 1,35-17-16,0-18 16,18-18-16,-18 0 15,18-52-15,-35 17 16,0-35 0,-18 35-16,0-18 15,-18 18-15,-35-88 0,35 71 16,-35-1-16,18 53 15,18 18-15,-1 18 16,18 88 0,18-53-16,34 88 15,1-71-15,53 36 16,-53-53-16,0 0 0,0 0 16,0-18-16</inkml:trace>
  <inkml:trace contextRef="#ctx0" brushRef="#br0" timeOffset="141522.9063">19967 11571 0,'0'18'16,"0"-36"-1,-17-35 1,17 18-16,-53-53 15,35 52-15,-17-87 16,17 52-16,0-87 16,1 52-16,17-88 15,17 106-15,36-36 16,-17 89-16,52 17 16,-35 36-16,0 35 15,-36-18-15,1 53 16,-18-52-1,0 34-15,-18-35 0,18 1 16,0-19-16,0 1 16,36 35-16,-19-18 15,19 18-15,-19-35 16,1-1-16,-18 1 16,0 0-16,-18-1 15,1-17-15,-19 0 16,19 0-16,-19-17 15,19-1-15,-1 18 16,0-35-16,1 17 0</inkml:trace>
  <inkml:trace contextRef="#ctx0" brushRef="#br0" timeOffset="141716.5661">20320 10248 0,'35'0'0,"1"-17"15,16 17-15,-16 0 16,-1-18 0,-17 18-16</inkml:trace>
  <inkml:trace contextRef="#ctx0" brushRef="#br0" timeOffset="141823.6043">20426 10495 0,'17'71'16,"-34"-142"-16,52 159 15,-17-52-15,17-1 16,-17-17-16,-1-18 16</inkml:trace>
  <inkml:trace contextRef="#ctx0" brushRef="#br0" timeOffset="142356.0096">20585 10548 0,'0'0'15,"17"-18"-15,1 18 16,0-35 0,-1 18-16,1-19 15,-18 19-15,17-36 16,-17 35-16,-17-17 15,17 17 1,0 36 0,-18-1-16,18 36 15,0-35-15,18 35 16,-1-35-16,1-1 0,17 18 16,-17-35-16,0 0 15,-1-17 1,-17-18-1,0 17-15,-17 0 0,17-17 16,0 17-16,0 1 0,0-19 16,17 19-16,-17-19 0,18 19 15,0-18-15,-1 17 16,36 0 0,-35 18-16,17 18 15,-35 0-15,35 17 16,-35-18-16,0 19 15,18-1-15,-18-17 0,0 52 16,18-52-16,-18 35 16,0-36-16,17 19 15,-34-36 17,-36 0-32,17 0 15,-87 0 1</inkml:trace>
  <inkml:trace contextRef="#ctx0" brushRef="#br0" timeOffset="143029.6017">13000 12330 0,'0'-18'16,"18"0"-16,-1-52 15,1 17-15,17 0 16,0 0-16,1 0 0,17-53 16,-18 71-16,-18-36 15,1 54-15,-18-1 16,0 53-16,35 54 16,-17-36-16,35 105 15,-35-70 1,70 54-16,-71-72 15,36 54-15,-35-71 16,-18 17-16,-18-35 16,-52 1-1,34-36-15,-52 0 16,35 0-16,-35-53 16,71 35-16,-36-52 15,35 34-15,18-17 0,53-17 16,-18 17-16,71-18 15,-53 36 1,53-36-16,-53 54 16</inkml:trace>
  <inkml:trace contextRef="#ctx0" brushRef="#br0" timeOffset="143197.0923">13723 11712 0,'53'-35'15,"-106"70"-15,141-88 0,-52 36 0,-1-1 16,-18 0-16</inkml:trace>
  <inkml:trace contextRef="#ctx0" brushRef="#br0" timeOffset="143341.7465">13864 11677 0,'0'0'15,"-17"35"-15,17-17 0,-18 52 16,18-34-16,0 34 16,18-52-16,17 35 15,-18-18-15,19-17 16,-19-1-16,19-17 16,-19 0-16</inkml:trace>
  <inkml:trace contextRef="#ctx0" brushRef="#br0" timeOffset="143646.5559">14023 11994 0,'0'18'15,"18"-18"1,-1 0-16,18-18 16,-17 1-16,0-18 15,17-1-15,-17 1 16,-18 17-16,17-17 15,-17 0-15,0-18 16,0 18-16,-17-18 16,17 35-16,-18 18 0,18 0 15,0 18-15,-18 52 16,18-34-16,18 52 16,0-53-1,-18 0-15,17 1 0,19-1 16,-36-18-16,35-17 15,-17 0-15,-1-17 16</inkml:trace>
  <inkml:trace contextRef="#ctx0" brushRef="#br0" timeOffset="143946.2756">14323 11642 0,'35'0'16,"-17"-18"-1,-1 18-15,19 0 16,-19 0 0,1 18-16,0-1 15,-18 36 1,0-35-16,17 17 16,-17 0-16,18 1 0,-1 17 15,-17-18 1,0 18-16,0-36 15,0 1-15,0 0 0,-17-18 16,-1 17-16,1-17 16,-1 0-1,18-17-15,18 17 16</inkml:trace>
  <inkml:trace contextRef="#ctx0" brushRef="#br0" timeOffset="144108.3669">14834 12083 0,'18'17'31,"-18"1"-31</inkml:trace>
  <inkml:trace contextRef="#ctx0" brushRef="#br0" timeOffset="144231.4187">14799 12435 0,'0'18'32,"18"-18"-32,-1 0 15,1 0-15</inkml:trace>
  <inkml:trace contextRef="#ctx0" brushRef="#br0" timeOffset="144585.5893">15505 12100 0,'17'0'0,"1"0"0,52 0 15,-34-17-15,-1 17 16,18-18-16,-18 18 0,36 0 16</inkml:trace>
  <inkml:trace contextRef="#ctx0" brushRef="#br0" timeOffset="144702.9049">15681 12383 0,'35'35'15,"-70"-70"-15,88 87 0,17-52 16,-17 0-16,0-17 0,0 17 16</inkml:trace>
  <inkml:trace contextRef="#ctx0" brushRef="#br0" timeOffset="144893.2458">16810 12383 0,'0'0'16,"53"-18"-16,-36 18 0,19-18 15,-19 1-15,1 17 16</inkml:trace>
  <inkml:trace contextRef="#ctx0" brushRef="#br0" timeOffset="145020.4913">17198 12383 0,'0'0'0,"35"0"0,-17 0 16,-1-18-16</inkml:trace>
  <inkml:trace contextRef="#ctx0" brushRef="#br0" timeOffset="145149.6406">17586 12365 0,'53'0'16,"-106"0"-16,124 0 0,-54 0 15,-17-18-15,18 18 16</inkml:trace>
  <inkml:trace contextRef="#ctx0" brushRef="#br0" timeOffset="145264.8279">17798 12383 0,'0'0'0</inkml:trace>
  <inkml:trace contextRef="#ctx0" brushRef="#br0" timeOffset="176965.3629">14393 8625 0,'-17'0'16,"-1"0"-16,36 0 47,17-17-32,0 17-15,1 0 0,87-18 16,-70 18-16,17-17 16,1 17-16,0-18 15,17 0-15,-18 1 0,1 17 16,-18-18-16,17 0 16,-52 18-16,0 0 15</inkml:trace>
  <inkml:trace contextRef="#ctx0" brushRef="#br0" timeOffset="177743.1569">19756 8520 0,'17'0'32,"36"0"-17,-18-18-15,18 18 16,71 0-16,-54-18 16,1 18-16,88-17 15,-106 17-15,35 0 16,-53-18-16</inkml:trace>
  <inkml:trace contextRef="#ctx0" brushRef="#br0" timeOffset="178149.3389">22437 8502 0,'0'0'0,"0"-18"0,53 18 15,-18 0-15,88-17 16,-52 17-16,-1 0 16,1 0-16,17 0 15,53 0-15,-70 0 16,52 17-16,-70-17 15,35 0 1,-52 18-16,-19-18 0</inkml:trace>
  <inkml:trace contextRef="#ctx0" brushRef="#br0" timeOffset="181312.9002">21537 8943 0,'0'-18'32,"18"18"-1,-1 18-16,1-18-15,35 35 16,-18-35-16,-17 18 16,-1-1-16,36 1 15,-35 0-15,17 35 16,-17-18-16,-18 36 16,0-19-16,0 19 0,-18 0 15,1 87 1,-1-87-16,18 105 15,0-70-15,0 70 16,18-87-16,-18-1 16,17 0-16,19-17 0,-19-1 15,54 36-15,-1-18 16,-34-53-16,52 36 16,-53-53-16,0 17 15,-17-35-15,-18 18 16,-18-18-1,-17-18 1,17 18-16,-34-18 16,34 18-16,-17 0 0,17 0 15,-17 18-15,-1 0 0,19 17 16,-18 53-16,17-53 16,18 71-16,0-53 15,35 71 1,36-1-16,-54-52 15,19-19-15,-1 90 16,-17-54-16,17 88 16,-18-70-16,1 70 15,-18-70-15,18 35 16,-18-70-16,0-18 16,0 0-16,-36 35 15,19-35-15,-36 0 16,0-18-16,18 0 15,-18-17-15,-18 0 0,18-1 0,-105 1 16,87-18 0,-88 18-16,71-18 15,-88 35-15,105 0 16</inkml:trace>
  <inkml:trace contextRef="#ctx0" brushRef="#br0" timeOffset="183064.502">2381 13794 0,'0'0'0,"-17"0"0,17 53 15,-18-1-15,18 125 16,0-89-16,0 106 16,18-88-16,-18-18 0,17 0 15,19 18-15,-19-88 16,36-1-16,-18-17 16,1-53-1,-19 36-15,-17-36 16,0 18-16,18-1 0,0-17 15,-1 53-15,36 53 16,0 18 0,-35-36-16,17 0 15,0 1-15,1-1 0,34 0 16,-35-35-16,36-35 16,-36 17-16,18-70 15,-35 35-15,-18-53 16,0 54-1,-71-90-15,18 90 16,-53-72-16,54 71 16,-37 0-16,72 53 15,-19 18 1,36 17-16</inkml:trace>
  <inkml:trace contextRef="#ctx0" brushRef="#br0" timeOffset="183338.1333">3387 14482 0,'0'0'16,"0"105"-16,0-52 0,0 35 16,17-52-16,19-19 0,-19 1 15,54 0 1,-36-18-16,0-18 15,-17-17-15,-18-36 16,0 36-16,-53-53 16,35 52-16,-17 1 15,-35 0-15,52 35 0,0 0 16,18 18-16,0-1 16,18 36-16</inkml:trace>
  <inkml:trace contextRef="#ctx0" brushRef="#br0" timeOffset="183565.77">3775 14764 0,'0'-18'0,"-18"18"16,18-18-16,-35-34 16,35 16-16,0-17 15,0 36-15,0-1 0,0 0 16,17 18-1,1 0-15,0 0 16,17 18 0,-17-18-16,17 18 15,-17-18-15,-1 17 0</inkml:trace>
  <inkml:trace contextRef="#ctx0" brushRef="#br0" timeOffset="183950.4023">4004 13811 0,'0'0'15,"0"36"-15,18-1 16,-1 71-16,1-36 15,0 1-15,-18 88 16,17-71-16,-17-35 16,0 17-16,18-17 0,0 18 15,-1-54-15,1 1 16,-1-36-16</inkml:trace>
  <inkml:trace contextRef="#ctx0" brushRef="#br0" timeOffset="184299.5175">4198 14323 0,'0'0'16,"-18"53"-16,18-36 0,0 1 15,0 17-15,18-17 16,0 17-16,-1-17 16,36 17-16,-35-35 15,17 0-15,-17-18 16,-18 1-16,17-1 15,-17 1-15,18-1 16,0-17-16,-1 35 16,19 0-16,17 35 15,-36-17-15,36 34 16,-35-34-16,17 17 16,-35-17-1,0 0-15,-18-18 16,1 0-16,-1 0 0,0 0 15,-52-18-15,52 0 16,-35-17 0,53 17-16,-17 18 0,-1-17 15</inkml:trace>
  <inkml:trace contextRef="#ctx0" brushRef="#br0" timeOffset="184939.2009">5821 14376 0,'-18'-18'0,"18"36"15,18 35 1,-18-18-16,17 35 16,1-34-16,0-1 15,-1-17-15,19 17 16,-36-17-16,17-18 0,1-18 15,0 0-15,-1-17 16,-17 17-16,0 1 16,0-1-16,0 0 0,18 18 15,0 0 1,-1 0-16,1 0 0,-1 18 16,1 0-16,17-1 15,-17 1-15,17-18 16,-17 0-16,0-18 15,-18 1-15,0-36 16,0 35-16,0-17 16,-18 17-16,18-17 15,0 17 1</inkml:trace>
  <inkml:trace contextRef="#ctx0" brushRef="#br0" timeOffset="185159.9146">6650 13600 0,'0'0'0,"0"53"0,0-1 0,-35 142 16,17-88-1,0 18-15,-52 140 16,52-140-16,-17 87 15,35-140-15,0-18 0,35 35 16,-17-70-16,35-18 16</inkml:trace>
  <inkml:trace contextRef="#ctx0" brushRef="#br0" timeOffset="186445.7498">7197 14111 0,'0'35'16,"0"36"-16,0-36 15,0 1-15,0 16 16,0-34-16,0 0 0,-18-36 31,18-35-15,0 18-16,0 0 0,35-54 16,-17 72-16,0-1 15,-1 0-15,1 18 0,0 18 16,34 17-16,-52-17 15,36 35-15,-36-18 16,0 1 0,17-19-16,-17-34 31,18-1-15,17-35-1,-17 35-15,17-17 16,-17 35-16,-1 18 15,-17-1-15,18 54 16,-18-36-16,18 36 16,-1-36-16,36 0 15,-35-17 1,52-18-16</inkml:trace>
  <inkml:trace contextRef="#ctx0" brushRef="#br0" timeOffset="186686.3534">7832 14340 0,'0'0'0,"0"36"15,0 34-15,17-34 16,19-1-16,-1-35 16,35 17-16,-34-34 15,17-18 1,-36 17-16,-17 0 0,0-35 15,-17 18-15,-19 17 16,1-34 0,0 16-16,17 19 0,-17-1 15,17 18-15,18-18 16</inkml:trace>
  <inkml:trace contextRef="#ctx0" brushRef="#br0" timeOffset="187341.538">8184 14358 0,'0'0'16,"0"53"-16,0-35 0,0-1 16,0-34 15,0-36-31,-17 17 16,17 19-16,0-54 15,0 36-15,0 0 16,17 35-16,1 17 15,0 36 1,-18-17-16,17-1 16,1-18-16,-18 1 0,35 17 15,-17-35 1,-18-17 0,0-1-1,0 0-15,0 1 16,18 17-16,17 17 31,-18 1-15,36-18-16,-35 0 15,0-18-15,-1 18 16,19-17-16,-36-1 0,0-17 16,0 17-1,-36 1 1,19 17-16,-1 17 15,0 1-15,18 35 16,0-36-16,18 19 16,0-19-16,-1 1 0,36 0 15,-17-18-15,-19 0 16,1 0-16,-1 0 16,-17-18-1,-17 18-15,17-18 16,0 1-16,17 17 15,1 0 1,17 0 0,-17 17-16,0 1 15,-18 0-15,0-1 16,0 1 0,17-18-16</inkml:trace>
  <inkml:trace contextRef="#ctx0" brushRef="#br0" timeOffset="187521.7608">8802 14129 0,'17'0'0,"36"0"16,-35 0-16,17 0 15,18-18-15,-18 0 16,-17-17-1,-18 18-15,-18-19 16,1 19-16</inkml:trace>
  <inkml:trace contextRef="#ctx0" brushRef="#br0" timeOffset="187881.7069">8872 13864 0,'-17'0'16,"34"0"-16,-34 18 0,17-1 0,17 54 16,1-18-1,0 0-15,35 123 16,-18-88-1,0-17-15,-17-36 16,17-35 0,-17 18-1,-18-36-15,17 1 0,1-1 16,-18 0-16,18-17 16,-1 35-1,1 18-15,0-1 16,-1 1-16,1 0 15,-1-1 1,19-17-16,-19 0 16,1 0-1,0 0-15,-1 0 16,1 0 0,0 0-1,-18 18-15,17-18 16,-17 18-16,18-1 15,-1-17-15</inkml:trace>
  <inkml:trace contextRef="#ctx0" brushRef="#br0" timeOffset="188047.7655">9895 14429 0,'0'0'15,"-17"70"-15,-18-17 0,-1-18 16,-17 71-16,18-53 16,-18 18-16,35-36 15</inkml:trace>
  <inkml:trace contextRef="#ctx0" brushRef="#br0" timeOffset="188664.7379">10601 14358 0,'18'71'16,"-36"-142"-16,36 159 0,-18-70 15,0 0-15,-18-36 16,-35-53 0,35 18-16,-34-105 15,34 69-15,-17-87 16,35 70-16,0 36 0,17 17 16,19 18-16,-1-1 0,18 19 15,53 17 1,-54 35-16,19 53 15,-36-35-15,-35 70 16,0-17 0,-35-70-16,17-1 0,-35 0 15,36-17-15,-1-1 16,36 1 0,35 0-1,-18-1-15,36 19 16,-36-19-16,-18 19 0,19-19 15,-19 1-15,1-1 16,-18 1-16</inkml:trace>
  <inkml:trace contextRef="#ctx0" brushRef="#br0" timeOffset="189088.1383">11060 14129 0,'17'106'15,"-34"-212"-15,34 300 16,1-177-16,0 19 16,-18-54-1,0-52-15,0 34 16,0-17-16,0-35 16,0 35-16,17-35 15,1 53-15,-1-1 16,-17 54-1,18 53-15,-18-36 16,18 18 0,-1-18-16,-17-17 15,18-18-15,0 0 16,17-18-16,-35 0 16,35-34-16,-35 34 15,18 0 1,-18 1-16,17 17 15,-17 17-15,18 19 16,0-1-16,-1 0 16,1 0-16,0 1 15,35-1 1,-53-17-16,35-1 16,-18-17-16</inkml:trace>
  <inkml:trace contextRef="#ctx0" brushRef="#br0" timeOffset="189366.2013">11783 13776 0,'0'0'16,"-35"-18"-16,17 18 0,0 0 0,-17 53 15,17 0 1,18 35-16,18-52 15,17 52 1,1-53-16,-1 0 0,35 18 16,-34-35-16,-1 0 15,-17-18-15,-18 17 0,0 1 16,-36 0 0,1-18-16,-18 0 15,35 17-15,-17-17 16</inkml:trace>
  <inkml:trace contextRef="#ctx0" brushRef="#br0" timeOffset="189695.0195">12047 14323 0,'53'70'0,"-106"-140"0,124 193 16,-53-87-16,-1 16 0,-17 54 15,0-53 1,0 18-16,0-54 15,0 1-15,0-36 16,0-17 0,-17 0-16,17-18 0,-18-53 15,0 36-15,18-89 16,18 71-16,0-71 16,17 106-16,18 18 15,-36 35-15,36 53 16,-53-18-16,0 53 15,0-53 1,-35 18-16,0-35 16,17 0-16,0-18 0,1 0 15,17-36 1,17 19-16</inkml:trace>
  <inkml:trace contextRef="#ctx0" brushRef="#br0" timeOffset="190060.6761">12418 14164 0,'0'0'16,"0"35"-16,0-17 0,17 0 15,-17-1-15,18-17 16,0 0 0,-1-17-1,-17-1-15,18 0 16,0 1-1,-1 17 1,1 0 0,0 0-16,17 17 15,-35 1 1,17-18-16,-34 0 47,17-18-47,-18 18 15,18-35-15,-17 17 16,17 1-16,-18-1 16,18 0-1,0 1-15,18 17 0,-18 17 16</inkml:trace>
  <inkml:trace contextRef="#ctx0" brushRef="#br0" timeOffset="190405.9209">12735 14164 0,'0'0'0,"18"18"16,17 70-16,-17-35 15,-1 53-15,-17-53 16,0-1-16,0 1 0,0 0 16,-17-35-1,-1-18-15,1-18 16,-1-35-1,0 18-15,18-18 16,18-35-16,0 53 0,34-71 16,-16 53-16,17-53 15,-18 88 1,18-17-16,-35 35 16,-1 18-16,-17-1 15,-17 19-15,-36 17 16,35-18-16,-17-17 0,-18 17 15,35-17-15,36-18 32</inkml:trace>
  <inkml:trace contextRef="#ctx0" brushRef="#br0" timeOffset="190538.8536">13176 14252 0,'-35'53'16,"70"-106"-16,-88 141 0,0-17 16,36-53-16,17-1 15</inkml:trace>
  <inkml:trace contextRef="#ctx0" brushRef="#br0" timeOffset="191192.927">13600 14129 0,'0'106'16,"0"-212"-16,17 247 0,-17-88 0,18-36 15,-18 19-15,0-19 16,18-34-16,-18-19 15,0-69-15,0 34 16,0 0-16,0-17 16,0 0-16,0-88 15,0 88-15,0-1 16,0 19-16,17 34 0,1 1 0,-1 18 16,36 17-16,-17 17 15,17 71 1,-1 71-16,-34-53 15,17 88-15,-35-106 16,18-17-16,0 52 16,-1-87-16,1-1 0,-18 0 15,-18-35 1</inkml:trace>
  <inkml:trace contextRef="#ctx0" brushRef="#br0" timeOffset="191318.0322">13670 14041 0,'53'0'16,"-106"0"-16,141 0 0,1 17 15,-37-17-15,19 0 0,-36 0 16,18 0-16</inkml:trace>
  <inkml:trace contextRef="#ctx0" brushRef="#br0" timeOffset="192167.5481">14252 14041 0,'0'0'0,"-35"0"16,17 17-16,1 1 0,-1 52 15,18-17-15,0-17 16,0-1-16,0 0 16,18-17-16,17-1 0,-17-17 15,17 0-15,18-17 16,-36-18-16,36-36 15,-35 36-15,0-71 16,-18 53-16,0-53 16,-18 36-16,-17-72 15,-1 72-15,-16-18 16,34 70-16,-17 36 16,17 17-16,18 18 15,0 17-15,0 107 16,18-107-16,35 71 15,-18-88-15,18-17 16,53 17-16,-54-36 16,37 19-16,-54-36 15,18-18 1,-36 0-16,-17-17 16,0 17-16,-17-35 15,-1 36-15,-17 17 16,17 0-16,18 17 15,0 1-15,0 0 16,0 35-16,18-36 16,17 19-16,-17-36 15,-1 0-15,1 0 16,-18-18-16,-18 0 16,18 1-16,-17-1 15,34 18 16,1 0-15,0 0 0,-18-18-1,0 1 17,17-1-32,1 18 15,0 0-15,-1 18 16,19-1-16,-19-17 15,-17 18-15,36 0 16,-19-1 0,1-17-16,-1 0 15,1-17-15,0 17 16,-1-18-16,1 0 0,0 18 16,-1 0-16,1 18 31,0 17-31,-18-17 15,17 0-15,1-1 0,-1 1 16,1-18 0,0 0-16,-1 0 0</inkml:trace>
  <inkml:trace contextRef="#ctx0" brushRef="#br0" timeOffset="192279.8204">15469 14358 0,'0'0'16</inkml:trace>
  <inkml:trace contextRef="#ctx0" brushRef="#br0" timeOffset="193852.8577">22948 10813 0,'18'-18'15,"-1"18"-15,72 0 16,-36 0-16,88 0 16,-71 0-16,107 0 15,-72-18-15,-16 18 0,87-17 16,-105 17-16,17-18 16,-71 18-1,-34-18-15</inkml:trace>
  <inkml:trace contextRef="#ctx0" brushRef="#br0" timeOffset="194147.9771">23442 10460 0,'0'0'0,"-18"0"0,-70 35 16,18-17-16,-89 35 16,71-18-16,-71 36 15,88-36 1,-17 18-16,71-18 0,17 0 16,70 71-1,-17-35-15,106 52 16,-71-70-16,0 0 15,-17-18-15,88 53 16,-107-52-16,-16-19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19:17.5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5962 8625 0,'0'-17'15,"18"-18"1,-1-1-16,1-17 16,17-88-16,0 71 15,1-19-15,-1 19 0,18-106 16,-35 87-1,17 19-15,-18 17 0,1 18 0,0-1 16,-18 19 0,-18 17-1,0 0 1</inkml:trace>
  <inkml:trace contextRef="#ctx0" brushRef="#br0" timeOffset="313.4484">5768 8061 0,'-35'18'0,"70"-36"0,-70 71 16,35 17-16,-18 1 15,18 70-15,0-53 16,18 71 0,-1-88-16,19-18 15,-1-1-15,18-16 0,35-1 16,-35-35-16,35-18 16,-53 1-16,1-1 15,17-35-15,-18 36 16,-18-1-16,1 18 15</inkml:trace>
  <inkml:trace contextRef="#ctx0" brushRef="#br0" timeOffset="1290.6905">24077 8255 0,'0'-18'15,"18"1"1,17-54-1,0 36-15,1-18 16,-1-18-16,53-70 16,-53 71-16,71-107 15,-71 89-15,36-71 16,-36 107-16,-17-19 16,-36 89-1,1-1 1</inkml:trace>
  <inkml:trace contextRef="#ctx0" brushRef="#br0" timeOffset="1606.7072">24077 7849 0,'0'0'0,"-18"36"15,18-19-15,-17 71 0,-1-52 16,18 17-16,0 0 0,0 35 16,0-35-1,35 0-15,1-18 16,-1-35-16,0 17 0,18-17 15,0 0-15,-18 0 0,54-17 16,-54-1-16,-17 18 16,17-17-16,-18-1 0</inkml:trace>
  <inkml:trace contextRef="#ctx0" brushRef="#br0" timeOffset="16194.2341">14164 2893 0,'0'-18'16,"0"36"0,0-1-1,0 1-15,18 0 16,-18 17-16,0 0 0,0 106 16,0-52-16,-18 140 15,0-88-15,18 0 16,-17 18-16,-1 176 15,18-159-15,0 124 16,18-159-16,-18 0 0,17 1 16,-17-19-16,18 18 0,-18 71 15,18-106-15,-18 52 16,0-87-16,0 0 16,0-19-16,0-16 15,0 34-15,0-52 16,-18-18-1,0 0-15,1-18 0</inkml:trace>
  <inkml:trace contextRef="#ctx0" brushRef="#br0" timeOffset="16806.1054">12153 5345 0,'0'0'0,"18"0"31,17 0-15,0 0-16,18 17 0,88-17 16,-52 0-16,16 0 15,178 0-15,-107 0 16,194 0-1,-175 18-15,210 17 16,-193-17-16,246 17 16,-246-35-16,17 0 0,-35 0 15,1 0-15,-37 18 16,-34-18-16,-36 0 0,53-18 16,-88 18-16,0 0 15,-88 18 1</inkml:trace>
  <inkml:trace contextRef="#ctx0" brushRef="#br1" timeOffset="25915.2794">13529 5062 0,'-18'0'0,"-17"18"15,17 0-15,-17 17 16,35 0-16,-17-17 16,34 35-1,-17-36-15,35 19 0,-17-19 16,35 1-16,-18-18 16,18 0-16,-17 0 15,-19-18-15,1 1 0,17-19 16,-17 19-1,-36-36-15,0 35 16,-17-17-16,0 17 16,0 1-16,-1 17 0,1 0 15,17 0-15,-17-18 16,35 0 0,35 1-1,1-1-15,-1 0 0</inkml:trace>
  <inkml:trace contextRef="#ctx0" brushRef="#br1" timeOffset="26216.4683">13847 4815 0,'0'0'16,"-18"0"-16,0 0 0,1 0 15,-1 36-15,18-1 16,0-17-16,0 17 15,18 18-15,-1-36 16,19 19-16,-19-36 16,36 0-16,-18-18 15,-17 0-15,0 1 0,-18-36 16,0 35-16,0-17 16,-36 0-1,19 35-15,-36-18 16,35 18-16,1-18 0,-1 18 15,36 0 1,-1 0 0</inkml:trace>
  <inkml:trace contextRef="#ctx0" brushRef="#br1" timeOffset="26555.2653">14182 4639 0,'0'0'0,"-18"0"16,18 18-1,-18-1 1,18 19-16,0-19 0,0 1 16,18 35-16,0-36 15,-1 1-15,1-18 0,17 18 16,1-36-16,-19 0 15,1 1-15,-1-1 0,1 1 16,-18-19-16,-18 1 16,1 0-16,-1 17 15,1-17-15,-36-1 16,17 19-16,19-1 16,-1 18-16,0 0 0,1 0 15,34 0 1,36 0-16</inkml:trace>
  <inkml:trace contextRef="#ctx0" brushRef="#br1" timeOffset="26876.4827">14552 4427 0,'0'0'15,"-18"18"1,1 17 0,17 1-16,0 34 15,0-35-15,0 1 16,17-19-16,1 19 0,0-19 16,35-17-16,-18 0 15,18-35 1,-36 0-16,19-36 15,-19 1-15,-34 34 16,-1 1-16,-35-18 16,36 35-16,-19 1 15,1-1-15,0 18 0,-36-17 16</inkml:trace>
  <inkml:trace contextRef="#ctx0" brushRef="#br2" timeOffset="33095.4583">12912 4727 0,'17'0'16,"19"18"0,52-18-1,-53 0-15,18 0 16,18 0-16,-36 0 15,0 0-15,-17 0 16,-18-18 0</inkml:trace>
  <inkml:trace contextRef="#ctx0" brushRef="#br2" timeOffset="33273.3191">13159 4445 0,'-18'0'15,"18"18"-15,0-1 16,-18 19-16,18 16 0,-35 54 16,35-53-16,-18 35 15,18-52-15,18-19 16,0 1-16,-1-18 0,1 0 16,0-18-16,17 1 0</inkml:trace>
  <inkml:trace contextRef="#ctx0" brushRef="#br2" timeOffset="33490.1475">13317 4286 0,'-17'0'0,"34"0"15,-17 18-15,18 0 16,35-1-1,-18-17-15,0 0 0,1 0 0,17 0 16,-36 0 0,1 0-16,0 0 0,-18-17 15</inkml:trace>
  <inkml:trace contextRef="#ctx0" brushRef="#br2" timeOffset="33662.7294">13494 4057 0,'-18'35'16,"36"-70"-16,-54 141 0,19-53 0,17-18 15,-18 36 1,18-54-16,0 18 16,18-35-16,-1 0 15</inkml:trace>
  <inkml:trace contextRef="#ctx0" brushRef="#br2" timeOffset="33873.1308">13547 4057 0,'35'18'0,"0"17"16,-17-35-16,35 35 15,-36-35-15,19 18 16,-19-18-16,19 17 16,-19-17-1</inkml:trace>
  <inkml:trace contextRef="#ctx0" brushRef="#br2" timeOffset="34062.8245">13741 3986 0,'0'0'15,"-18"53"-15,18-35 0,-18 17 16,1 1-16,17-1 0,-18 18 16,18-36-16,18 1 15,-1-18-15,-17 18 16,18-36-16,0 18 0,-1-18 15</inkml:trace>
  <inkml:trace contextRef="#ctx0" brushRef="#br2" timeOffset="34290.5272">13970 3898 0,'0'0'0,"18"18"16,-1-18-16,1 17 0,35-17 15,-36 0-15,54 0 16,-53 0-16,-1 0 16,1 0-16,0 0 0,-1 0 15,-17-17-15</inkml:trace>
  <inkml:trace contextRef="#ctx0" brushRef="#br2" timeOffset="34464.3396">14199 3757 0,'-35'53'0,"70"-106"0,-88 159 15,18-18 1,17-35-16,1 35 15,17-70-15,0 17 0,0 0 16,17-35 0</inkml:trace>
  <inkml:trace contextRef="#ctx0" brushRef="#br0" timeOffset="41603.7538">20990 2840 0,'0'0'0,"0"-18"15,0 1 1,18-1 0,-18 36 30,0 17-30,18-17-16,-18 17 16,17 71-16,-17-36 15,0 71-15,0-53 16,0 1-16,0-1 0,0 0 16,18 106-1,-18-106-15,0 0 0,0 18 16,0 106-16,0-106 15,0 17-15,0 107 16,0-107-16,0 124 16,0-124-16,0-17 0,0 18 15,0-18-15,17-1 16,-17 1-16,18-18 0,0 1 16,-1-19-16,19 71 15,-1 0 1,-17-88-16,-18 0 0,17 18 15,-17-36-15,18 53 16,-18-70-16,0 0 16,0-36-16</inkml:trace>
  <inkml:trace contextRef="#ctx0" brushRef="#br0" timeOffset="42533.0023">18785 5750 0,'0'-17'31,"18"17"0,17 0-15,1 0-16,52-18 16,-35 18-16,88 0 15,-71 0-15,107 0 16,-89 0-16,18 18 16,141-1-16,53 1 15,-142-18-15,19 0 16,193-18-16,-193 1 15,-1-1-15,0 18 0,-17-18 16,141 18 0,-53 36-16,-124-36 15,-17 17-15,71 36 16,-54 0-16,-70-35 16,0 17-16,-35-35 0,-1 18 15</inkml:trace>
  <inkml:trace contextRef="#ctx0" brushRef="#br1" timeOffset="48371.4705">21114 4974 0,'0'-17'15,"-18"17"-15,0 0 16,1 17-1,-1 1-15,18-1 0,-17 19 16,17-1-16,0-17 0,17 35 16,1-18-16,-18-18 15,35 19-15,0-36 16,-17 0-16,0 0 16,17 0-16,-17-18 0,-1 0 0,1-34 15,-18 34 1,0 0-16,0 1 0,-18-1 15,1 0-15,-19-17 16,19 17-16,-1 1 16,18-1-16,0 1 15</inkml:trace>
  <inkml:trace contextRef="#ctx0" brushRef="#br1" timeOffset="48760.5355">21325 4586 0,'-35'0'0,"18"18"16,-1 35 0,18-18-16,-18 0 0,18 1 15,36 16 1,-1-16-16,0-19 0,18 1 16,-18-18-16,1 0 15,-1-18-15,18-35 16,-36 1-1,-17 16-15,0 19 0,-17-19 16,-1 19-16,0-1 0,-17 0 16,0 18-16,17 0 15,-17 18-15,35 0 16,0-1-16</inkml:trace>
  <inkml:trace contextRef="#ctx0" brushRef="#br1" timeOffset="49111.6932">21837 4692 0,'-18'0'15,"18"18"-15,0 17 16,0-17-16,0 34 15,18-34 1,0 0-16,-1-1 0,1 1 16,17-18-16,18 18 15,-18-18-15,18-18 16,-35 18-16,-18-18 0,18-17 16,-18 17-16,-36 1 15,19-1 1,-36-17-16,17 17 15,-16 1-15,34 17 16,36 17 0,17 1-16,-18 0 15</inkml:trace>
  <inkml:trace contextRef="#ctx0" brushRef="#br1" timeOffset="49566.3224">21696 5115 0,'0'0'16,"-35"0"-16,17 0 0,-35 18 16,53 0-16,-18-1 15,18 36 1,0-35-16,18-1 0,35 36 15,-35-53-15,17 18 16,0-18-16,0 0 0,1 0 16,-19-18-16,1 18 0,0-35 15,-18 17-15,0 1 16,-18-1-16,0 0 16,1 1-16,-1 17 15,-17-18-15,17 18 0,0 18 16,36 17-1</inkml:trace>
  <inkml:trace contextRef="#ctx0" brushRef="#br1" timeOffset="49924.0352">22595 5168 0,'-17'0'16,"34"0"-16,-34-17 0,-1 17 15,1 17-15,17 1 16,0-1-16,0 36 16,17-35-16,1 0 15,17-1-15,-17 1 16,-1-18-16,1 0 0,0 0 15,17 0-15,-17-18 16,-1-17 0,-34 0-16,-1 17 15,0 0-15,-17 18 0,0-17 16,-18 17-16,18 0 16,-1 0-16,19 0 0,-1 17 15,18 19-15,-18-19 16</inkml:trace>
  <inkml:trace contextRef="#ctx0" brushRef="#br1" timeOffset="50312.3984">22154 5468 0,'-35'-18'15,"70"36"-15,-87-36 0,34 18 0,0 18 16,1-18-16,17 18 16,0-1-16,0 36 15,17-35-15,1 17 0,17 0 16,0-35-1,1 18-15,17-18 16,-36 0-16,19-35 16,-19 17-16,-17 1 0,0-19 15,-35 1 1,-18 0 0,0 35-16,35-18 15,1 18-15,-1 35 16,18-17-16,18 0 0,17-18 15</inkml:trace>
  <inkml:trace contextRef="#ctx0" brushRef="#br1" timeOffset="50812.9612">22895 5803 0,'0'0'0,"0"-17"16,-17-1 15,-1 18-31,0 18 16,18-1 0,0 1-16,0-1 15,0 1-15,36 35 16,-36-35-16,35-1 0,0 1 15,18-18 1,-35 0-16,-1 0 0,19-35 16,-1-1-1,-35 1-15,0 0 0,-35-18 16,17 35 0,-17 1-16,-1-19 0,-34 19 15,35 17-15,-18 17 16,35 1-16,18 0 15</inkml:trace>
  <inkml:trace contextRef="#ctx0" brushRef="#br1" timeOffset="51274.5585">22454 5997 0,'-17'0'16,"-1"0"-16,18 18 0,-18-18 15,18 53-15,0-36 16,36 19-16,-1-19 16,-17 1-16,35 0 15,-1-18 1,-34 0-16,0-18 0,-1 0 15,-17 1-15,0-1 16,0 0-16,0 1 0,-17-36 16,-1 35-16,0-17 15,-17 35-15,18-18 16,-36 18-16,17 0 16,19 0-16</inkml:trace>
  <inkml:trace contextRef="#ctx0" brushRef="#br2" timeOffset="59932.4475">20338 4533 0,'17'0'0,"-17"18"15,53 17-15,-18-17 16,1-1-16,-1 1 16,0 0-16,36-1 15,-53-17-15,-1-17 0,1 17 16,-1-53-16</inkml:trace>
  <inkml:trace contextRef="#ctx0" brushRef="#br2" timeOffset="60077.1367">20496 4445 0,'0'71'16,"0"-36"-16,0 35 16,0-17-16,0 18 15,18-18-15,0 35 16,-18-53-16,17 1 15,1-19-15,0-34 16</inkml:trace>
  <inkml:trace contextRef="#ctx0" brushRef="#br2" timeOffset="60300.4755">20602 4128 0,'0'0'15,"36"17"-15,-19 1 0,71-1 16,-35 1-16,53-36 16,-71 18-1,1 0-15,-1-17 0,0-1 16,-17 1-16</inkml:trace>
  <inkml:trace contextRef="#ctx0" brushRef="#br2" timeOffset="60478.644">20920 3898 0,'0'53'0,"0"-106"0,0 141 15,0-52-15,-18 17 0,0 35 16,1-53-16,17 18 15,0-35 1,0-1-16,17 1 16,1-18-16,0 0 0</inkml:trace>
  <inkml:trace contextRef="#ctx0" brushRef="#br2" timeOffset="60683.9067">21449 3898 0,'0'0'0,"18"0"0,-1 35 15,1-17 1,17 0-16,0-1 0,36 19 16,-36-36-16,0 17 15,1-17-15,-1 0 16,-17-17-16,-1-1 0</inkml:trace>
  <inkml:trace contextRef="#ctx0" brushRef="#br2" timeOffset="60839.703">21696 3845 0,'0'0'0,"-35"53"15,17-18-15,0 1 16,-17 17-16,17-18 15,18-17-15,36 17 16,-19-35-16,1 0 16</inkml:trace>
  <inkml:trace contextRef="#ctx0" brushRef="#br2" timeOffset="61060.7724">22137 3951 0,'0'35'16,"0"-70"-16,17 88 0,1-35 0,17 17 16,1-17-16,17-1 15,-36-17 1,36 18-1,-35-18-15</inkml:trace>
  <inkml:trace contextRef="#ctx0" brushRef="#br2" timeOffset="61222.8069">22384 3898 0,'-18'18'0,"18"-1"0,-35 36 16,0 18-1,17-53-15,-17 52 16,35-35-16,0-17 16,0 17-16</inkml:trace>
  <inkml:trace contextRef="#ctx0" brushRef="#br2" timeOffset="61439.5381">22578 4145 0,'17'0'15,"-34"0"-15,52 18 0,0-1 16,-17 19-16,17-19 0,-17 19 16,52-1-16,-52-17 15,53 17 1,-36-35-16,-17 0 0,17-18 15</inkml:trace>
  <inkml:trace contextRef="#ctx0" brushRef="#br2" timeOffset="61587.1629">22878 4180 0,'-53'36'15,"106"-72"-15,-124 107 0,36-36 16,0 1-16,17-1 0,-17 0 15,17 0-15,0 18 16,18-35 0</inkml:trace>
  <inkml:trace contextRef="#ctx0" brushRef="#br2" timeOffset="61840.0265">23178 4692 0,'35'18'0,"-70"-36"0,87 53 16,-16-35-16,-19 18 0,1-18 15,0 0-15,35 18 16,-36-36-16,1 18 16</inkml:trace>
  <inkml:trace contextRef="#ctx0" brushRef="#br2" timeOffset="62019.6893">23407 4568 0,'-18'18'16,"1"35"-16,-1-18 16,0 1-16,-17 17 0,17-18 15,1 18-15,-1-18 16,0-17-16,1 17 16,17-17-16</inkml:trace>
  <inkml:trace contextRef="#ctx0" brushRef="#br2" timeOffset="62436.0941">22137 4357 0,'0'0'0,"0"17"31,53 1-31,-18 0 16,0-1-16,18 19 15,-18-19-15,-17-17 16,0 18-16,-1-18 0,-17 18 15</inkml:trace>
  <inkml:trace contextRef="#ctx0" brushRef="#br2" timeOffset="62595.361">22313 4374 0,'-17'71'0,"34"-142"0,-34 195 15,-1-54 1,0-52-16,18 17 0,18-17 16,-18 0-16</inkml:trace>
  <inkml:trace contextRef="#ctx0" brushRef="#br3" timeOffset="77139.9111">13106 5627 0,'-18'17'0,"18"1"15,-18-18 1,18-18 78,0 1-79,0-18 1,0-1 0,0 1-16,0 17 15,0 1-15,0-1 16,0 0-16,0 1 0,18-1 16,0-35-16,-1 36 15,1-36 1,0 35-16,17-35 15,-17 35-15,-18-17 16,17 18-16,1-19 0,-1 19 16,1-36-16,-18 35 15,35-35 1,-17 36-16,-18-1 0,18-17 16,-1-1-16,1 19 15,17-1-15,-17-17 0,-1 17 16,19-35-16,17 0 15,-36 36-15,1-1 16,17-35 0,-17 35-16,17-17 0,-17 18 15,-1-1-15,36-17 16,-35 17-16,0-17 16,17 17-16,-17 0 0,17 1 0,18-18 15,-36 17 1,19 0-16,-1 1 15,18-1-15,-36 18 16,19-18-16,-19 18 16,1-17-16,17 17 0,18-18 15,-35 18-15,35 0 16,-18-18-16,18 18 16,-18 0-16,-17 0 15,17 0 1,0 0-16,-17 0 0,17 18 0,-17-18 15,17 0-15,18 0 16,-35 18-16,-1-18 16,1 0-16,35 17 15,-35 1-15,-1-18 0,36 35 16,0-17 0,0 0-1,0-1 1,-18 1-1,-17-18-15,17 17 16,0 1-16,1 17 16,-19-17-16,36 0 15,-35-1-15,17 19 16,-17-19-16,-1-17 16,1 18-16,0 17 15,-1-17-15,-17-1 0,18 1 16,0 17-1,-1 18-15,-17-35 16,0 17-16,36 36 16,-36-36-16,17 0 0,1 18 15,17 18-15,-17-36 16,17 71-16,-35-71 16,35 71-1,-35-35-15,36 70 16,-36-71-16,17-17 0,1 18 15,0-1-15,-1 54 16,1-89-16,-1 53 16,1-53-16,-18 1 15,0-19-15,18 1 16,-18 0-16,-18-18 16</inkml:trace>
  <inkml:trace contextRef="#ctx0" brushRef="#br3" timeOffset="79030.5343">20161 6262 0,'0'17'16,"0"-34"15,0-1-16,0 1-15,0-36 16,0 17 0,0 1-16,18 17 0,-18-70 15,18 53-15,17-53 16,-18 52-16,19-52 16,-1 53-16,0-36 15,-17 36-15,0 0 16,-1 0-16,1-18 15,-1 17-15,19-34 16,-19 35-16,-17-1 0,18 1 16,0-18-1,-1 18-15,1-36 0,0 54 16,-1-54 0,1 36-16,17-18 15,-17 18-15,-1-1 0,1 19 16,17-19-16,-17 1 15,17 0-15,-17 17 16,0 1-16,-1-1 16,18-17-16,-17 17 15,0 0-15,17-17 16,0 17-16,-17 18 0,0-17 16,34-1-16,-34 1 15,17 17-15,-17-18 0,53 0 16,-54 18-1,36-17-15,-35 17 16,35 0-16,-36 0 16,19 0-16,-1 0 15,0 0-15,-17 0 16,35 17-16,-18-17 16,-17 0-16,17 18 15,0-18-15,-17 18 0,35-1 16,-18 1-16,18-1 15,-18 1-15,18 0 16,-18-1-16,1 1 16,-19-18-16,19 18 0,17-1 15,-36 1-15,36 17 16,-18-17-16,18 17 16,-35-17-16,17-1 15,36 19 1,-36-19-16,-17 1 0,17 0 15,36 17-15,-54-17 16,54 17-16,-54-18 16,36 19-16,-17-19 15,-19-17-15,36 36 16,-18-36-16,36 35 16,-53-35-16,17 18 15,-18-18-15,19 35 16,-19-18-16,19 19 15,-19-19-15,19 19 16,-19-19-16,19 36 16,-36-17-16,35 34 15,-18-35-15,1 36 16,0-18-16,-18-18 16,17 53-16,1-52 15,-18-1-15,18 53 16,-1-53-16,1 54 15,0-37-15,-1-16 16,-17 17-16,18 0 0,-1 35 16,1-53-1,-18 0-15,18 18 0,-18-18 16,17-17-16,-17 17 16,-17-35-1</inkml:trace>
  <inkml:trace contextRef="#ctx0" brushRef="#br0" timeOffset="93050.6675">16810 4427 0,'0'-17'16,"0"34"-1,70 1 1,-17-18-16,0 18 15,35-18-15,1 0 0,16 0 16,107 0 0,-106 0-16,0 0 0,0-18 15,-1 18-15,72 0 16,-124 0-16,35-18 16,-53 18-16,-17 0 15,-18 18-15,-18-18 16</inkml:trace>
  <inkml:trace contextRef="#ctx0" brushRef="#br0" timeOffset="93383.6732">18009 4233 0,'36'18'15,"-19"-18"-15,36 35 16,-18-17-16,1 0 16,17-1-16,17 18 15,-35-17-15,1 0 16,-1-1-16,0 1 0,1 17 0,16-17 16,-34 0-16,17-1 15,-35 1 1,0-1-16,-17 1 15,-1 0-15,-35-1 16,0 1-16,0 17 0,-35 1 16,71-36-1,-1 17-15,0 1 16</inkml:trace>
  <inkml:trace contextRef="#ctx0" brushRef="#br0" timeOffset="94907.3331">12365 11642 0,'0'17'15,"18"-17"-15,34 0 16,-16 0-16,70-17 16,-36 17-16,71 0 15,-70 0 1,17 0-16,18 0 0,17 0 15,159 0-15,-105 0 16,-1-18-16,212 0 16,-176 1-16,0-1 0,264-17 15,-247 17 1,247 1-16,-246 17 16,-1 0-16,194-18 15,-229 18-15,194 18 16,-229-18-16,141 0 15,-176 0-15,-1-18 16,-17 18-16,-18 0 0,36-18 16,-72 18-16,1-17 15,-35 17 1,-36-18-16,1 18 16,-19-18-1</inkml:trace>
  <inkml:trace contextRef="#ctx0" brushRef="#br0" timeOffset="95190.7727">18274 11148 0,'70'17'15,"-140"-34"-15,193 52 0,-87-35 16,17 0-16,52 35 15,-52-17-15,18 17 16,-18-17-16,0 17 0,0 0 16,-18 1-16,0-1 0,18 36 15,-35-54-15,-18 18 16,-18-17-16,-17 0 16,0-1-16,-18 1 0,-18-18 15,-70 35 1,70-35-16,1 36 0,-18-19 15,17 1-15</inkml:trace>
  <inkml:trace contextRef="#ctx0" brushRef="#br0" timeOffset="99455.9394">11959 13141 0,'0'18'32,"18"17"-32,-1-17 15,19 17 1,-19-18-16,-17 1 0,18 0 15,0-1-15,-1 1 0,1-18 16,17 0-16</inkml:trace>
  <inkml:trace contextRef="#ctx0" brushRef="#br0" timeOffset="99590.3845">12171 13159 0,'17'17'15,"-17"1"-15,18 0 0,-18-1 16,18 18-16,-18-17 0,17 0 0</inkml:trace>
  <inkml:trace contextRef="#ctx0" brushRef="#br0" timeOffset="99973.8421">12700 13247 0,'-35'-18'16,"17"18"-16,-35 0 15,36 18-15,-19 17 16,19 0-16,-1 71 16,0 18-16,18-71 15,18 0-15,17 35 16,-17-35-16,52 17 15,-34-52-15,17-1 16,17-17-16,-35 0 16,1-17-16</inkml:trace>
  <inkml:trace contextRef="#ctx0" brushRef="#br0" timeOffset="100251.3464">12965 13670 0,'-18'35'15,"0"1"-15,18 34 16,0-34-16,18 16 16,0-34-1,17 0-15,18-1 16,-18-17-16,0-17 0,18-19 16,-35 19-16,0-18 15,-1 17 1,-34-53-16,-19 18 15,19 18-15,-36 0 16,35 35-16,-35-18 16,36 18-16,17 18 15,17-18 1</inkml:trace>
  <inkml:trace contextRef="#ctx0" brushRef="#br0" timeOffset="100496.9157">13282 13688 0,'0'0'16,"35"53"-16,-35-18 15,18 0-15,0 1 0,17-19 16,18 18-16,-36-35 16,1 18-16,0-18 0,-1-18 15,1-17 1,-18 0-16,-18-18 15,1 18-15,-19-18 16,36 18-16,-17 17 0,-1 18 16,18-18-16,0 36 15,18-18 1</inkml:trace>
  <inkml:trace contextRef="#ctx0" brushRef="#br0" timeOffset="100979.8412">13758 13688 0,'0'17'16,"-17"-17"-16,17 18 0,0 17 16,0-17-1,0 0-15,17-1 0,1 1 16,0-18-1,-1 0-15,1 0 16,0-18-16,-18 1 16,0-1-16,-18 0 15,18 1-15,-18 17 0,1-18 16,-1 18-16,0 0 16,18 18-16,18-1 15,-18 1-15,35 17 16,-17-17-16,17 0 15,-17-1 1,-1-17-16,1 0 0,0 0 16,-1-35-16,-17 17 15,-17 1-15,17-1 16,0 0-16,-18 1 0,18-1 16,0 0-16,0 1 15,35-1 1,-17 18-16,-18-17 0,18 17 15,-1 0-15,1 17 16,0-17-16,-18 18 16,17-18-16</inkml:trace>
  <inkml:trace contextRef="#ctx0" brushRef="#br0" timeOffset="101097.6059">14146 13829 0,'18'0'16</inkml:trace>
  <inkml:trace contextRef="#ctx0" brushRef="#br0" timeOffset="101258.7596">14076 13458 0,'17'0'16,"1"18"-1,0 0 1,-1-1-16,1 1 16</inkml:trace>
  <inkml:trace contextRef="#ctx0" brushRef="#br0" timeOffset="101769.0683">14252 13635 0,'-35'53'16,"70"-106"-16,-70 123 0,35-34 0,0-1 15,18-17 1,17-1-16,-17-17 15,-1 0-15,18 0 0,1-17 16,-19 17-16,-17-36 16,0 19-16,0-19 0,0 1 15,-17 18 1,-1-1-16,0 18 16,18 18-1,18-1 1,-18 1-16,53-1 15,-35 1-15,-1-18 0,19 0 16,-19 0 0,-17-18-16,0 1 15,-17-1-15,17 1 16,-18-1-16,18 0 16,0 1-1,0-1-15,18 18 16,-1-18-16,1 18 0,-1 0 15,1-17-15,0 17 0,35 0 16,-36-18-16,1 18 16,-18-18-16,-18 1 31,1 17-31,-1-36 16,0 19-16</inkml:trace>
  <inkml:trace contextRef="#ctx0" brushRef="#br0" timeOffset="102225.9234">14570 13282 0,'17'53'0,"-34"-106"0,34 141 15,-34-35-15,17 0 0,0 0 16,0 53-16,0-71 16,35 36-1,-35-54-15,35 19 16,-17-36-16,0 0 15,-18-18 1,0-17-16,17 35 16,-17-18-16,18 18 15,-1 0 1,1 0-16,35 0 16,-35 0-16,17 0 15,0-18-15,-17 1 16,17-18-1,-35 17-15,-17-17 16,-1 17-16,0 18 16,-35 0-16,36 0 15,-1 18-15,0 17 0,18-17 16,0 34-16,18-16 16,35 17-16,-18-36 15,36 19 1,-36-36-16,18 0 15,-18 0-15,-17 0 16,0-18-16,-36 18 16</inkml:trace>
  <inkml:trace contextRef="#ctx0" brushRef="#br0" timeOffset="102749.3683">16210 13423 0,'0'0'0,"-35"-17"15,17 17-15,-17 0 16,-36 17-16,54 1 16,-36 35-16,53-18 15,0 36 1,17-54-16,19 19 0,-1-19 16,0 1-16,18 17 15,-17-35-15,-1 0 16,-35 18-16,-35-18 15,17 0-15,-70 17 16,35-17-16,-35 18 16,52-18-16,1 0 15,17-18 1</inkml:trace>
  <inkml:trace contextRef="#ctx0" brushRef="#br0" timeOffset="103087.103">16422 13018 0,'-18'70'15,"36"-140"-15,-36 193 0,18-52 16,18 87 0,-1-87-16,19 88 15,-36-89-15,35 18 16,-35-70-16,0 0 15,0-36 1,18-35 0,-18 18-16,17 0 0,1-1 15,35-17-15,-36 53 16,1-17-16,0 34 16,-1 1-16,1 35 15,-18-18-15,0 0 0,18-17 16,-18 35-1,17-35-15,1-18 0,0 0 16</inkml:trace>
  <inkml:trace contextRef="#ctx0" brushRef="#br0" timeOffset="103198.6755">16810 13635 0,'18'35'0,"-36"-70"0,53 88 15,-17-18-15</inkml:trace>
  <inkml:trace contextRef="#ctx0" brushRef="#br0" timeOffset="103549.5074">17127 13300 0,'0'0'16,"0"-36"-16,0-16 16,0 16-16,-17-34 15,-1 34-15,18 19 0,-53-54 16,36 54-16,-1 17 15,0 0-15,1 0 0,-1 35 16,0 0 0,18 36-16,0-1 0,18 18 0,0 1 15,35 52-15,-36-71 16,18-17-16,1 0 0,-1-18 16,0 1-16,18 17 15,-53-36-15,18-17 16</inkml:trace>
  <inkml:trace contextRef="#ctx0" brushRef="#br0" timeOffset="103682.8194">17022 13582 0,'0'0'0,"35"-18"0,0 18 15,18-17-15,-18 17 16,-17 0-16,0 0 0</inkml:trace>
  <inkml:trace contextRef="#ctx0" brushRef="#br0" timeOffset="104061.2469">17374 13494 0,'36'0'15,"-19"-18"-15,19 18 16,-1-18-16,53-17 16,-53 18-16,36-1 15,-36 18-15,-17 0 16,-36 0-1</inkml:trace>
  <inkml:trace contextRef="#ctx0" brushRef="#br0" timeOffset="104277.7054">17533 13247 0,'-18'88'15,"36"-176"-15,-36 229 0,18-53 16,18-35-16,17 35 16,1-52-16,34 16 15,-35-52-15,54 18 16,-54-36-16,18-17 16,-36 18-1</inkml:trace>
  <inkml:trace contextRef="#ctx0" brushRef="#br0" timeOffset="104450.0364">18027 12947 0,'0'88'16,"0"-176"-16,0 211 0,0-87 0,18-19 15,-18 1-15,17-18 16</inkml:trace>
  <inkml:trace contextRef="#ctx0" brushRef="#br0" timeOffset="104567.4959">18203 12912 0,'0'35'15,"0"-70"-15,0 88 16,0 0-16,-17-18 15,17 0-15</inkml:trace>
  <inkml:trace contextRef="#ctx0" brushRef="#br0" timeOffset="104874.1156">16792 13282 0,'0'0'15,"18"0"-15,0 0 16</inkml:trace>
  <inkml:trace contextRef="#ctx0" brushRef="#br0" timeOffset="121695.7387">13229 15716 0,'0'-17'15,"0"34"-15,0 1 16,53 35-16,-18-18 16,54 71-1,-37-71-15,54 53 16,-53-52-16,53 34 16,-53-34-16,35 16 15,-53-34-15,1 17 16,-19-17-16,1-18 15</inkml:trace>
  <inkml:trace contextRef="#ctx0" brushRef="#br0" timeOffset="121907.1127">13952 15734 0,'0'0'16,"-53"0"-16,18 35 0,-18 0 16,-70 107-16,52-54 15,-70 106-15,71-106 16,17 0-16,0-17 0,35-1 16,0-17-16,18-35 15</inkml:trace>
  <inkml:trace contextRef="#ctx0" brushRef="#br0" timeOffset="122401.9048">14711 16034 0,'0'0'0,"-18"0"0,1 17 15,34 1-15,18 0 16,54-1-16,-19 1 15,107-18-15,-72 0 16,125-18 0,-124 1-16,17 17 15,-17-18-15,-18 0 0,71 1 16,-106-1-16,0 0 0,-36 18 16,1-17-16</inkml:trace>
  <inkml:trace contextRef="#ctx0" brushRef="#br0" timeOffset="122668.816">15804 15734 0,'36'18'0,"-19"-18"15,72 35-15,-37-18 16,1 1-16,53 35 15,-53-18-15,-18-17 16,18 52-16,-35-52 16,-18 17-16,0-17 0,-18 17 15,1-17-15,-19 0 16,-16 17-16,16-17 0,-52 17 16,53-35-16,-1 17 15</inkml:trace>
  <inkml:trace contextRef="#ctx0" brushRef="#br0" timeOffset="123263.6387">16863 15734 0,'0'0'15,"-18"0"1,18 18-16,0 52 15,18-17-15,-18 0 0,17 0 16,19 53-16,34 0 16,-34-89-16,-1 18 15,53-17 1,0-18-16,-35-18 16,-18-17-16,1 0 0,17-53 15,-18 35 1,-17 17-16,-1-69 0,-17 52 15,0-18-15,0 54 16,0 34 0,0 18-1,0 1-15,35 52 16,-17-35-16,35 70 16,-35-70-16,-1 18 0,36 52 15,-53-70 1,18 0-16,-18 0 0,0-18 15,-18 53-15,-17-52 16,0-1-16,-1-17 0,1-1 16,-53 19-1,35-19-15,-53-17 16,53 0-16,-53 18 16</inkml:trace>
  <inkml:trace contextRef="#ctx0" brushRef="#br0" timeOffset="124370.8908">13123 17022 0,'0'17'0,"18"1"16,0-18-16,-18 17 16,53 1-16,-36 0 15,1-18-15,17 0 0,0-18 16,18-17 0,-35 17-16,0 1 15,17-19-15,-18 1 16,1 35-1,0 18 1,-1-1-16,19 1 16,17-18-1,-36 0-15,19 0 0,16-35 16,-16 17-16,34-53 16,-52 54-16,17-1 15,-17 1-15,-1 17 0,1 0 16,17 52-16,-17-34 15,53 35 1,-54-18-16,54-17 16,-36 0-16,0-18 15,-17 0-15,17 0 0,-17-18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23:35.9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18098 2469 0,'0'18'79,"0"35"-64,0-18-15,17 71 16,1-53-16,-1 35 15,-17-35 1,18 53-16,-18-35 16,0-19-16,18 54 15,-18-18 1,0-70-16,0 17 0,0-17 16,0 0-16,0-1 0,0 1 15,17-18 1,-17-18-1,0-17 1</inkml:trace>
  <inkml:trace contextRef="#ctx0" brushRef="#br0" timeOffset="572.6955">17903 3034 0,'18'0'62,"0"18"-46,-18-1-16,17 1 0,1 35 15,0-18-15,17 53 16,-17-53-16,-1 18 16,1-35-16,17 53 15,0-54-15,-35 1 16,18 0-16,0-1 0,-18 1 16,17-18-16,1 0 15,-18 17-15,18-34 16,-1 17-1,1-35 1,0 17-16,17 0 0,18-17 16,-18 0-1,0 17-15,18-35 16,-35 35-16,-1 18 0,1-17 16</inkml:trace>
  <inkml:trace contextRef="#ctx0" brushRef="#br0" timeOffset="6222.8692">15240 2805 0,'-18'0'16,"18"17"-1,-17 36 1,17-18 0,0 18-16,0-17 0,0 52 15,0-71-15,35 36 16,-35-35-16,18 0 15,-1-1-15,19-17 16,-19 0 0,1-17-16,-1 17 15,-17-18-15,18 18 32,0 18-17,-1-18-15,1 17 0,0 1 0,35 0 16,-36-18-1,1 0-15,0 0 0,-1 0 16,-17-18-16,0 0 16,-17 1-1,-1-19 1,0 1-16,18 17 16,-17-17-16,17-18 15,0 18-15,0 17 0,0 1 16</inkml:trace>
  <inkml:trace contextRef="#ctx0" brushRef="#br0" timeOffset="6535.2656">15558 2593 0,'0'0'0,"17"0"31,18 0-31,1-18 15,-19 18-15,1 0 16,0 0-16,-18-17 16,17 17-16</inkml:trace>
  <inkml:trace contextRef="#ctx0" brushRef="#br0" timeOffset="6729.6946">15610 2628 0,'0'0'0,"0"18"0,18 35 15,-18-36-15,18 36 16,-1-35-16,19 17 16,-19-17-16,19 0 15,-19-18 1,1 0-16</inkml:trace>
  <inkml:trace contextRef="#ctx0" brushRef="#br0" timeOffset="7118.056">15840 2558 0,'0'-18'16,"17"18"0,1 0-16,0 0 0,-1 0 15,1 0-15,0 0 16,-18 18-16,17-1 16,-17 1-16,0 0 15,-17-1 1,17 1-16,0-1 15,17 1-15,-17 0 16,18-1 0,-1-17-16,-17 18 0,18 0 15,-18-1 1,-18-17 0,1 18-16,-1-18 0,1 0 15,-1 0-15,0 0 0,1 0 16,-1 0-16</inkml:trace>
  <inkml:trace contextRef="#ctx0" brushRef="#br0" timeOffset="7473.9046">16087 2452 0,'53'0'16,"-36"0"-16,1 17 16,0-17-16,-1 18 15,1-18 1,-18 18-16,0-1 0,0 1 15,0 17-15,0 1 16,0-19-16,0 18 0,0-17 16,0 0-1,-18-18 17,1-18-32,-1 18 15,0-18 1</inkml:trace>
  <inkml:trace contextRef="#ctx0" brushRef="#br0" timeOffset="7779.8619">16422 3140 0,'0'35'16,"0"-17"-16,0 17 0,-18 0 15,1-17-15,-1 17 16,0-17-16,1-1 0,-19 1 16</inkml:trace>
  <inkml:trace contextRef="#ctx0" brushRef="#br0" timeOffset="8225.3607">16528 2540 0,'35'123'15,"-70"-246"-15,70 299 0,0-70 16,-17-53-16,-1 0 16,1-18-16,-18 1 0,18-19 15,-18 1-15,0 0 0,17-18 16,-17-18 0,18-17-1,0 17-15,-1 0 16,1 18-16,0 0 15,-1 0-15,-17 18 0,18 17 0,17 1 16,-35-1 0,0-18-16,0 1 15,-17 0-15,-19-1 16,1-17-16,17 0 16,-17 0-16,0-17 15,35-1-15,-18-17 0,18 17 16</inkml:trace>
  <inkml:trace contextRef="#ctx0" brushRef="#br0" timeOffset="8482.1347">16810 2434 0,'0'0'0,"18"0"31,17 0-15,-18 0-16,1 0 15,0 0 1</inkml:trace>
  <inkml:trace contextRef="#ctx0" brushRef="#br0" timeOffset="8671.1187">16810 2540 0,'0'53'16,"0"-106"-16,18 141 0,-1-53 15,-17-17-15,18 0 0,17 17 16,-17-17 0,-1-18-1,1 0-15,-18-18 16</inkml:trace>
  <inkml:trace contextRef="#ctx0" brushRef="#br0" timeOffset="9098.102">16986 2434 0,'18'-17'16,"0"17"0,17 0-1,0 0-15,-17 17 16,-1 1-16,-17-1 15,0 1 1,0 0-16,0-1 0,0 1 16,0 0-1,0-1-15,18 1 16,-18 0 0,0-1-16,0 1 0,0-1 15,-18 1 1,36-18-1,-18 18 1,18-18-16,-1 0 16,1 0-16,-36 17 31,1-17-15,-1 18-16,0-18 15,1 0-15,-1 0 0,-17 0 16</inkml:trace>
  <inkml:trace contextRef="#ctx0" brushRef="#br0" timeOffset="9872.1817">17233 2417 0,'0'-18'0,"18"18"31,-1-18-16,1 18-15,0-17 0,-1 17 16,1-18 0,0 18-16,-1 0 0,-17-18 15,0 36 17,0 0-17,0-1-15,0 1 0,0 0 0,0-1 16,18 36-1,0-35-15,-1-1 0,-17 1 16,18 17-16,-18-17 0,18 0 16,-18-1-16,0 18 15,0-17-15,0 0 16,-18-1 0,0-17-1,1 0-15,-1 0 0,-17-17 16,17 17-1,0 0-15</inkml:trace>
  <inkml:trace contextRef="#ctx0" brushRef="#br0" timeOffset="10594.934">16916 2452 0,'0'0'0,"17"0"47,19-18-31,-19 18-16,19 0 15,-19 0 1,1 0-16,-1 18 16,1-18-16,-18 17 0,18-17 0,-18 36 15,-18-19 1,0 1-1,18 0-15,-35-1 16,18-17-16,-1 0 16,18-17-1,-18 17-15,18-18 16,18 18 0,0 0-1,-18 18-15,17-18 0,18 17 16,-17-17-16,0 0 15,-1 18-15,1-18 0,-18 18 16,0-1 0,0 1-16,-18-1 15,1 1-15,-1 0 0,-17-1 16,17 1-16,1-18 16,-1 18-1,0-18-15</inkml:trace>
  <inkml:trace contextRef="#ctx0" brushRef="#br0" timeOffset="37727.8768">30198 8943 0,'35'-18'16,"0"18"-16,54-35 15,-19 17-15,1 18 16,17-17-16,18-1 0,105 18 16,-122-18-16,52 18 15,-88 0-15,-1 18 16,-34-18-16</inkml:trace>
  <inkml:trace contextRef="#ctx0" brushRef="#br1" timeOffset="64126.283">12735 4039 0,'-17'0'0,"-1"-17"15,0-1-15,1 18 0,-1 0 16,-17-18-1,17 18-15,1 18 16,-1 0-16,-17 17 16,17-17-16,0-1 0,1 36 15,-1-18 1,18-17-16,-18 53 16,1-36-16,17 0 0,0-17 15,0 17-15,0 0 0,17 18 16,1-35-16,17 35 15,-17-36-15,35 19 16,-18-36 0,0 17-16,18-17 15,-17 0-15,-19 0 0,19-17 16,-19-1-16,1-17 0,-1 0 16,1-1-16,-18-52 15,0 35-15,0-53 16,-18 53-16,1 1 15,-1-1-15,1 17 16,-1 19-16,18-1 0,-18 0 16,18 36-1,36 35 1,-19 0-16,36 35 16,-35-35-16,17-18 0,36 36 15,-54-36-15,19-17 16,-19-1-16,-17 1 0,18 0 15</inkml:trace>
  <inkml:trace contextRef="#ctx0" brushRef="#br1" timeOffset="65043.8753">13000 3704 0,'0'-17'16,"18"17"15,17 0-31,0 0 15,0 0-15,-17 0 16,0 0-16,-1 0 16,-34 0-1</inkml:trace>
  <inkml:trace contextRef="#ctx0" brushRef="#br1" timeOffset="65261.3591">13000 3704 0,'0'0'0,"-18"18"0,18 17 16,0 18 0,0-18-16,18 36 15,0-54-15,17 19 16,0-19-16,0 1 15,1-18-15,-19 0 0,19 0 16</inkml:trace>
  <inkml:trace contextRef="#ctx0" brushRef="#br1" timeOffset="65578.106">13247 3687 0,'17'0'16,"1"0"0,-18 17-16,18 1 0,-1 17 15,-17 0 1,0-17-16,-17 0 0,17-1 15,-36 19-15,36-19 16,0 1-16,0-1 16,18 1-1,0-18-15,17 0 16,-17 0-16,-1 0 0,1 0 16,0-18-16</inkml:trace>
  <inkml:trace contextRef="#ctx0" brushRef="#br1" timeOffset="66083.6843">13458 3634 0,'0'-18'16,"18"18"15,0 18-15,-1-18-16,1 17 16,-18 1-16,35 35 15,-35-18-15,18 0 16,-18 1-16,35 34 15,-35-35-15,18 1 16,-18-1-16,0-17 16,-18-1-1,1-17-15,-1 0 16,-17 0-16,17-17 16,-17 17-16,17-18 0,0 0 15</inkml:trace>
  <inkml:trace contextRef="#ctx0" brushRef="#br1" timeOffset="66551.1736">13370 4480 0,'-17'18'15,"17"0"1,0 70 0,0-35-16,17-18 0,-17 0 15,18 1-15,0-1 0,-1-18 16</inkml:trace>
  <inkml:trace contextRef="#ctx0" brushRef="#br1" timeOffset="67938.0337">12788 6385 0,'0'-17'0,"0"-1"15,-17 0 1,-1 1 0,-17-1-1,-1 18-15,19-18 0,-19 18 16,1 18-16,0 0 0,-36 52 16,54-34-1,-19 16-15,36 1 0,0 0 0,0 0 16,18 0-16,0-18 15,17 1-15,0-1 0,1-17 16,-1-1-16,53-17 16,-53-17-16,1-1 0,-19-17 15,1-1-15,-18-34 16,0 35-16,-18-1 16,1 19-16,-1-19 0,0 1 15,18 17-15,-17 18 0,-1-17 16,18 34-1,35 19-15,-17-1 16,35 0-16,-36 1 16,19-36-16,-1 17 15,0 1-15,18-18 16,-35 0-16,17-18 16</inkml:trace>
  <inkml:trace contextRef="#ctx0" brushRef="#br1" timeOffset="68130.9053">13018 5891 0,'17'-35'16,"-34"70"-16,52-70 0,-18 17 0,1 18 15,0-17 1,-1 17-16,-17 17 15,0 1-15</inkml:trace>
  <inkml:trace contextRef="#ctx0" brushRef="#br1" timeOffset="68246.5141">13000 5980 0,'0'0'16,"0"35"-16,18-17 0,-1-1 0,-17 1 15,18 17-15,35-17 16,-36-1-16,36 1 15,-35-18-15</inkml:trace>
  <inkml:trace contextRef="#ctx0" brushRef="#br1" timeOffset="68491.1156">13194 5909 0,'0'18'15,"18"-18"-15,-1 0 16,1 17 0,-18 1-16,0 0 15,-18-1-15,18 1 16,-17 0-16,17-1 16,0 1-16,0-1 15,17-17-15,-17 18 16,18-18-16,-1 0 15,1-18-15</inkml:trace>
  <inkml:trace contextRef="#ctx0" brushRef="#br1" timeOffset="68752.3021">13317 5891 0,'18'-17'15,"-36"34"-15,54-34 0,-19 17 16,1 17-16,0-17 15,-1 36-15,-17-19 16,0 1-16,18 0 0,-18-1 16,0 19-1,0-19-15,0 1 16,0-1-16,0 1 16,0 0 15,-18-18-16,1 17-15,-1 1 16</inkml:trace>
  <inkml:trace contextRef="#ctx0" brushRef="#br1" timeOffset="69032.1972">13159 6597 0,'17'0'16,"1"0"-16,17 18 15,-17-1-15,-1 1 0,1 17 16,-18-17-16,0-1 16,0 1-16,-18 0 0,1 35 15,17-36-15,0 1 16,0 0-16,0-1 0,17 1 15,19-18 1,-19 17-16,54-17 16,-53 18-16,-1-18 0</inkml:trace>
  <inkml:trace contextRef="#ctx0" brushRef="#br1" timeOffset="69889.4621">12753 8537 0,'0'-17'15,"0"-1"-15,-18 0 0,-35 18 16,36 0 0,-19 18-16,1 17 0,18 1 15,-36 52-15,35-35 16,18 0-16,0-18 0,18 53 16,35-17-1,-18-54-15,0-17 16,0 0-16,36-17 15,-53-1-15,17-17 16,-35-1-16,-18 1 0,1 17 16,-1-17-16,0 18 0,1 17 15,-1 0 1,0 35-16,18-18 16,0 19-16,18-1 0,35 36 15,-35-54-15,52 36 16,-35-35-1,-17-18-15,35 17 16,-35-17-16,-1-17 0</inkml:trace>
  <inkml:trace contextRef="#ctx0" brushRef="#br1" timeOffset="70283.3595">12982 8149 0,'0'0'0,"18"0"31,0 18-15,17-18-16,-18 0 0,1 0 15,0 0-15,-1 0 0,1 0 16,0 0-16,-36 0 16</inkml:trace>
  <inkml:trace contextRef="#ctx0" brushRef="#br1" timeOffset="70388.1817">13035 8202 0,'0'53'0,"0"-106"0,0 124 15,18-18-15,-1-18 16,1-18-16,17 19 15,1-19-15,-19-17 0,1 0 16</inkml:trace>
  <inkml:trace contextRef="#ctx0" brushRef="#br1" timeOffset="70638.1389">13247 8184 0,'0'0'0,"17"0"16,1 18-16,-18 0 16,-18-1 15,1 1-31,-1 0 16,1-1-16,17 1 0,0 0 15,17-1 1,18 18-1,-17-35-15,17 0 0,-17 0 16,17-17-16</inkml:trace>
  <inkml:trace contextRef="#ctx0" brushRef="#br1" timeOffset="70905.1002">13353 8114 0,'0'0'0,"0"-18"0,17 18 0,1 18 16,0-18-16,-1 18 16,1-1-16,-18 1 15,0-1 1,17 1-16,-17 0 16,-17-1-16,17 1 15,-18-18-15,18 18 16,-17-18 15,-1 0-15,0 0-16</inkml:trace>
  <inkml:trace contextRef="#ctx0" brushRef="#br1" timeOffset="71310.5687">13123 8784 0,'36'0'16,"-72"0"-16,107 0 0,-53 0 15,17 0-15,0 0 16,18 18-16,-53-1 16,18-17-16,-18 18 0,17 17 15,-52 1 1,35-19-16,-18 1 0,1-18 16,17 35-1,0-17-15,0-1 0,17-17 16,1 18-16,17 0 15,-35-1-15,0 1 16,-35-18 0,-36 18-1,19-1-15,16-17 16,19 0-16,-19 0 0</inkml:trace>
  <inkml:trace contextRef="#ctx0" brushRef="#br1" timeOffset="72461.3297">12700 10742 0,'0'0'16,"0"-18"-16,-18 18 0,1-17 15,-1 17-15,-17 0 0,17 17 16,-35 19-16,36-1 15,-1-17-15,0 17 16,18 18-16,0-18 0,18-17 16,17-1-1,1-17-15,-19 0 0,18 0 16,18-35-16,-53 17 16,18 1-16,-18-1 0,0 1 15,0-19-15,-18 19 16,1-1-1,17 36 1,0-1-16,17 1 0,1 52 16,0-34-16,17-1 15,-17-17-15,17-1 16,-18 1-16,54 17 16,-53-35-16,-1 0 0,1-17 15,0-1-15</inkml:trace>
  <inkml:trace contextRef="#ctx0" brushRef="#br1" timeOffset="72656.9731">12894 10266 0,'35'-18'0,"-17"18"15,17-17-15,-17 17 16,0 17 0</inkml:trace>
  <inkml:trace contextRef="#ctx0" brushRef="#br1" timeOffset="72796.7157">12947 10336 0,'18'71'15,"-36"-142"-15,36 160 16,-1-54-16,1-17 0,17 17 16,-17-35-16,-1 0 15,1 0-15</inkml:trace>
  <inkml:trace contextRef="#ctx0" brushRef="#br1" timeOffset="73073.9251">13141 10248 0,'18'0'0,"-18"35"31,0-17-31,0 17 16,0-17-16,0 0 0,17-1 16,1-17-16,17 18 15,-17-18-15,-1 0 16,19 0-16,-1-18 16</inkml:trace>
  <inkml:trace contextRef="#ctx0" brushRef="#br1" timeOffset="73229.3387">13264 10319 0,'-17'53'16,"34"-106"-16,-34 123 0,17-52 0,35 17 16,-17-17-1,-1-18-15,1 0 0,0 0 16</inkml:trace>
  <inkml:trace contextRef="#ctx0" brushRef="#br1" timeOffset="73491.1749">13335 10231 0,'18'0'16,"-1"0"-1,19 0 1,-19 17-16,1-17 0,17 18 15,-17 35 1,-1-36-16,-17 19 0,18-1 16,-18 18-1,0-18-15,0-17 0,0-1 0,0 1 16,-18-18 0,1 0-1,-19 0 1,19-18-16,-1 18 0,-17 0 15</inkml:trace>
  <inkml:trace contextRef="#ctx0" brushRef="#br1" timeOffset="74030.6479">13282 10848 0,'-18'0'15,"36"0"-15,-53 0 16,35 18 0,0-1-16,0 18 15,0-17-15,35 17 16,-17-17-16,-1-18 15,19 0 1,-1 0-16,0-18 0,-17 18 16,17-17-16,-17-1 0</inkml:trace>
  <inkml:trace contextRef="#ctx0" brushRef="#br1" timeOffset="74158.6818">13388 10936 0,'18'88'16,"-36"-176"-16,36 247 0,-1-124 0,18 53 16,-17-52-16,0-1 15</inkml:trace>
  <inkml:trace contextRef="#ctx0" brushRef="#br1" timeOffset="84908.9757">13653 2716 0,'0'-17'31,"0"-1"-15,-18 18 0,18-18 15,-18 1-15,1 17-16,-1-18 0,0 1 0,1-1 15,-19 18-15,-17-35 16,18 35-16,-53-18 15,53 0-15,-18 18 16,18 0-16,-71-17 16,18 17-16,35 0 15,0-18-15,0 18 16,-18 0-16,18 0 0,-17 0 16,-54 0-16,54 0 15,-71 35-15,70-17 16,18 0-16,-17-1 15,-1 1-15,18 0 0,0 17 0,-53 18 16,1 0 0,69-18-16,-17 0 15,18 1-15,-36 34 16,54-17-16,-36 35 16,35-35-16,1 0 0,-1 0 15,18 0-15,-18 0 16,18 0-16,0 53 15,0-36-15,0-17 0,18 53 16,-18-36-16,18-17 16,-18 0-16,17 18 0,1-1 15,0 124 1,-18-123-16,17-1 16,-17 89-16,18-88 15,-18-1-15,0 1 0,17-18 16,-17 17-16,36 71 15,-19-70-15,1 0 16,-18-1-16,18 1 0,-1 17 16,1-18-16,17 89 15,-17-71-15,17 71 16,-17-88-16,-1 17 0,1 0 16,0-17-16,-1 17 0,1-18 15,0 19-15,17 69 16,-17-69-16,-1-1 15,1 0-15,-1-18 0,1 19 16,17 69 0,-17-87-16,0 17 0,-1-17 0,19 105 15,-19-70 1,1-18-16,-1 0 0,1 1 16,0 87-16,-1-88 15,1 0-15,0 0 0,-1 1 16,1 87-1,0-88-15,-1 0 0,1 1 0,-18-19 16,18 107 0,-1-89-16,1 71 15,-18-89-15,35 89 16,-35-89-16,18 19 0,-1 52 16,-17-53-16,18 53 15,-18-53 1,0-17-16,0 17 0,-18 88 15,18-105-15,-17 88 16,17-89 0,0 18-16,0-17 0,-18 0 0,18 17 15,0 35 1,-18-52-16,18 52 16,0-52-16,-17 52 15,17-70-15,0 18 16,0-18-16,-18 0 0,18 70 15,0-70-15,0 53 16,0-53-16,0 0 16,18 52-16,-18-69 15,0 17-15,17 35 16,1-35-16,-18-18 0,18 18 16,-1-18-16,1 0 0,35 36 15,-35-53 1,52 52-16,-35-52 15,54 35-15,-37-36 16,-16 1-16,17-18 0,0 18 16,70-18-1,-70-18-15,70 0 16,-70 18-16,71-35 16,-71 18-16,0 17 0,-18-18 15,18-17-15,35-18 16,-53 35-16,1-17 15,-1-1-15,-17-16 0,17 16 0,0-52 16,-17 35 0,-18 0-16,35-53 15,-17 36-15,-1 17 0,1-88 16,0 53-16,17-53 16,-18 52-16,1-87 15,0 88 1,-1 17-16,1-105 15,0 88-15,-18-18 0,17-88 16,1 106 0,-18-1-16,18-16 0,-18-1 15,0 0-15,17 0 0,-17 18 16,0-141-16,0 123 16,18-18-16,0-87 15,-18 87-15,17-105 16,-17 123-16,0-18 0,18-87 15,-18 87 1,0 19-16,0-19 0,0 18 16,0 0-16,0-123 15,0 123-15,17-123 16,-17 123-16,0-123 16,18 123-16,-18 0 0,18-106 15,-18 107 1,17-107-16,-17 106 15,18 0-15,-18 0 0,35-105 16,-17 105-16,35-106 16,-36 106-1,-17 1-15,18-1 0,0 0 16,-18 18-16,0-89 16,0 89-16,0 0 0,0-88 15,0 87-15,-18 1 16,18 0-16,-18-18 15,18 18-15,-17 0 0,-1 0 16,1-1-16,-19-87 16,1 88-16,0-18 0,17 18 15,-17 0-15,-36-89 16,36 89-16,0 17 0,-36-70 16,36 71-1,-53-36-15,35 35 16,-53-52-16,71 70 15,-89-53 1,71 71-16,18-18 0,-18 35 16,18-17-16,-1 35 0,1 0 15</inkml:trace>
  <inkml:trace contextRef="#ctx0" brushRef="#br1" timeOffset="86627.0009">30110 8943 0,'-18'0'0,"36"0"16,17 0 0,0 0-16,36-18 15,-18 18-15,70 0 16,-70 0 0,106 0-16,-71 0 15,71 0-15,-71 0 16,53 18-1,-70-18-15,-19 0 0,-16 0 16,-19 0-16,-17-18 16,-17 18-16,-71 0 15,35 0-15,-71 18 16,54-18-16,-1 0 16,1 18-16,-72-18 15,54 17-15,-35-17 16,70 0-16,0 0 0,18 0 15,-18 0-15,35 0 16,0 0-16,18-17 0,18 17 16,35-18-1,0 0-15,88 18 16,-70 0-16,17 0 16,0 0-16,0 0 0,0 0 15,89 18-15,-89-18 16,88 0-16,-123 0 15,0 18 1</inkml:trace>
  <inkml:trace contextRef="#ctx0" brushRef="#br1" timeOffset="93694.6824">15487 3634 0,'0'-18'47,"-18"18"-16,1 18-31,-1-18 16,0 17-16,1-17 16,-1 0-16,0 0 15,1 0 1,-1 0-1,1 0 32,-1 0-31,18 18 0,18-18 15,17 0-16,0-18-15,0 18 0,18 0 16,36 0-16,-19 0 16,-17 0-16,0 0 0,0 0 15,0 18-15,17-18 16,-34 0-16,-19 0 16</inkml:trace>
  <inkml:trace contextRef="#ctx0" brushRef="#br1" timeOffset="94073.8931">16686 3528 0,'18'-18'16,"0"18"-16,17-17 16,18-1-16,-18 18 15,71-18-15,-53 18 16,0-17-16,17 17 16,-34 0-16</inkml:trace>
  <inkml:trace contextRef="#ctx0" brushRef="#br0" timeOffset="100458.1961">19773 2963 0,'0'36'16,"0"-1"-16,0 18 16,0 53-16,0-53 15,18-1-15,-1-16 0,-17-1 16,53 0-1,-35-35-15,0 18 0,-1-18 16,1-18-16,17-17 16,-35 0-16,18-1 15,-18 19-15,18-1 16,-1 36-16,18 17 16,-17 0-16,53 1 15,-36-19 1,0-17-16,0 0 0,18-17 15,-17-19-15,-19-17 16,-17 18-16,0-18 16,-17 18-16,-19 0 0,19-1 15,-19-16 1,19 16-16,-18 1 16,35 17-16</inkml:trace>
  <inkml:trace contextRef="#ctx0" brushRef="#br0" timeOffset="100630.4861">20373 2681 0,'0'-18'16,"18"18"-16,-1-17 15,36 17 1,-18-18-16</inkml:trace>
  <inkml:trace contextRef="#ctx0" brushRef="#br0" timeOffset="100757.7212">20443 2734 0,'0'53'16,"0"-106"-16,18 141 0,0-70 0,17 0 15,0-18-15,-17 0 16,17 0-16</inkml:trace>
  <inkml:trace contextRef="#ctx0" brushRef="#br0" timeOffset="100936.3184">20673 2681 0,'-18'18'16,"36"-36"-16,-36 53 0,18-17 0,0 0 0,35-1 16,-17 1-16,17-18 15,-17 0 1,0-18-16,-18 1 0</inkml:trace>
  <inkml:trace contextRef="#ctx0" brushRef="#br0" timeOffset="101048.2089">20726 2734 0,'0'0'0,"0"18"0,0 17 16,35 18-16,-17-35 15,-1-18-15,1 17 0</inkml:trace>
  <inkml:trace contextRef="#ctx0" brushRef="#br0" timeOffset="101342.0358">20902 2611 0,'0'0'0,"18"0"16,-1 0-16,1 0 0,17 0 16,-17 0-1,0 0-15,-1 0 0,-17 17 16,18 1-1,-18 17-15,0 0 16,0-17-16,0 0 0,0-1 16,17 1-16,-17 0 0,0-1 31,-17-34-15,-1-1-1</inkml:trace>
  <inkml:trace contextRef="#ctx0" brushRef="#br0" timeOffset="101832.106">21519 2575 0,'0'0'15,"18"71"-15,-18-18 0,0 17 0,0 71 16,0-70 0,18 0-16,-18-1 0,0 18 15,17-52-15,-17-19 16,18 1-16,-18-36 16,18 1-16,-1-19 15,1 1-15,17 17 16,-17 1-16,17-1 15,-17 18-15,-1 18 0,1-1 16,-18 1-16,0 35 16,0-35-16,-35-1 15,17 1-15,0-18 0,1 0 16,-1 0-16,1 0 0,-19-18 16,36-17-1</inkml:trace>
  <inkml:trace contextRef="#ctx0" brushRef="#br0" timeOffset="102239.9203">21978 2558 0,'18'0'16,"-1"-18"-16,1 18 15,0 0-15,17 0 16,-35-18-16,18 18 15</inkml:trace>
  <inkml:trace contextRef="#ctx0" brushRef="#br0" timeOffset="102375.9114">22013 2611 0,'0'0'0,"18"70"0,-18-35 15,18-17-15,-1 0 0,-17 17 16,53-17-1,-35-1-15,-1-17 0,1-17 16</inkml:trace>
  <inkml:trace contextRef="#ctx0" brushRef="#br0" timeOffset="102553.0596">22207 2611 0,'0'0'15,"0"52"-15,0-34 16,18 0-16,0-1 16,17-17-16,0 18 15,-17-18-15,-1-18 0</inkml:trace>
  <inkml:trace contextRef="#ctx0" brushRef="#br0" timeOffset="102692.4825">22313 2646 0,'0'53'0,"0"-106"0,0 123 15,18-52-15,-18 35 16,17-35-16,1-1 16</inkml:trace>
  <inkml:trace contextRef="#ctx0" brushRef="#br0" timeOffset="102966.2319">22419 2540 0,'0'0'16,"18"-18"-16,-1 18 16,1 0-16,17 18 15,1 0-15,-19-1 0,1 19 16,-1-19-16,1 18 0,17 1 15,-17-1 1,-18-17-16,18-18 0,-18 17 16,0 1-16,-18-18 15,0 18-15,-17-18 16,0 0 0,17 0-16,1 0 15,-1 0-15,0-18 16</inkml:trace>
  <inkml:trace contextRef="#ctx0" brushRef="#br0" timeOffset="131195.1132">8237 3069 0,'-17'-17'0,"17"34"31,17 71-15,1-17-16,0-18 0,-1 88 16,1-70-1,17-19-15,-17-16 0,-1-1 16,19-17-16,17-1 15,-36-34-15,36-36 16,-35 17-16,0-34 16,-18 35-16,0 17 15,0 0-15,0 36 16,17 35-16,1-18 16,-1 0-16,1 1 0,0-19 15,-1 1-15,19 17 16,-1-35-16,0-17 15,-17-1-15,-1 0 16,-17 1-16,0-36 16,0 18-16,-17-1 15,17 19-15,-18-36 0,1 35 16,17 0 0</inkml:trace>
  <inkml:trace contextRef="#ctx0" brushRef="#br0" timeOffset="131406.7539">8855 2946 0,'0'0'16,"17"-18"-16,19 0 15,-19 1-15,36-1 16,-18 1-16,-17 17 16,-18-18-16,18 18 0</inkml:trace>
  <inkml:trace contextRef="#ctx0" brushRef="#br0" timeOffset="131526.6983">8925 2928 0,'-17'53'0,"34"-106"0,-34 124 16,34-18-16,-17-36 15,18 1-15,17-1 16,-17-17-16,-1 18 0,19-18 16,-19 0-16</inkml:trace>
  <inkml:trace contextRef="#ctx0" brushRef="#br0" timeOffset="131766.6429">9102 2928 0,'0'0'0,"17"0"16,1 0-16,0 0 0,-18 18 15,17-1 1,1 1-16,-18 0 0,0 17 16,-18-17-1,18-1-15,0 1 31,18-18-31,0-18 16,-1 1 0</inkml:trace>
  <inkml:trace contextRef="#ctx0" brushRef="#br0" timeOffset="132056.6306">9278 2840 0,'0'-18'16,"18"18"-16,-1 0 16,1 18-1,0 0-15,17-18 0,-17 17 0,17 1 16,-18-1 0,-17 1-16,0 0 15,0 17 1,0-17-16,-17-18 15,-1 0 1,1 0 0,-1 0-1,18 17 1,0 1-16</inkml:trace>
  <inkml:trace contextRef="#ctx0" brushRef="#br0" timeOffset="132246.296">9596 3510 0,'0'0'15,"0"53"-15,0-35 0,0 17 0,-18 18 16,0-35-16,18-1 15,-17 1-15</inkml:trace>
  <inkml:trace contextRef="#ctx0" brushRef="#br0" timeOffset="134198.3523">9843 2875 0,'17'0'16,"1"18"-1,17 70 1,-17-35-1,-1 17-15,19 89 16,-19-106-16,1 0 0,0 0 16,-18-18-16,17 1 0,-17-19 15,18-17 1,-1-35 0,1 17-16,0-17 0,-1 17 0,19-35 15,-19 53 1,19-17-16,-19 34 15,1-17-15,-18 53 16,0-35-16,-18 0 16,-17 35-16,0-53 15,17 17-15,-17-17 0,17 0 16,-17 0-16,0-35 16,35 17-16</inkml:trace>
  <inkml:trace contextRef="#ctx0" brushRef="#br0" timeOffset="134514.1464">10195 2734 0,'18'0'15,"-36"0"-15,54 0 0,-19-18 0,1 18 16,17-17-16,36-1 15,-54 0-15,19 18 0,-19-17 16,-17 34 0,-35 1-1,0 17-15,17-17 0,-17 35 16,35-18-16,0 1 16,0-1-16,0-18 15,35 19 1,-17-19-16,-1-17 0,19 0 15,-19 0-15,19-17 16</inkml:trace>
  <inkml:trace contextRef="#ctx0" brushRef="#br0" timeOffset="134715.319">10495 2805 0,'0'0'16,"35"-18"-16,-17 18 0,0 0 15,-18 18 1,0-1 0,0 1-16,0 0 0,-18-1 15,18 18-15,18-17 16,-1-18 0,19-18-1,-36 1-15</inkml:trace>
  <inkml:trace contextRef="#ctx0" brushRef="#br0" timeOffset="134971.9214">10689 2699 0,'18'0'16,"-1"17"0,1 1-16,0 0 15,-1-1-15,1 1 16,0 0-16,-1 17 15,1-35-15,-18 18 0,18-1 16,-18 1 0,0-1-16,-18-17 15,-17 0 1,17 0-16,-17 0 16,17 18-16,-17-18 15,35 18-15,-18-18 0</inkml:trace>
  <inkml:trace contextRef="#ctx0" brushRef="#br0" timeOffset="135754.5085">3810 3881 0,'-18'-18'16,"36"36"-16,-53-18 0,35 105 15,0-34 1,17 0-16,1-1 0,0-17 16,35 35-1,-18-53-15,-18-17 0,36-18 16,-17 0-16,-19-18 16,1 1-16,-18-18 0,0 17 15,0-35-15,0 35 16,0 1-16,18 34 15,17 36 1,0-17 0,-17-36-16,52 17 15,-34 1-15,17-36 16,-36 1-16,1-19 16,-36 19-16,18-19 15,-17 19-15,-19-19 0,-17-16 16,18 16-16,0 1 15,35 0-15,0 17 16</inkml:trace>
  <inkml:trace contextRef="#ctx0" brushRef="#br0" timeOffset="136071.7213">4269 3651 0,'0'0'0,"0"-35"0,17 17 16,1-17-16,17 0 15,-17 17-15,-1 18 0,19-17 16,-36 34-16,0 1 16,0-1-1,-18 19-15,0-1 16,18-17-16,-17 17 0,17-17 15,0-1-15,0 18 16,0 1-16,17-19 0,1 1 16,0 0-16,35-18 15,-36 0-15,36 0 16,-35-18-16,-1 0 16,-17 1-16</inkml:trace>
  <inkml:trace contextRef="#ctx0" brushRef="#br0" timeOffset="136211.3786">4568 3616 0,'0'0'15,"18"35"-15,-18-17 0,0 17 16,18-17-16,-18-1 16,17 1-16,1-18 15</inkml:trace>
  <inkml:trace contextRef="#ctx0" brushRef="#br0" timeOffset="136484.1561">4674 3457 0,'18'-17'0,"-36"34"0,54-52 15,-19 17-15,19 18 16,-19 0-1,1 18-15,-1 17 16,1 1-16,0-19 0,-18 1 16,17 17-16,-17-17 15,18-1-15,-18 1 16,-18-18 0,1-18-1,-1 1 1,0 17-16</inkml:trace>
  <inkml:trace contextRef="#ctx0" brushRef="#br0" timeOffset="136944.8823">5080 3334 0,'0'17'16,"0"-34"-16,18 52 0,-18-17 15,17 35-15,1-18 0,35 71 16,-36-36-16,36 36 15,-35-53-15,0-18 16,-1 1-16,1-1 16,-18-53 15,18-35-31,-18 18 16,35-18-16,-17 53 15,17-18-15,-18 36 16,1 0-16,17 35 15,-17 0 1,-18-36-16,0 18 0,-35 1 16,-1-19-1,19-17-15,-1 0 0,-17-17 16,0-19 0,17 19-16</inkml:trace>
  <inkml:trace contextRef="#ctx0" brushRef="#br0" timeOffset="137145.4233">5398 3316 0,'0'0'0,"17"-35"16,1 17-16,-18 1 15,53-19 1,-36 19-16,1-1 0,0 18 15,-1 0-15,-17 18 16,-35-1 0</inkml:trace>
  <inkml:trace contextRef="#ctx0" brushRef="#br0" timeOffset="137274.0378">5468 3263 0,'0'0'16,"0"18"-16,-18-18 0,18 35 16,18 0-16,0 1 15,-1-1-15,1-17 16,0-1-16,35 1 15,-36-18-15,1 0 0,-1 0 16,1 0-16,-18-18 16</inkml:trace>
  <inkml:trace contextRef="#ctx0" brushRef="#br0" timeOffset="137427.7472">5662 3298 0,'18'53'0,"-36"-106"0,36 124 16,-1-36-16,-17-17 0,36-18 16,-19 0-1,1-18 1,0 1-16</inkml:trace>
  <inkml:trace contextRef="#ctx0" brushRef="#br0" timeOffset="137706.3063">5786 3122 0,'0'0'16,"17"0"-16,1 0 0,-1 18 16,1-1-1,17 19 1,-17-19-16,-18 1 0,35 17 16,-17 0-16,0-35 15,-1 36 1,1-19-16,-18 1 15,18 0-15,-18-1 0,0 1 0,-18 0 16,18-1-16,-18-17 16,1 18-16,-1-18 15,0 0 1,1 0-16,-1 0 0,0 0 16,1 0-16,-1 18 15</inkml:trace>
  <inkml:trace contextRef="#ctx0" brushRef="#br0" timeOffset="139491.3659">3687 4833 0,'35'0'15,"0"0"-15,0 0 16,54 0 0,-37 0-16,19-18 0,17 18 15,18-17-15,88-1 16,-70 1-16,123-36 16,-124 17-16,18-17 0,124-52 15,-142 52-15,106-71 16,-105 54-16,-18-1 15,0 1-15,-18-1 16,53-70-16,-71 88 16,1-88-1,-53 70-15,-1 1 0,1-1 16,-18-17-16,0-88 16,-18 105-16,-35-88 15,0 106-15,1 0 0,-142-17 16,52 52-16,1 18 15,0 0-15,-194 18 16,141 0-16,18 17 0,-18 18 16,-194 35-1,194-35-15,-18 17 0,35 1 16,1 17-16,-141 89 16,193-89-16,18 18 0,36-18 15,17 18-15,35 52 16,18-87-16,18-1 15,17 1-15</inkml:trace>
  <inkml:trace contextRef="#ctx0" brushRef="#br0" timeOffset="140308.8468">10354 2487 0,'0'-18'0,"0"36"0,0-53 16,-18 17-16,-35-35 16,1 18-16,16 17 0,-34 1 15,-89-19 1,53 19-16,0 17 0,-17-18 15,-1 18-15,1 18 0,-159-1 16,158 19-16,-17-1 16,0 0-16,18 18 0,-124 88 15,141-53 1,-71 89-16,124-89 16,36 18-16,-1 0 0,18-18 15,35 18-15,1-18 0,122 106 16,-69-106-16,34 0 15,-17-17-15,35-18 0,0 0 16,177 17 0,-160-52-16,1-18 0,-18 0 15,18-18-15,106-70 16,-142 35-16,1 0 0,-19-17 16,1-18-16,53-71 15,-106 88-15,-35-17 0,-1-18 16,-52-105-1,0 87-15,-36 18 0,18 0 16,-35 18-16,0 18 0,-18 34 16,-123-17-16,105 53 15,-123 36 1,141 17-16,-17 0 0</inkml:trace>
  <inkml:trace contextRef="#ctx0" brushRef="#br0" timeOffset="143567.6434">13705 3387 0,'0'-18'16,"0"0"-1,0 1-15,0-1 16,-17 0-1,17 1-15,-35-1 16,-1 1 0,19-1-16,-19 0 0,1 1 0,0 17 15,-71-36 1,71 19-16,-89-1 16,71 0-16,-53 18 15,36 0-15,17 0 0,-53 0 16,71 0-16,-18 18 15,18-18-15,-1 18 16,-17-1-16,18-17 0,-35 36 16,17-19-16,17 1 15,-34 17 1,17-35-16,18 18 0,-1-1 0,1 1 16,0 17-16,-36 18 15,36-17-15,0-1 16,17 0-16,-17 53 15,17 1-15,1-54 16,17 18-16,-18-18 0,18 0 16,-18 18-16,-17 35 15,35-52-15,-18 17 16,-17 70-16,17-70 16,1 0-16,-1 17 15,-17 1-15,17-18 0,-17 17 0,-18 54 16,35-71-1,-17 17-15,0 54 16,0-54-16,17-17 0,0 18 16,1-1-16,-1 54 15,0-53-15,18-1 0,0 1 16,-17 52 0,17 1-16,0-54 15,0 1-15,0 52 16,0-52-16,0-1 0,0 1 15,0 52-15,17-52 16,-17 70 0,0-88-16,0 17 0,18 72 15,-18-72-15,18 1 16,-18-1-16,0 1 16,17-18-16,-17 17 0,0 1 0,18 52 15,-18-52-15,18-1 16,-1 71-16,-17-70 15,18 0-15,-18-1 16,17 71-16,-17-70 16,18-1-16,-18 1 0,0-18 15,18 17-15,-18 72 16,0-72-16,17 1 0,-17-1 16,18 71-1,-18-70-15,0-18 0,18 17 16,-18 1-16,17-1 0,-17 54 15,18-54-15,-18 1 16,0-18-16,0 17 0,0 1 16,0 70-1,0-70-15,0 70 16,0-71-16,0 54 16,0-54-16,0-17 15,0 71-15,18-18 16,-18-36-16,17 36 15,1-35-15,-18 34 16,18-34-16,-18-18 16,0 0-16,17 53 15,-17-53-15,18-1 0,-18-16 16,17 17-16,1 35 16,-18-35-16,18 0 15,-18 0-15,17 35 16,19 0-16,-19-35 15,1-18-15,0 0 16,-1 1-16,18-1 0,18 18 16,-17-35-16,-1 17 0,53 18 15,-53-36 1,18 19-16,0-19 16,0 1-16,0 0 0,0-18 0,0 17 15,0 1-15,0-18 0,0 18 16,70-1-1,-70-17-15,0 0 0,18 0 16,-19 0-16,54-17 16,-53-1-16,0 0 0,-18 1 15,1 17-15,34-36 16,-35 19-16,-17-1 16,0 0-16,17-17 0,-17 17 15,17-17-15,-17 18 16,-1-19-16,36-34 0,-18 34 15,-17 1-15,17-18 0,18-17 16,-35 17 0,17 18-16,-17-18 0,17 17 0,-17-17 15,35-35 1,-36 53-16,1 0 0,0-18 16,17-35-1,-18 35-15,1 0 0,0 0 16,-1 0-16,-17 0 0,18 0 15,-18-53-15,0 0 16,18 53-16,-18 1 16,0-1-16,0-53 15,0 53-15,17-18 0,-17 18 16,0-70 0,18-18-16,-18 70 15,0 18-15,0-17 0,18-71 16,-18 70-16,0 1 15,0-72-15,17 72 16,1-89 0,-18 89-16,18-107 15,-18 89-15,0-88 16,17-1-16,-17 89 16,0 0-16,18-106 15,-1 106-15,-17-106 16,18 88-16,0-88 15,-18 88-15,17 18 16,-17-18-16,18-88 16,-18 88-16,0 18 0,0-18 15,0 18-15,0-106 16,0 88-16,0 18 16,0-18-16,0 18 0,0-106 15,0 88-15,0 18 16,0-18-16,0 18 0,0-89 15,-18 89 1,18 17-16,0-87 16,0 70-16,-17 17 0,17-105 15,0 105-15,0-17 16,-18 0-16,18-1 0,0 19 16,-18-89-1,18 89-15,-17-72 16,-1 72-16,1 17 0,17-18 15,-18 19-15,-17-72 16,17 54-16,0 17 0,1-18 16,-1 18-16,-17-53 15,17 53-15,0 0 16,1 1-16,-18 16 0,17-17 16,-35-17-16,18 35 15,-1-1-15,1 19 0,0-19 16,-53 1-16,35 0 15,0 17-15,-18 0 16,18 1-16,-17 17 0,-71-18 16,53 18-16,17 0 15,-52 0-15,52 18 16,18-1-16,0 1 16,0 17-16</inkml:trace>
  <inkml:trace contextRef="#ctx0" brushRef="#br0" timeOffset="184983.3457">13123 12506 0,'-17'0'0,"17"-18"16,0 36 31,0 53-31,0-19-16,0 19 15,0 70-15,17-70 16,19 52-16,-1-70 15,71 53 1,-53-71-16,105 18 16,-52-35-16,-18-1 15,18 1-15,0-18 0,88 0 16,-123-18-16,70 1 16,-106-1-16,0 0 15,-35 1-15,-17-1 16,-19 18-16</inkml:trace>
  <inkml:trace contextRef="#ctx0" brushRef="#br0" timeOffset="185409.5477">12577 13123 0,'0'0'16,"-18"18"-16,36-18 0,17-18 15,0 1-15,36-89 16,-36 53-16,18-18 16,-18 1-16,18-71 15,-18 70-15,-17 1 16,17-19-16,-17 72 16,-18-1-16,18 1 15,-1 17-15,1 0 0,35 35 16,-18-18-1,0 1-15,18 17 0,-18-17 16,18 0-16,36 35 16,-37-18-16,19 0 15</inkml:trace>
  <inkml:trace contextRef="#ctx0" brushRef="#br0" timeOffset="196200.7398">10248 13670 0,'0'-17'15,"0"-1"1,0 36 46,18 34-62,-1 1 16,-17 0-16,18 53 16,0-35-16,-1 105 15,-17-88-15,18 177 16,-18 35 0,0-142-16,0 19 0,18 140 15,-1-176-15,1 89 16,0-124-16,-1-1 15,19 72 1,-36-107-16,17 71 16,-17-17-16,0-89 15,0 18-15,0-18 0,0 18 16,0-35 0,0 0-16</inkml:trace>
  <inkml:trace contextRef="#ctx0" brushRef="#br0" timeOffset="197127.0525">8079 15205 0,'17'0'31,"36"17"-15,-18-17-16,36 0 15,-18 0 1,-18 0-16,36 0 0,-18 0 16,17-17-16,107 17 15,-72 17-15,142 1 16,-123 17-16,140 18 15,-122-18-15,-1 1 16,17-19-16,19 1 0,158 17 16,-159-35-16,195 0 15,-177 0-15,-18-17 16,142-1-16,-177 0 16,-35 18-16,52-17 15,-105 17-15,0 0 0,0 0 16,-35 0-16,-18 17 15</inkml:trace>
  <inkml:trace contextRef="#ctx0" brushRef="#br0" timeOffset="200575.6474">12735 15346 0,'18'0'0</inkml:trace>
  <inkml:trace contextRef="#ctx0" brushRef="#br0" timeOffset="203274.356">12506 15381 0,'-18'-18'16,"1"18"-16,-1 0 15,18-17 48,53 17-63,-18 0 15,1 0-15,16 0 0,19 17 16,-36-17-16,18 36 16,-35-19-16,-1 19 15,1-19-15,-18 1 16,0 17-16,-35 18 15,17-18-15,-17 18 16,17-17-16,-35 17 16,53-36-16,0 18 0,0 1 15,36-19 1,-19 1-16,19-18 16,-1 0-16,18 0 15,-18 0-15,-17 0 0,-1 0 16,1 0-16,-36 0 31,-17 18-15,17-18-16</inkml:trace>
  <inkml:trace contextRef="#ctx0" brushRef="#br0" timeOffset="203451.3672">12488 15752 0,'18'0'16,"0"0"-16,17-18 0,53 0 15,-53 1-15,71-1 16,-71 18-16,18-18 16,-17 1-16</inkml:trace>
  <inkml:trace contextRef="#ctx0" brushRef="#br0" timeOffset="205225.0013">12965 15046 0,'17'0'31,"19"-18"-31,-19 18 16,1 0-16,-1 0 0,36 18 15,-35-18 1,17 0-16,-17 0 16,-18 18-1,-18-18-15,1 0 0,-1 17 16</inkml:trace>
  <inkml:trace contextRef="#ctx0" brushRef="#br0" timeOffset="205396.4743">13018 15099 0,'0'0'16,"0"18"-16,0 17 0,0-18 0,0 36 15,0-35 1,17 0-16,1-1 0,-1 1 15,19-18 1,-19 0-16,1 0 0,0 0 16</inkml:trace>
  <inkml:trace contextRef="#ctx0" brushRef="#br0" timeOffset="205797.5445">13247 15099 0,'17'0'16,"-17"18"-16,18 17 15,0-35-15,-18 35 16,0-17-16,-18-1 16,18 1-16,-35-18 15,35 18-15,0-1 31,17 1-15,1-18-16,17 0 0,1 0 16,-19 0-1,1 0-15,0-18 16</inkml:trace>
  <inkml:trace contextRef="#ctx0" brushRef="#br0" timeOffset="205988.0343">13476 15046 0,'0'35'16,"-18"18"0,18-18-16,0 1 0,18-19 0,0 54 15,-18-53-15,17 34 16,1-34-1</inkml:trace>
  <inkml:trace contextRef="#ctx0" brushRef="#br0" timeOffset="206297.9743">13300 15822 0,'0'18'15,"0"17"-15,0-88 0,-18 177 16,18-107-16,18 18 0,-1 1 16,1-19-16,0 1 15,-1 0 1</inkml:trace>
  <inkml:trace contextRef="#ctx0" brushRef="#br0" timeOffset="207490.3192">9719 12929 0,'0'-17'16,"35"17"-16,-17 0 16,17 0-16,1 0 15,-1 0-15,0 0 0,0 17 16,-17-17-16,0 36 15,-18-19-15,-36 36 16,1-18-16,17 1 16,-17 34-16,18-34 15,17-19-15,0 18 0,0-17 16,0 0-16,35-1 16,0 1-16,0-18 15,-17 0-15,53 0 16,-54 0-16,1 0 0,-18-18 15</inkml:trace>
  <inkml:trace contextRef="#ctx0" brushRef="#br0" timeOffset="207639.3528">9772 13229 0,'0'0'15,"53"-35"-15,-18 35 0,-17-18 0,52-17 16,-34 35-1,-19-18-15,19 1 16,-19 17-16,-17-18 16</inkml:trace>
  <inkml:trace contextRef="#ctx0" brushRef="#br0" timeOffset="207859.7765">10001 12541 0,'18'-35'16,"0"35"-16,-1-18 16,18 1-16,-17-1 15,17 18-15,-17 0 16</inkml:trace>
  <inkml:trace contextRef="#ctx0" brushRef="#br0" timeOffset="208027.2228">10107 12594 0,'0'0'15,"0"71"-15,0-36 0,0 0 16,18 18-16,-1-35 15,1-18-15,17 17 16,-17-17-16,0 0 16,-1 0-16,-17-17 0</inkml:trace>
  <inkml:trace contextRef="#ctx0" brushRef="#br0" timeOffset="208278.4943">10283 12559 0,'0'0'16,"36"18"-16,-19-18 0,1 17 15,-18 1-15,0 17 16,-18-17 0,1 17-1,-1-17-15,18-1 0,0 1 16,0 0-1,35-18-15,-17 0 16,0 0-16,-1 0 0,1-18 16,0 18-16</inkml:trace>
  <inkml:trace contextRef="#ctx0" brushRef="#br0" timeOffset="208590.3436">10442 12488 0,'0'0'0,"18"0"16,0 0-1,-1 0-15,1 0 0,-1 0 16,1 18 0,-18 0-16,0-1 15,0 1-15,18 35 16,-18-18-16,0 0 0,0-17 15,0 35-15,0-35 16,0-1 0,-18-17-1,0 18 1,1-18-16,-1-18 16,1 18-1</inkml:trace>
  <inkml:trace contextRef="#ctx0" brushRef="#br0" timeOffset="209029.2499">10319 13194 0,'17'0'16,"1"0"-1,17-18 1,-17 18-16,0 0 0,-1 0 16,19 36-16,-36-19 15,0 1-15,0-1 0,0 1 16,0 0-16,-18 35 16,0-53-16,18 17 15,0 1-15,36-18 16,-19 0-1,36 0-15,-35 0 16,-1 0 0,1 0-16,0 0 15</inkml:trace>
  <inkml:trace contextRef="#ctx0" brushRef="#br0" timeOffset="210585.7637">13353 15028 0,'17'0'94,"19"0"-78,-19 0-16,18-17 15,-17 17-15,0 0 16,-18 17-1,0 1 1,0 0-16,0-1 0,0 1 16,0 35-1,17-18-15,-17-17 0,0 17 16,0 18-16,18-35 16,0 34-16,-18-34 15,0 0-15,17-18 0,-17 17 16,18 1-16,-36-18 31,1 0-15,-1 0-16,-17 0 15,-1-18-15,19 18 16,-18 18-16,-1-18 16,1 18-1</inkml:trace>
  <inkml:trace contextRef="#ctx0" brushRef="#br2" timeOffset="220061.8691">9948 16087 0,'0'0'15,"0"17"-15,36 1 0,34 17 16,-35-35-16,89 18 16,-71 0-16,0-18 15,-18 17-15,18-17 0,-18 0 16,1 0-16</inkml:trace>
  <inkml:trace contextRef="#ctx0" brushRef="#br2" timeOffset="220251.3621">10248 15928 0,'-17'53'0,"-1"-18"16,0 0-16,-17 54 15,17-54-15,18 0 0,0 0 16,0 1-1,53-36-15,-35 0 0</inkml:trace>
  <inkml:trace contextRef="#ctx0" brushRef="#br2" timeOffset="220507.1404">10601 15875 0,'18'53'16,"-1"-35"-16,54 17 15,-36-18-15,0 1 0,18-18 16,0 18-16,-18-18 0,36 0 15,-36 0-15,-17 0 16</inkml:trace>
  <inkml:trace contextRef="#ctx0" brushRef="#br2" timeOffset="220680.1451">10795 15822 0,'0'0'0,"0"35"0,-18 54 16,1-37-16,17-16 16,0 17-1,0-18-15,17-17 16,1-18-16</inkml:trace>
  <inkml:trace contextRef="#ctx0" brushRef="#br2" timeOffset="221085.2292">10936 15328 0,'-18'35'16,"36"-70"-16,-18 88 0,0-35 0,18 17 16,17 0-16,0-17 0,36 17 15,-36-17-15,0 0 16,-17-1-16,17-17 0,-17 0 16,0 0-16</inkml:trace>
  <inkml:trace contextRef="#ctx0" brushRef="#br2" timeOffset="221265.5297">11095 15222 0,'0'0'0,"0"36"0,-35 34 15,17-17-15,-17 53 16,17-53-16,18 53 15,0-71 1,0 0-16,0-17 16</inkml:trace>
  <inkml:trace contextRef="#ctx0" brushRef="#br1" timeOffset="229394.7156">9825 15258 0,'0'0'16,"-18"0"-16,1 0 0,-36 35 16,35-17-1,0 17-15,1 0 0,-1 18 16,18 53-16,0-53 15,18-18-15,-1 0 16,1-17-16,35-18 0,18-18 16,-19 1-16,-16-19 15,17 1-15,-36-18 0,19 0 16,-19 18-16,-17-18 0,0 18 16,-35-18-1,-18 53-15,18 0 0,-18 18 0,0-1 16,-18 18-1,36 1-15,17-36 0,18 17 16,36-17 0</inkml:trace>
  <inkml:trace contextRef="#ctx0" brushRef="#br1" timeOffset="229788.4598">10019 14640 0,'-35'18'15,"70"-36"-15,-88 54 0,35-19 0,1 36 16,17-35-16,0 52 16,35-52-16,-17 17 15,-1-17-15,54-18 16,-1 0 0,-52-18-16,0 1 0,-1-19 15,1 19-15,-18-36 16,-18 17-16,-17-16 15,0 34-15,-18 0 16,18 1 0,17 17-16,18 17 15</inkml:trace>
  <inkml:trace contextRef="#ctx0" brushRef="#br1" timeOffset="230167.4371">10672 14711 0,'0'0'16,"-36"53"-16,19-18 16,17 0-16,0-17 0,0 17 15,0-17-15,35 0 0,18-18 16,-18 0-16,36-53 16,-36 35-16,18-53 15,-53 36-15,0 17 16,-18-17-16,1 18 15,-36-1-15,0 18 16,17 0-16,1 18 0,-18-1 16,18 1-16,0-1 15,17 1-15,18 0 0</inkml:trace>
  <inkml:trace contextRef="#ctx0" brushRef="#br1" timeOffset="230471.898">10336 15152 0,'0'0'0,"0"17"0,0 19 15,0-1-15,18 36 16,0-36-16,52 18 15,-34-53-15,-1 17 16,18-34-16,-18 17 16,-17-36-16,-1 1 15,-34-35 1,-1 52-16,-17-17 0,17-1 16,-17 19-16,-36-18 15,36 35-15,0-18 16</inkml:trace>
  <inkml:trace contextRef="#ctx0" brushRef="#br1" timeOffset="231918.7183">4833 3122 0,'0'0'0,"88"-35"0</inkml:trace>
  <inkml:trace contextRef="#ctx0" brushRef="#br1" timeOffset="232652.0585">5450 2858 0,'0'0'16,"0"-18"-16,0 0 16,-17 18-1,-1-17 1,1 17-16,-1 0 15,0 0-15,-52 17 16,17 1-16,17 0 16,-16-1-16,-1 1 0,0-1 0,-18 1 15,-70 35 1,53-35-16,17 17 0,-105 18 16,70-18-16,18 0 15,0 18-15,0-17 0,-1 16 16,-69 54-16,87-70 15,0 17-15,19-1 16,-54 54-16,53-53 16,18 18-16,-54 35 15,54-36-15,17 1 0,-17-18 16,0 17-16,17-17 0,-17 71 16,17-54-16,1 54 15,17-72 1,0 19-16,17-18 0,54 35 15,-18-35-15,70 0 16,-52-18 0,17-17-16,106 17 15,-88-35-15,158 0 16,-140 0-16,176-35 16,-159 0-16,159-71 15,-142 53-15,-16-18 16,16 1-16,1-1 0,123-88 15,-158 89-15,105-89 16,-158 89-16,-1-19 16,1 19-16,17-89 15,-70 71-15,-1 0 0,-17 0 16,0-1-16,-35-87 16,0 88-16,-89-36 15,54 71-15,-19 0 16,-16 36-16,-1-1 0,0 1 15,0 17-15,-70-18 16,105 18-16,18 18 16,0-18-16,18 0 0</inkml:trace>
  <inkml:trace contextRef="#ctx0" brushRef="#br1" timeOffset="233715.7143">9560 2328 0,'-35'-35'15,"0"17"-15,-36-17 16,36 18-16,-89-19 15,72 19-15,-90-1 16,54 18-16,18 0 16,-19 18-16,1-1 0,-70 54 15,69-36 1,1 18-16,18-18 0,-1 18 16,18 0-16,0 0 0,-53 70 15,71-70-15,-35 53 16,34-35-1,19-1-15,-1 1 0,0 17 16,18-17-16,0-1 0,0 18 16,53 36-16,-17-71 15,69 53-15,-34-36 16,-1-17-16,1 0 16,0-18-16,17 18 0,123 18 15,-105-36-15,141 0 16,-123-17-16,-1 0 15,124-1-15,-123-17 16,-19-17-16,19-19 16,-18 19-16,17-19 0,106-52 15,-123 35-15,106-17 16,-124 34-16,-35 1 16,0 0-16,-18-18 0,1 18 15,-1-1-15,0-69 16,-35 52-16,0-88 15,-35 52-15,0 1 0,-1-18 16,-34 1-16,-18-1 16,-18 0-16,-18 18 0,1 17 15,-177-17-15,141 53 16,18 17-16,0 0 0,17 1 16,-52 34-1,106 19-15,-1-1 0</inkml:trace>
  <inkml:trace contextRef="#ctx0" brushRef="#br1" timeOffset="236962.1754">15187 15416 0,'0'0'16,"-18"18"-16,36-18 0,17 0 15,1 0 1,17 0-16,17 0 15,1 0-15,35-18 0,123 18 16,-106 0-16,160-17 16,-125 17-16,124-18 15,-140 0-15,69-17 16,-140 35-16,-1-17 16,-34 17-16,-1-18 0</inkml:trace>
  <inkml:trace contextRef="#ctx0" brushRef="#br1" timeOffset="237246.9856">16951 15099 0,'0'0'0,"18"0"0,35 0 16,-1 0-16,-16 18 15,17-1-15,0 1 0,-1-1 16,54 36-16,-53-35 16,-17 0-16,-1 17 15,18 18 1,-53-36-16,-18 1 0,-17 17 16,0-17-16,-54 17 15,54-17-15,-18-18 0,18 18 16,0-18-16,-1 17 15,19-17-15</inkml:trace>
  <inkml:trace contextRef="#ctx0" brushRef="#br0" timeOffset="244952.9243">20267 13106 0,'0'-36'16,"-18"19"-16,1 17 15,-1 0 1,1 35-16,17-17 0,0 17 15,0 0-15,0 53 16,17-17-16,1 70 16,-1-53-16,-17 18 0,18 123 15,-18-87 1,0-19-16,0 36 0,18 141 16,-18-142-16,0 142 15,0-141-15,0-18 16,0 141-16,17-141 15,-17-17-15,18 123 16,-18-124-16,18-34 16,-18 16-16,35 54 15,-35-88-15,0-18 16,18 0-16,-18-18 0,17 0 0,-17-17 16,0-36-1</inkml:trace>
  <inkml:trace contextRef="#ctx0" brushRef="#br0" timeOffset="245527.8396">18468 15416 0,'0'0'0,"18"0"31,34-17-16,1 17-15,0 0 0,88 0 16,-35 0 0,141 0-16,-88-18 15,194 0-15,-142 18 16,19-17-16,-1 17 0,18-18 16,264 1-1,-246 17-15,211 0 16,-282 0-16,89 17 15,-178 1-15,-34-18 0,0 35 16,-19-17-16,-16-1 16,-36 1-16</inkml:trace>
  <inkml:trace contextRef="#ctx0" brushRef="#br0" timeOffset="246101.4441">23054 15399 0,'-35'0'15,"70"0"-15,-53 0 16,71 0 0,36 17-1,-54 1-15,0 17 0,0-17 16,-17 0-16,-18 52 15,0-35-15,-35 54 16,-1-36-16,19-18 0,-18 0 16,17 36-1,18-36-15,18 0 16,-1-35-16,18 18 0,1-18 16,-19 0-16,19 0 0,-1-18 15,18 1 1,-53-1-16</inkml:trace>
  <inkml:trace contextRef="#ctx0" brushRef="#br0" timeOffset="246244.9361">22913 15840 0,'88'17'15,"-35"-17"-15,88-35 16,-70 35-16,-1-18 0,-17 18 15,0-17-15</inkml:trace>
  <inkml:trace contextRef="#ctx0" brushRef="#br0" timeOffset="246551.1276">23513 15187 0,'17'-18'0,"19"18"15,-1-17-15,18 17 16,-36 0-16,1 0 0,17 0 16,-17 0-1,-18-18-15,-18 18 16</inkml:trace>
  <inkml:trace contextRef="#ctx0" brushRef="#br0" timeOffset="246689.2587">23583 15222 0,'0'0'0,"0"36"0,0 52 16,0-53-16,18 0 0,-1 36 16,1-53-16,0-1 15,17 1-15,-17-18 16,-1 0-16,1-18 16</inkml:trace>
  <inkml:trace contextRef="#ctx0" brushRef="#br0" timeOffset="247028.9397">23830 15258 0,'18'0'16,"-1"-18"-16,1 18 16,0 18-16,-18-1 15,0 19 1,0-19-16,-18 18 16,0-35-1,1 18-15,17 0 16,17-18-1,19 17 1,-1-17-16,-17-17 16,35-1-16</inkml:trace>
  <inkml:trace contextRef="#ctx0" brushRef="#br0" timeOffset="247207.02">24077 15205 0,'0'17'16,"0"1"-16,0 35 16,18-35-16,-18 17 15,0-18-15,0 19 16,0-1-16,0-17 0,0 52 16,0-52-16,0 17 15</inkml:trace>
  <inkml:trace contextRef="#ctx0" brushRef="#br0" timeOffset="247531.0738">23883 15981 0,'0'17'16,"0"1"-16,0 0 15,18 17-15,-18-17 16,17-18 0,1 17-16</inkml:trace>
  <inkml:trace contextRef="#ctx0" brushRef="#br0" timeOffset="248514.0976">19773 12365 0,'0'0'0,"-17"0"0,34-18 32,36 18-17,-18-17-15,1 17 0,17 0 0,17 0 16,-17 0-1,-18 17 1,-17 1-16,-18 0 0,-18 17 0,1 18 16,-19-36-16,19 19 15,-18-19-15,17 19 16,0-19-16,1 18 16,17-17-16,17-18 15,19 18-15,-19-18 16,1 0-16,-1-18 0,19 18 15,-36-18 1,0 1-16</inkml:trace>
  <inkml:trace contextRef="#ctx0" brushRef="#br0" timeOffset="248641.0007">19879 12559 0,'35'0'16,"-70"0"-16,88 0 0,-18 0 0,1-18 15,-1 18-15,0-17 0,18-19 16,-35 36 0</inkml:trace>
  <inkml:trace contextRef="#ctx0" brushRef="#br0" timeOffset="248881.1984">20232 12118 0,'0'0'16,"35"-18"-16,-17 18 0,17-17 16,0-1-1,-17 18-15,0 0 0,-1 0 16,1 0-16,-36 0 15,1-18 1</inkml:trace>
  <inkml:trace contextRef="#ctx0" brushRef="#br0" timeOffset="249003.5563">20320 12083 0,'-18'17'0,"36"-34"0,-53 70 16,35-36-16,0 18 16,17-17-16,1 0 0,17 17 15,-17-17-15,17 17 16,-17-35-1,-1 0-15</inkml:trace>
  <inkml:trace contextRef="#ctx0" brushRef="#br0" timeOffset="249274.398">20496 12136 0,'18'0'16,"17"0"0,-17 0-16,17 0 15,1 35-15,-19-18 16,-17 19 0,0-19-16,0 1 15,0 0-15,-17-18 0,17 17 16,17-17-1,1 0 1,17 0 0,-17-17-16</inkml:trace>
  <inkml:trace contextRef="#ctx0" brushRef="#br0" timeOffset="249591.2079">20726 12065 0,'17'0'16,"1"-18"-16,0 18 16,17 0-1,-17 0-15,-1 0 0,1 18 16,-18 0-16,17-1 16,-17 1-16,0 0 0,18 17 15,0 0-15,-18-17 16,17-1-16,-17 19 15,18-1-15,0 0 16,-18-17-16,17 0 16,-34-18-1,-1-18 1,-35 0 0,35 18-16,1 0 15,-36 18-15</inkml:trace>
  <inkml:trace contextRef="#ctx0" brushRef="#br2" timeOffset="256011.59">20673 14658 0,'17'18'32,"36"17"-17,-35-18-15,53 36 16,-36-35-16,0 0 15,-17 17-15,52-17 16,-52-18-16</inkml:trace>
  <inkml:trace contextRef="#ctx0" brushRef="#br2" timeOffset="256193.7882">20937 14570 0,'-35'35'16,"17"0"-16,1-17 16,-36 35-16,35-18 15,1 0-15,-19 18 16,36-35-16,0 0 0,0-1 16</inkml:trace>
  <inkml:trace contextRef="#ctx0" brushRef="#br2" timeOffset="256544.1106">20673 15134 0,'0'0'0,"17"18"31,19 35-16,-19-36-15,54 36 16,-1-17-16,-34-19 16,-19-17-16,19 18 15</inkml:trace>
  <inkml:trace contextRef="#ctx0" brushRef="#br2" timeOffset="256711.3863">20832 15099 0,'0'0'15,"-36"53"-15,19-18 0,-19 36 16,19-54-16,-1 19 0,0-1 16,18-18-16,-17 19 15</inkml:trace>
  <inkml:trace contextRef="#ctx0" brushRef="#br2" timeOffset="258379.5209">20514 14323 0</inkml:trace>
  <inkml:trace contextRef="#ctx0" brushRef="#br2" timeOffset="258563.1898">20514 14323 0,'-53'17'16</inkml:trace>
  <inkml:trace contextRef="#ctx0" brushRef="#br2" timeOffset="258918.2029">20373 14288 0,'0'0'0,"-18"0"15,36 0 48,0 17-47,-1 1-16,1-18 15,-1 17-15,19-17 0,17 18 16,-36 0-16,36-1 15,-35-17 1,-18 18-16,-18-18 31</inkml:trace>
  <inkml:trace contextRef="#ctx0" brushRef="#br2" timeOffset="259096.7569">20567 14182 0,'0'0'15,"-35"35"-15,-1 0 0,19-17 16,-19 52-16,19-34 16,-1 34-1,18-52-15,0 17 0,18-35 16</inkml:trace>
  <inkml:trace contextRef="#ctx0" brushRef="#br1" timeOffset="265047.4248">19950 14658 0,'0'0'15,"-18"18"-15,-17-1 0,17 1 0,0-1 16,1 36-16,17-35 16,0 35-1,0-35-15,17-1 0,19 1 16,-19-18-16,1 0 16,0 0-16,-1-18 0,1 1 15,17-19-15,-35 1 16,0 17-16,-17-17 15,17 17-15,-36-17 16,19 18-16,-1 17 0,18-18 16,-18 18-16,36 0 15,0 0 1</inkml:trace>
  <inkml:trace contextRef="#ctx0" brushRef="#br1" timeOffset="265354.4674">20285 14764 0,'0'17'0,"0"1"15,0 35 1,0-18-16,0 18 15,0-35-15,17-1 16,-17 1-16,36-18 16,-19-18-16,1 1 0,0-1 15,-1-35-15,-17 36 16,0-19-16,-17 1 16,-1 17-1,0 18-15,1 18 16,-19-18-16</inkml:trace>
  <inkml:trace contextRef="#ctx0" brushRef="#br1" timeOffset="265736.974">19932 15134 0,'0'0'16,"-18"0"-16,1 0 0,17 53 16,0-35-1,17 35-15,1-36 16,35 19-16,-18-36 15,36 0-15,-54 0 16,36-36-16,-53 19 16,18-36-1,-36 35-15,1-17 16,-1 17-16,0 1 0,-35-1 16,18 18-16,0 0 15,17 18-15,18-1 0,-17 18 16</inkml:trace>
  <inkml:trace contextRef="#ctx0" brushRef="#br1" timeOffset="266054.2149">19985 15469 0,'-18'18'16,"36"-36"-16,-53 54 0,17-19 0,18 1 16,0 17-16,0 36 15,0-36-15,18 0 0,-1-17 16,36 17-16,-35-17 16,-1-18-16,19 0 0,-19-18 15,1 1 1,-18-1-16,0 0 15,-18 1-15,-17-19 16,17 19-16,1-1 16,-1 0-16,-17 18 0,17 0 0,1 0 15,17 18-15,0 0 16</inkml:trace>
  <inkml:trace contextRef="#ctx0" brushRef="#br1" timeOffset="266472.6974">20602 15575 0,'0'0'16,"-17"-17"-16,-1 17 16,0 17-16,1-17 15,-1 18-15,0-1 16,1 1-16,-1 17 16,18-17-16,0 0 15,35-1-15,-17 1 16,0-18-16,17 0 0,0 0 15,18-18-15,-18 1 16,1-1 0,-36 0-16,0-17 15,0 17-15,-36 1 16,19-1-16,-18 1 16,17 17-16,0-18 0,1 18 15</inkml:trace>
  <inkml:trace contextRef="#ctx0" brushRef="#br1" timeOffset="273432.8041">9684 14975 0,'-18'0'15,"18"-17"1,-18 17-16,1 0 15,17 17-15,-18-17 16,-17 53-16,17-35 16,1 53-16,17-36 15,-18 0 1,36-17-16,17-1 16,-17-17-16,-1 0 0,1-17 15,-1 17-15,19-36 16,-19 1-16,1-18 15,-18 18-15,0-18 16,-18 18-16,-17 0 16,17 17-16,-17 18 15,18 0-15</inkml:trace>
  <inkml:trace contextRef="#ctx0" brushRef="#br0" timeOffset="280324.6607">23865 15910 0,'-17'0'32,"17"-17"14,-18 17-14,18 17-17,0 1 1,0 0 0,0 17-1,0-18-15,0 19 16,0-1-16,18 0 15,-18-17-15,17 17 16,-17-17-16,0 0 16,18-18-1,-18-18 1,0 0-16,0 1 16,0-1-16</inkml:trace>
  <inkml:trace contextRef="#ctx0" brushRef="#br0" timeOffset="281219.1848">20567 12612 0,'-18'0'15,"1"17"1,17 19 0,17 17-1,-17-18-15,0-17 0,0 17 16,0-18-16,0 1 0,18 17 16,0-17-16,17-18 15</inkml:trace>
  <inkml:trace contextRef="#ctx0" brushRef="#br0" timeOffset="283309.7449">20302 12629 0,'0'-17'16,"0"-1"15,18 18-15,0 0-16,17 0 15,-17 0 1,-1 0-16,18 0 16,-17 18-16,0-1 15,-1 36-15,-17-35 16,0 17-16,0-17 0,-17 17 15,17-17-15,-18 17 16,0-17-16,-17-1 16,18-17-16,-19 18 15,19 0 1,-1-18-16,36 0 16,17-18-1,-17 18-15,-1 0 0,36 0 16,-35 18-16,17-18 15,-17 17-15,-1-17 0,1 18 16,0-18 0,-36 0 15</inkml:trace>
  <inkml:trace contextRef="#ctx0" brushRef="#br0" timeOffset="289222.1636">25718 12947 0,'-18'35'0,"18"18"0,-18-18 15,18 1-15,-17 17 16,17-71 0,0-35-1,0 0-15,0-35 16,17 53-16,-17-1 15,18 19-15,35-19 16,-18 36-16,-17 0 16,17 53-1,-17-17-15,-18 34 16,0-52-16,17 17 16,-17-17-16,0-36 15,0 1-15,18-1 16,17-35-16,-17 35 15,17 1-15,-35-1 16,35 18 0,-17 35-16,-18 1 0,0-1 15,0 35-15,0-17 16,0-17-16,0-19 0,18 1 16,-1 0-16,1-1 15,0-17-15</inkml:trace>
  <inkml:trace contextRef="#ctx0" brushRef="#br0" timeOffset="289917.8685">26229 13018 0,'18'17'0,"17"-17"16,-17 0-1,-1 0-15,1 0 0,35-17 16,-53-1-16,17-17 15,-17 17-15,0-35 16,-17 35 0,-36 18-16,18 0 15,17 36-15,0-19 16,18 19-16,-17 17 16,34-18-16,1-18 0,17 19 15,36-19 1,-18-17-16,-18 0 0,18 0 15,17-17-15,-52-1 16,17 18-16,-17-35 16,-18 17-16,0 1 15,0-1-15,-18 18 16,1 0 0,-1 0-16,0 53 15,18-36-15,0 19 16,0-19-16,18 1 0,35 0 15,-35-18-15,35 0 16,-36 0-16,1 0 16,-1-18-16,-17 0 15,0 1 1,-17 17-16,17 17 0,0 1 16,17 17-1,1-17 1,0-18-1,-1-18 1,1 1 0,0-19-1,-1 19-15,19 17 16,-19 0 0,19 17-16,-19-17 15,18 18-15,-17-18 16,-18 18-1,18-18-15,-18 17 16,17-17-16,1 18 16,0-18-16</inkml:trace>
  <inkml:trace contextRef="#ctx0" brushRef="#br0" timeOffset="290407.0491">28557 12841 0,'0'0'16,"0"18"-16,-17-1 0,-1 36 15,0 0 1,18-17-16,0 16 0,18-16 0,0-19 16,35 36-1,-18-35-15,71-18 16,-71-35-16,18 17 0,-18-17 16,1-1-16,-19-16 15,1-1-15,-1 17 0,-17-17 0,-52-35 16,34 71-1,-35-19-15,-35 19 16,17 34-16,18 1 0,0 0 16,18 17-16,-18-18 15</inkml:trace>
  <inkml:trace contextRef="#ctx0" brushRef="#br0" timeOffset="291150.5669">25665 13899 0,'17'36'16,"1"-1"-16,0 71 15,-1-53 1,1-18-16,-1 18 0,19 18 16,-19-54-16,1 1 15,0-18-15,-1 0 16,1-18-16,-18 1 16,0-19-16,18 1 0,-36-53 15,18 52-15,0 1 0,-18-35 16,18 52-1,0 0-15,0 36 16,36 0 0,-19-1-16</inkml:trace>
  <inkml:trace contextRef="#ctx0" brushRef="#br0" timeOffset="291702.3072">26300 14023 0,'0'0'16,"-36"18"-16,19-1 0,-19 1 16,19 17-16,-1 18 15,18-35-15,0 17 16,35-17-16,18-18 16,-35 0-16,53-18 15,-54 0-15,1 1 16,-1-19-16,-17 19 15,0-1-15,-17-17 16,-1 35-16,18-18 0,-17 18 16,17 18-16,0-1 15,0 1-15,0 17 16,52 1-16,-34-19 16,35-17-16,-35 0 15,-1 0-15,1 0 0,0-35 16,-18 0-16,-18-1 15,18 19-15,-18-1 16,1-17-16,17 0 16,0 17-16,17 0 15,1 18-15,17-17 16,-17 17-16,17 0 16,-17 0-16,17 17 15,-17-17-15,-1 0 0,1 18 16,-18 0-16,0-1 15,0 36 1,-18-35-16,36 35 16,-18-36-16,18 19 0,-1-19 15,18 19 1,1-19-16,-19-17 16</inkml:trace>
  <inkml:trace contextRef="#ctx0" brushRef="#br0" timeOffset="291829.6554">26758 13776 0,'18'0'16,"-36"0"-16,53 0 16,-17 0-16,17 35 15</inkml:trace>
  <inkml:trace contextRef="#ctx0" brushRef="#br0" timeOffset="292246.2986">27005 14041 0,'-17'35'16,"34"-70"-16,-34 87 0,17-16 0,0-1 15,17-17-15,18 17 16,-17-35-1,0 0-15,17-18 0,-17 1 16,-1-19 0,-17 19-16,0-36 15,-17 35-15,17 1 16,0 34 0,0 18-1,17-17-15,1 17 16,0-17-16,-18 0 15,17-18-15,1 0 16,-18-18 0,17 0-1,-17 1 1,36 17-16,-19 0 16,19 17-16,-36 1 15,35 17-15,-35-17 16,18 0-16,-18-1 15</inkml:trace>
  <inkml:trace contextRef="#ctx0" brushRef="#br0" timeOffset="292832.1185">27517 14058 0,'0'18'16,"0"-1"-16,17 1 15,1 17-15,0-17 16,-1 0-16,19-1 16,-1-17-16,-18 0 15,1 0-15,0 0 0,-1-17 16,1 17-16,-18-18 16,0 0-16,0 1 0,-18-1 15,1 18-15,17-18 16,-18 18-16,0 0 15,18 18-15,-17 0 16,17-1-16,0 19 0,0-19 16,53 19-16,-18-19 15,0 1-15,1-18 16,-1 18-16,0-18 0,18 0 16,-35 0-16,-1-18 15</inkml:trace>
  <inkml:trace contextRef="#ctx0" brushRef="#br0" timeOffset="293136.6886">28769 13653 0,'0'35'16,"18"0"0,-1 53-16,1-35 15,0 0-15,17 0 0,0 0 16,0 0-16,-17 0 0,35 17 15,-18-34-15,-17 17 16</inkml:trace>
  <inkml:trace contextRef="#ctx0" brushRef="#br0" timeOffset="300188.4781">26053 15769 0,'0'0'16,"0"18"-16,17-18 16,1 0-16,0 0 15,17-35-15,0 17 0,-17-17 16,35-36 0,-36 53-16,-17 1 0,18-1 15,0 18-15,-18 53 16,0-18-1,0 18-15,17 0 16,1-18-16,0-35 0,-1 18 16,1-18-16,52 0 15,-52-18 1,17-17-16,-17 18 16,0-19-16,17 19 15,0-1-15,-17 18 16,-1 35-1,-17-17-15,18 0 16,0 17-16,-1-18 16,36 1-16,-35-18 15,-1 0-15,19 0 0,-19 0 16,1-18-16,0 1 0</inkml:trace>
  <inkml:trace contextRef="#ctx0" brushRef="#br0" timeOffset="300443.6754">26758 15505 0,'18'0'15,"35"0"1,-18 17-16,0-17 0,18 0 16,0 0-16,35 18 15,-52 0-15,-1-1 0,-17 54 16,-18-36-1,0 0-15,-18 1 0,-17-1 16,17 0-16,-53 0 16,36-17-16,0 0 15,17-1-15,18-34 32</inkml:trace>
  <inkml:trace contextRef="#ctx0" brushRef="#br0" timeOffset="301307.2424">27958 16686 0,'0'0'16,"-18"0"-16,18 18 0,-18-18 16,18-35-1,0-1-15,0-69 16,18 34-16,-18 1 0,0-19 15,0-105-15,-18-17 16,1 87-16,17 18 16,0 1-16,17-37 15,1 107-15,53-18 16,-36 53-16,18 0 16,-18 0-16,18 18 0,-18-1 15,1 36-15,-19-17 16,-17 17-1,0-18-15,-17-17 16,-19-1-16,19 1 0,-1-1 16,18 1-16,0 35 15,18-35-15,-1-1 16,1 19-16,0-1 0,17 18 16,-18-36-16,-17 36 15,-35-35 1,-53 0-16,53-1 15,-36-17-15,36 0 0,-18 0 16,18 0 0,17 0-16,36 0 0,-1 0 15,19-17-15,52 17 16</inkml:trace>
  <inkml:trace contextRef="#ctx0" brushRef="#br0" timeOffset="302958.3093">28610 15011 0,'18'17'15,"0"-17"1,-1 0-16,18 0 16,1 0-16,-19 0 15,1 0-15,0-17 16,-1 17-16,-34 0 16,-1 0-1</inkml:trace>
  <inkml:trace contextRef="#ctx0" brushRef="#br0" timeOffset="303129.7939">28628 15028 0,'0'36'16,"0"-72"-16,0 107 0,0-36 0,0 36 16,18-54-16,-18 19 15,17-1-15,-17-17 16,18-1-16,-18 1 0,17-1 0,1-17 15,0 0-15,-1-17 16</inkml:trace>
  <inkml:trace contextRef="#ctx0" brushRef="#br0" timeOffset="303369.4576">28875 15152 0,'35'0'15,"-17"0"-15,-1 17 16,-17 1 0,0 35-16,-17-35 15,-1 17-15,1-17 16,-1-1 0,18 1-16,0-1 15,35-17 1,-17 0-16,17 0 0,-17 0 15,-1 0-15</inkml:trace>
  <inkml:trace contextRef="#ctx0" brushRef="#br0" timeOffset="303697.0002">29087 15099 0,'17'0'15,"1"0"1,17 0-16,-17 0 16,35 0-16,-36 0 15,1 18 1,-18-1-16,0 1 16,0 17-16,-18 0 15,1 1-15,17-1 16,-18-17-16,18 17 15,18-18-15,-1-17 16,1 18-16,0-18 16,-18-18-1,-18 18 1,0 0-16,1 18 16</inkml:trace>
  <inkml:trace contextRef="#ctx0" brushRef="#br0" timeOffset="303976.7331">29563 15893 0,'-35'35'16,"17"-17"-16,-17 17 15,17-35 1</inkml:trace>
  <inkml:trace contextRef="#ctx0" brushRef="#br0" timeOffset="304669.5677">29245 15363 0,'-17'0'31,"-1"0"-16,0 0-15,-17 0 16,0 18 0,17-18-16</inkml:trace>
  <inkml:trace contextRef="#ctx0" brushRef="#br0" timeOffset="305771.3416">29951 16051 0,'0'-17'16,"0"34"-16,-18-52 0,36 35 16,-1-18-1,1 1 32,-18-1-31,0 1-16,18-36 15,-1 17-15,1 1 0,0-18 16,-18 18-16,35-71 16,-35 53-16,18 0 15,-18 0-15,0 0 0,0-17 16,17 52-16,-17 1 15,0-1-15,18 36 16,17 34 0,-17-16-16,17 17 0,18 88 15,-35-88-15,17 17 16,0 1-16,0-1 0,-17-17 16,0 0-16,17 0 0,-17 35 15,-18-35-15,-18-35 16,0 35-16,-17-36 15,17-17-15,1 18 16,-18-36-16,17-17 16,0 18-16,1-36 15,17 17-15,-18-87 16,18 70-16,0 0 0,0 18 16,0-1-16,18-34 15,-1 52-15,1-17 16,0 17-16,17-17 15,-18 17-15,1 18 0,-18-17 16,18-1-16,-18 1 0,0-1 16</inkml:trace>
  <inkml:trace contextRef="#ctx0" brushRef="#br0" timeOffset="306032.7105">30551 15064 0,'0'0'16,"17"0"-16,18 0 15,-17 0-15,0 0 0,35 0 16,-18 0-16,-17-18 15,-1 18-15,1 0 16,-36 0 0,-17 0-1</inkml:trace>
  <inkml:trace contextRef="#ctx0" brushRef="#br0" timeOffset="306172.4552">30603 15064 0,'71'-18'0,"-142"36"0,71-1 0,0 1 15,18 35 1,0-18-16,-1 36 15,1-36-15,0-17 16,-1 34-16,1-34 16,-18 0-16,18-1 0,-1-17 15</inkml:trace>
  <inkml:trace contextRef="#ctx0" brushRef="#br0" timeOffset="306450.0795">30868 15169 0,'0'0'16,"18"-17"-16,17 17 15,-17 0 1,-1 0-16,1 17 16,0 19-1,-18-19-15,0 1 0,0 17 16,-18-17-16,18 0 15,-18-1 1,18 1-16,0-1 16,18-17-16,17 0 15,-17 0-15,-1 0 16,1 0-16,0-17 16,-18-1-16</inkml:trace>
  <inkml:trace contextRef="#ctx0" brushRef="#br0" timeOffset="306828.5652">31186 15081 0,'17'0'16,"1"0"-16,-1 0 15,1 0 1,0 0-16,-1 0 16,-17 18-1,0 0-15,0-1 16,0 1-16,0-1 16,18 19-1,0-19-15,-18 1 0,17 17 16,-17-17-16,18 35 15,0-36-15,-18 19 16,0-19-16,0 1 0,-18-18 16,0 18-1,1-18-15,-19-18 16,19 18 0,-36 0-1</inkml:trace>
  <inkml:trace contextRef="#ctx0" brushRef="#br0" timeOffset="322912.3826">4868 11553 0,'0'124'16,"0"-248"-16,18 319 0,0-90 16,-1 89-1,1-88-15,-18 0 0,18 0 0,-1-18 16,-17 0-16,35 71 15,-17-88-15,0-19 16,-18-16-16,17-1 16,-17-53-16,0 1 15</inkml:trace>
  <inkml:trace contextRef="#ctx0" brushRef="#br0" timeOffset="323217.6851">4568 11889 0,'0'0'16,"-17"-36"-16,17 19 0,0-1 16,0-35-16,0 18 15,17 0-15,1-1 16,0 19-16,17-19 0,0 1 15,-17 17-15,35 1 16,-35 17-16,-1 0 16,1 17-16,35 36 15,-36-17-15,36 17 16,-17-18 0,34 18-16,-35-36 15,18 1-15,-35 0 16</inkml:trace>
  <inkml:trace contextRef="#ctx0" brushRef="#br0" timeOffset="323795.1125">9754 11501 0,'-17'17'16,"17"18"-16,0-17 15,-18 53 1,0-36-16,18 0 0,0 1 0,-17 16 16,-1 37-1,0 16-15,18-52 16,-17 0-16,17-17 0,0 16 15,0-16-15,17 34 16,1-52-16,0 17 16,-1-35-16,-17-17 15,0-1-15</inkml:trace>
  <inkml:trace contextRef="#ctx0" brushRef="#br0" timeOffset="324118.3431">9349 11871 0,'0'-18'16,"0"36"-16,0-53 0,0 17 16,17-17-1,1 17-15,17 1 0,18-36 16,-18 17-16,-17 1 15,17 17-15,1-17 0,-19 0 16,18 0 0,-17-1-16,17 1 15,-17 35-15,0-18 0,-1 36 16,-17 0-16,18 17 16,0 0-16,17 53 15,0-52-15,18 34 16,-18-52-16,1 17 15,-1-17-15</inkml:trace>
  <inkml:trace contextRef="#ctx0" brushRef="#br0" timeOffset="325375.1794">14446 12030 0,'0'17'16,"18"19"-1,-18-19-15,53 54 16,-18-36-16,53 53 16,-17-35-16,-18 0 0,106 53 15,-89-71-15,71 53 16,-53-70-16,-35 17 16,18-17-16,-18 0 15,-18-1-15,0-17 0,18 0 16,-53-17-1,-35-1 1</inkml:trace>
  <inkml:trace contextRef="#ctx0" brushRef="#br0" timeOffset="325792.2007">14605 12647 0,'0'-18'16,"18"-17"-1,-18 0 1,0 0-16,0-18 0,-36-35 15,19 52-15,-1-17 16,-17 0-16,-18-35 16,35 53-16,-17-18 15,35 18-15,-18-1 0,1 1 16,17 18-16,0-1 16,17 0-16,1 18 15,35 0 1,-18 18-16,18-18 0,35 18 15,-35-1 1,18-17-16,-18 0 0,0 18 16,0-18-16,17 17 15,-52-17-15</inkml:trace>
  <inkml:trace contextRef="#ctx0" brushRef="#br0" timeOffset="328417.7019">17974 12365 0,'0'-18'15,"0"36"17,0 35-17,0-18-15,-18 71 16,18-36-16,-17 72 16,17-72-16,-36 71 15,36-70-15,0-1 16,-17-17-16,17 53 15,0-88-15,0 35 16,-18-53 0,18-36-1</inkml:trace>
  <inkml:trace contextRef="#ctx0" brushRef="#br0" timeOffset="328750.8666">17604 12771 0,'0'-18'16,"17"18"-16,1-35 15,0 17-15,34-17 16,-16-1-16,34-16 15,-34 34 1,34-53-16,-35 36 16,1-18-16,-19 36 15,19-1-15,-36 0 0,35 18 16,-17 18 0,-1 35-1,1-18-15,-1 0 16,1-17-16,17 17 15,1-17-15,-1 0 0,0-1 0</inkml:trace>
  <inkml:trace contextRef="#ctx0" brushRef="#br0" timeOffset="435288.9629">18821 3457 0,'17'0'15,"-34"0"64,-1-17-64,0 17-15,1-18 0,-1 18 16,1-18-16,-36 1 15,17-1-15,-34 18 16,34 0-16,-69 0 16,52 0-16,0 0 0,0 0 15,-71 0 1,54 0-16,-1 18 0,18-18 16,-70 17-16,70 1 15,-18-18-15,19 18 0,-1-1 16,0 1-16,-53 17 15,53-17-15,18-1 0,-18 1 16,0 17 0,18-17-16,17 0 0,0-1 15,1 19-15,-19-1 16,36 35-16,-17-34 16,17 17-16,0-1 15,0-16-15,0 70 16,0-53-16,0-1 15,-18 72-15,18-71 16,0 17-16,-18 1 0,18 70 16,0-70-16,0-1 15,0 18-15,0-17 16,0-1-16,18 72 16,-18-54-16,0-18 0,18 19 15,-18-1-15,0 88 16,0-88-16,0 0 0,0 18 15,0 71 1,0-89-16,-18 18 0,18-18 16,0 0-16,0 18 0,-18 88 15,18-106-15,0 0 16,-17 18-16,17-18 0,0 1 16,0 16-16,0 89 15,0-88-15,0 0 0,0 106 16,0-106-1,0-1-15,17 1 16,-17-18-16,18 18 0,-18 106 16,18-106-16,-18-18 15,17 124-15,-17-124 16,0 18-16,0 0 0,18-18 16,-18 18-16,-18 105 15,18-105-15,0 0 0,0 0 16,0 0-16,-17 88 15,17-106-15,0 18 0,0-18 16,0 106 0,0-18-16,-18-88 15,18 1-15,0-1 0,-18 0 16,18 0-16,-17 71 16,17-88-16,0-1 0,0 71 15,-18-70 1,18-1-16,0 1 15,0-1-15,0-17 0,0 88 16,0-88-16,18 53 16,-1-53-16,1 18 15,0-36-15,-1 0 16,19 0-16,17 18 16,-36-35-16,18 0 0,1-1 15,-1 1-15,53 0 16,-35-1-16,0-17 0,0 0 15,0 0-15,88 0 16,-70 0-16,-1 0 16,1 0-16,-1-17 0,71-1 15,-88 0-15,18 18 16,-1-17-16,-17 17 0,18-18 16,-18 18-16,70-18 15,-70 1-15,0-1 0,18-17 16,-36 17-1,0 1-15,0-19 0,1 1 16,-19 17-16,1-35 0,35-35 16,-35 35-1,-1 0-15,18-70 16,-17 52-16,17 1 0,-17-1 16,0-17-16,35-71 15,-18 71-15,-17-18 0,17 18 16,18-106-1,-36 88-15,19 0 0,-19 1 16,19-19-16,-19 18 0,36-123 16,-35 106-16,-1-1 15,1 18-15,35-141 16,-35 124-16,-1-1 16,1-17-16,-1 18 0,-17-1 15,18 1-15,0-1 0,-1-123 16,-17 124-16,18-1 15,0-123-15,-18 124 16,0 0-16,0-1 0,0 18 16,-18-141-1,18 141-15,0 1 0,-18-1 16,1-106-16,-1 0 16,18 107-16,0-1 15,0 0-15,-18-123 16,18 140-16,0-16 15,-17-1-15,17 18 0,0-106 16,0 105-16,0 1 16,0 0-16,0 0 0,0-71 15,0 71-15,0 17 16,-18 1-16,18-1 16,-17 1-16,-1-71 15,18 70-15,-18-53 16,1 54-16,-1-54 15,18 72-15,-18-1 16,18 0-16,-17 0 0,-1-35 16,0 35-16,1-36 15,-1 37-15,-35-19 16,36 36-16,-19-1 16,1 1-16,-35-35 15,17 34-15,0 19 0,0-19 16,-71 1-1,54 18-15,-1-19 0,18 36 16,0-17-16,-52-1 16,52 18-16,17 0 15,-17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32:03.2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5821 4992 0,'17'0'31,"1"0"-16,0 0-15,-1 17 16,1-17-16,35 0 16,-18 18-16,53-18 15,-35-18-15,18 18 0,70-17 16,18-1 0,-53 18-16,-1 0 15,1 0-15,141-17 16,-123 17-16,140 0 15,-123 0-15,0 0 0,-17 0 16,17 0-16,-17 17 0,105 1 16,-106-18-1,107 17-15,-107 1 16,89-18-16,17 18 16,-123-18-16,0 0 15,88 0 1,-106 0-16,53-18 15,-88 0-15,0 18 16,-35 0-16,-1-17 0,-34 17 16,-36 0-1</inkml:trace>
  <inkml:trace contextRef="#ctx0" brushRef="#br0" timeOffset="1157.376">31009 3863 0,'18'18'0,"52"70"15,-34-35-15,17 0 16,70 52-16,-70-52 15,18 18-15,52 35 16,-70-53-16,0 0 16,-18-18-16,0 18 0,-35-18 15,18-17-15,-18-1 16,-18-17-16,18-35 16</inkml:trace>
  <inkml:trace contextRef="#ctx0" brushRef="#br0" timeOffset="1368.0857">31715 3775 0,'0'0'16,"0"17"-16,-18 19 0,0-1 16,-17 18-16,0 17 0,-53 89 15,35-71-15,-53 89 16,71-107-16,-1 54 15,19-89-15,17 18 16,0-35 0</inkml:trace>
  <inkml:trace contextRef="#ctx0" brushRef="#br0" timeOffset="1858.7793">32015 3457 0,'0'0'16,"-18"0"-16,18-17 0,-35 17 15,17 0-15,0 0 16,18 17-16,-17 1 16,-1 0-16,18-1 0,18 18 15,-1 1-15,1-19 16,0 19-16,-18-19 16,35 19-16,-35-19 15,0 18-15,0-17 16,-18-18-1,1 18-15,-1-1 16,0 1-16,1 0 16,17-1-16,0 1 15,0 0-15,35-1 16,-17 1 0,-18 17-16,0-17 15,0-1-15,0 1 16,-18 0-16,18-1 15,18-17 1</inkml:trace>
  <inkml:trace contextRef="#ctx0" brushRef="#br0" timeOffset="2030.966">32209 3792 0,'17'-17'0,"1"17"16,17 0 0,0 0-16,18-18 15,-35 0-15,17 1 16,-17-1-16</inkml:trace>
  <inkml:trace contextRef="#ctx0" brushRef="#br0" timeOffset="2202.3578">32350 3616 0,'-18'35'0,"18"1"15,0 16 1,0-34-16,0 35 0,18-35 16,-1 35-1,1-36-15,0-17 0,-1 18 16,1-18-16,0 0 15</inkml:trace>
  <inkml:trace contextRef="#ctx0" brushRef="#br0" timeOffset="2552.9081">32508 3616 0,'18'-18'15,"-36"36"-15,54-36 0,-19 18 16,19 18-1,-19-18-15,1 35 16,-18-17 0,0 17-1,0 18-15,0-35 0,0-1 16,18 19 0,-18-19-16,17 19 15,1-19-15,17 18 16,-17-17-16,-1-18 0,1 35 15,-36-35 1,1 18 0,-54-18-1,54 0-15,-36-18 16,35 18-16,0 0 0,1 0 16,17 18-16,-18 0 15</inkml:trace>
  <inkml:trace contextRef="#ctx0" brushRef="#br0" timeOffset="11579.3443">30409 5680 0,'36'0'16,"-19"0"-16,19 17 0,34 1 16,-52 0-16,35 17 15,-53-17 1,17 17-16,-17-18 15,-35 36-15,0-17 16,17-1-16,-17-17 0,17 17 16,1 0-16,17-17 15,0 17-15,0-17 0,17-1 16,19 1-16,16 17 16,-16-35-16,17 18 15,-18-18-15,-17 18 16</inkml:trace>
  <inkml:trace contextRef="#ctx0" brushRef="#br0" timeOffset="11717.6041">30321 6191 0,'53'18'15,"-106"-36"-15,141 18 0,-17-17 16,-18-1-1,-18 0-15,0 1 16</inkml:trace>
  <inkml:trace contextRef="#ctx0" brushRef="#br0" timeOffset="11946.7942">30974 5503 0,'53'-35'16,"-18"35"-16,18-18 16,-35 1-16,-1 17 15,-17-18 1</inkml:trace>
  <inkml:trace contextRef="#ctx0" brushRef="#br0" timeOffset="12124.3428">30974 5486 0,'0'0'16,"0"35"-16,0-17 0,18 17 15,-18 18-15,0-36 16,35 19-1,-35-19-15,17-17 0,1 18 16,0 0-16,-1-18 16</inkml:trace>
  <inkml:trace contextRef="#ctx0" brushRef="#br0" timeOffset="12450.5548">31150 5733 0,'0'0'0,"18"0"0,0-18 15,-1 0 1,1 18-16,-18-17 0,17-1 16,1-35-16,-18 36 15,0-36-15,-18 35 16,18-17-1,-17 35-15,-1 0 16,1 0-16,17 17 0,-18 19 16,18-1-16,18 35 15,-1-52-15,36 35 16,-35-35-16,17-18 16,18 17-1,-35-17-15,-1-17 0,1-1 16,0-17-16</inkml:trace>
  <inkml:trace contextRef="#ctx0" brushRef="#br0" timeOffset="12719.0535">31362 5486 0,'18'0'16,"-1"-18"-16,1 18 16,17 0-16,-17 0 15,17-18-15,-17 18 0,17 0 0,0 0 16,-17 0-16,-18 18 31,0 17-31,0 1 16,0 17-16,0-36 15,0 36-15,0-18 16,18-17-16,-18 17 16,0-17-1,-18-36 1,-35 18-1,35 0-15</inkml:trace>
  <inkml:trace contextRef="#ctx0" brushRef="#br0" timeOffset="13674.8437">30339 5768 0,'-18'-18'15,"18"1"17,18 17 30,0 0-46,-1 0-1,18 0-15,-17 0 16,0 0-16,17 17 16,0-17-16,-17 0 0,17 0 15,-35 18-15,18 0 16,-18-1 0,0 18-1,0-17-15,-18 0 0,18 17 16,-17-17-16,17 17 0,-18-17 15,0 52-15,1-35 16,-1 36 0,0-53-16,1 52 15,-1-52-15,0 17 16,18-17-16,-17-18 16,17 17-16,17-17 15,1 0-15,0 18 16,17-18-16,18 0 15,-18 0-15,53 0 16,-52 0-16,52 0 16,-53 0-16,18 0 15,-35 0-15,-36 0 32,0 0-17</inkml:trace>
  <inkml:trace contextRef="#ctx0" brushRef="#br0" timeOffset="14102.8738">30268 6191 0,'18'0'0,"0"-17"16,17 17-16,-17 0 15,34 0-15,-16 0 0,87-18 16,-70 18-16,0-18 15,-18 18-15,1 0 16,-19-17-16</inkml:trace>
  <inkml:trace contextRef="#ctx0" brushRef="#br0" timeOffset="15350.5674">18133 5221 0,'0'-18'31,"17"18"-15,1 0-16,17-17 16,-17 17-16,17 0 15,18 0 1,-18 0-16,1-18 0,52 18 16,-35 0-16,53-17 15,-36 17-15,1 0 16,88-18-16,-89 18 15,36 0-15,88 0 16,-88-18-16,0 18 0,17 0 16,1 0-16,-1 0 0,1-17 15,140 17 1,-123-18-16,0 18 0,124-18 16,-124 18-16,18-17 15,-18 17-15,18-18 0,158 0 16,-140 1-1,-36 17-15,17 0 0,-17 0 16,1 0-16,-1 17 0,141-17 16,-141 18-1,18-18-15,-18 0 0,18 0 16,-1 0-16,1 0 0,141-18 16,-177 18-16,107 0 15,-142 0-15,18 0 16,-18 0-16,-17 0 0,34 0 15,-87 18-15</inkml:trace>
  <inkml:trace contextRef="#ctx0" brushRef="#br0" timeOffset="23658.5762">28152 1782 0,'0'0'16,"0"-18"-16,17 18 15,72 35 1,-37-17-16,72 70 16,-36-35-16,53 88 15,-70-88-15,17 0 0,53 53 16,-70-53-16,34 17 15,-69-35 1,17 18-16,-36-35 16,1 0-16,-18-36 15,-35-17 1,17 17 0</inkml:trace>
  <inkml:trace contextRef="#ctx0" brushRef="#br0" timeOffset="23920.3561">29034 1658 0,'-53'71'15,"106"-142"-15,-142 195 0,1 17 16,35-53-16,-70 106 16,88-88-16,-54 88 15,72-124-15,-1 54 16,18-89-16,-18 36 16,18-54-16</inkml:trace>
  <inkml:trace contextRef="#ctx0" brushRef="#br0" timeOffset="33434.4482">25700 5768 0,'-18'0'15,"-17"18"1,17-1-16,1 18 0,-1 1 16,0 17-16,-17 17 15,35-34-15,0 16 16,18-16-16,-1-1 16,1-17-16,0 17 0,35-17 15,-36-1-15,19-17 16,-19 0-1,-17-17 1,0-1-16,-17 18 0,-1-18 16,-17-17-16,-1 35 15,1 0-15,0-18 0,17 18 16,-35 0-16,36 0 16,17-17-16,17 17 15,1 0 1</inkml:trace>
  <inkml:trace contextRef="#ctx0" brushRef="#br0" timeOffset="33634.1196">25947 5874 0,'-53'17'15,"106"-34"-15,-124 52 0,54-17 0,-19 17 16,36-17-16,36 17 15,-1-17-15,35-18 16,-17 0-16,36 0 16,-54 0-16,0-18 15,0 0-15</inkml:trace>
  <inkml:trace contextRef="#ctx0" brushRef="#br0" timeOffset="33785.2162">26158 5927 0,'-17'35'0,"34"-70"0,-34 105 16,17 18-16,0-52 16,35 34-16,-17-34 15,-1-19-15,19 1 0,-1 17 16,0-35 0</inkml:trace>
  <inkml:trace contextRef="#ctx0" brushRef="#br0" timeOffset="33962.2426">26670 6156 0,'0'0'0,"0"18"0,-18 35 16,1-36-1,-1 18-15,0-17 0,1 0 0,17-1 0,0 19 16</inkml:trace>
  <inkml:trace contextRef="#ctx0" brushRef="#br0" timeOffset="34201.1683">27023 5909 0,'0'0'0,"17"18"16,-17 35-16,18-36 15,-18 19-15,0-1 0,18 0 16,-1 18-16,-17-18 16,18 18-1,-18-35-15,18-18 0</inkml:trace>
  <inkml:trace contextRef="#ctx0" brushRef="#br0" timeOffset="34463.025">27323 5944 0,'53'-17'16,"-106"34"-16,123-34 0,-52 17 0,17 17 15,-17 1 1,-18 17 0,-18-17-16,18 17 0,-18 0 15,18-17-15,-17 0 16,17-1 0,17 1-16,1-18 15,17 0 1,-17 0-16,17 0 15,-17 0-15</inkml:trace>
  <inkml:trace contextRef="#ctx0" brushRef="#br0" timeOffset="34853.3412">27728 5944 0,'0'-17'15,"0"34"-15,-17-52 0,17 53 31,0 17-15,0-17-16,0 17 0,17 18 16,-17-36-16,18 36 15,0-17-15,-18-19 16,17 1-16,-17 0 16,0 17-16,-17-35 15,-1 0 1,0 0-16,1-18 15,-36-17 1,35 35-16,1-35 16,17 17-16,17-17 15,1 17-15,-1 0 0,19 1 16,17-18-16,-18 17 16,-17-17-16,-1-1 15,1 19-15,-36-19 16,1 19-16,-19-1 15,19 18-15,-36 18 16</inkml:trace>
  <inkml:trace contextRef="#ctx0" brushRef="#br0" timeOffset="41993.3412">25770 6526 0,'18'0'62,"0"18"-46,-1-18-16,36 0 15,-17-18-15,-19 18 16,1 0-16,35 0 16,-18 0-16</inkml:trace>
  <inkml:trace contextRef="#ctx0" brushRef="#br0" timeOffset="42426.3385">27111 6509 0,'35'0'16,"-17"0"-16,17 17 16,53-17-1,-35 0-15,18 0 16,-1 0-16,1 0 0,-18 0 0,0 0 16,0 0-16</inkml:trace>
  <inkml:trace contextRef="#ctx0" brushRef="#br0" timeOffset="48561.2072">19632 6720 0,'-18'0'62,"1"0"-31,17-17-31,0-1 16,0 1-16,0-1 0,17 0 16,-17-17-16,36-18 15,-36 18-15,35-36 16,-17 36-16,-1 17 16,19-17-16,-19 17 0,36-35 15,-18 36 1,18-18-16,36-1 15,-37 19-15,-16-1 0,87-17 16,-70 17-16,-18 0 16,36 18-16,-53 0 15,17 0-15,-18 0 16</inkml:trace>
  <inkml:trace contextRef="#ctx0" brushRef="#br0" timeOffset="48794.3591">20391 5944 0,'17'0'31,"18"0"-15,-17 0-16,35 0 15,-35 18-15,-1 0 16,1-1-16,-18 1 0,0 0 16,0-1-16,0 1 15,-18-1-15,1-17 16</inkml:trace>
  <inkml:trace contextRef="#ctx0" brushRef="#br0" timeOffset="49122.1669">20937 5944 0,'18'0'16,"17"0"-16,1 0 15,52 0-15,-35 0 16,-18 18-16,0-18 0,1 18 16,-19 17-16,-17-17 15,-17 34 1,-1-16-16,-17-1 0,-1 18 16,36-18-16,-17 18 15,34-35-15,19 17 16,-19-17-16,36-18 15,-18 0-15,18 0 16,-35 0 0</inkml:trace>
  <inkml:trace contextRef="#ctx0" brushRef="#br0" timeOffset="49305.7506">21043 6262 0,'0'0'0,"35"-18"16,-17 18-16,35-17 15,-35 17-15,-1 0 0,19-18 16,-19 18 0,1 0-16,0 0 0,-1-18 15</inkml:trace>
  <inkml:trace contextRef="#ctx0" brushRef="#br0" timeOffset="49772.5725">20973 5733 0,'17'0'16,"-17"-18"0,18 18-16,17-18 15,-35 1-15,35-19 16,-35 19-16,0-1 15,18 1-15,0 17 32,-1 17-17,-17 1-15,18-1 16,0 1-16,-1 17 16,1-35-16,0 18 15,-1-18-15,1 0 16,0-18-1,-18-17 1,17 35-16,-17-18 0,0 1 16,18 17-16,-1 0 31</inkml:trace>
  <inkml:trace contextRef="#ctx0" brushRef="#br0" timeOffset="49979.5035">21537 5539 0,'0'0'0,"0"-18"0,18 0 16,35 18-1,-36-17 1,36 17-16,-35 0 15,-1 0-15</inkml:trace>
  <inkml:trace contextRef="#ctx0" brushRef="#br0" timeOffset="50148.4525">21590 5574 0,'0'35'16,"0"-70"-16,18 105 0,-18-34 0,17 17 15,1-36-15,0 1 16,-1 17-16,-17-17 0,35-1 16,-35 1-16,18 0 15,0-18-15</inkml:trace>
  <inkml:trace contextRef="#ctx0" brushRef="#br0" timeOffset="50462.9963">21766 5821 0,'36'0'15,"-19"0"-15,19-18 16,-19 18-16,1-17 0,0-19 16,-1 19-16,-17-1 0,0-17 15,0-1-15,-17 1 16,17 18-16,-18-1 15,18 0-15,-18 1 16,18 34 0,0 19-1,0-1-15,0 0 0,18 0 16,0 18 0,-1-17-16,18-1 0,-17-18 15,17 1 1,1-18-16,-36-18 15,17 1-15</inkml:trace>
  <inkml:trace contextRef="#ctx0" brushRef="#br0" timeOffset="50774.1755">22049 5539 0,'0'0'15,"17"-18"-15,1 18 0,17-18 16,-17 18-1,-1 0 1,1 0 0,0 18-16,-18 0 15,17 35-15,1-36 16,0 54-16,-18-18 16,35 0-1,-35-18-15,18-18 16,-18 1-16,0 0 0,17-1 15,-34-17 1,-1 0-16,-17 0 16,-18 0-16,35 0 15,-17 18-15,0 0 16,-1-1-16</inkml:trace>
  <inkml:trace contextRef="#ctx0" brushRef="#br0" timeOffset="60445.1281">14429 9208 0,'-18'0'16,"36"0"-16,-1-18 16,54 18-1,-18 0-15,17 0 0,18 0 16,18 0-16,124-18 15,-89 18-15,17-17 16,19 17-16,17-18 0,0 18 16,0 0-16,0-18 15,18 18-15,-36 0 0,194 18 16,-211 0-16,-18-18 0,-17 0 16,52 35-16,-141-35 15,1 18-15,-36-1 16</inkml:trace>
  <inkml:trace contextRef="#ctx0" brushRef="#br0" timeOffset="102988.5371">24518 10795 0,'0'-18'15,"35"-17"1,-17 0-16,53-53 16,-36 17-16,35-88 15,-34 71-15,34-106 16,-52 106-16,-1-71 15,1 89-15,-18 17 16,0 35-16,0 36 16,-18 70-1,18-35-15,0 17 16,18 36 0,17 0-16,-17-71 0,53 1 15,-54-36 1,54-18-16,-54 0 15,36-52-15,-35 17 16,17-35-16,-35 17 16,18-17-1,-18 70-15,0-17 16,0 53 0,0 35-16,0-18 15,-18 0-15,18 0 0,0 54 16,18-54-16,-18 0 15,35 18 1,0-18-16,-17-17 16</inkml:trace>
  <inkml:trace contextRef="#ctx0" brushRef="#br0" timeOffset="103911.0531">27252 9807 0,'-70'0'0,"140"0"0,-246 0 16,105 0-16,1 18 16,-36 17-16,35 18 15,54-18-15,-1 1 16,53 17 0,-17-18-16,35-18 0,0 1 15,53 0-15,-54-18 16,54 0-16,-70-18 15,-19-17 1,-17 17-16,-35 1 0,17-1 16,-35 0-16,-35-17 15,35 35-15,0-18 0,-17 18 16,52 0-16,18-17 16</inkml:trace>
  <inkml:trace contextRef="#ctx0" brushRef="#br0" timeOffset="104233.1843">27534 9560 0,'53'0'16,"-106"0"-16,124-17 0,-36 17 0,18 0 15,-35 17 1,-1-17-16,1 18 0,-18 0 16,0-1-16,0 18 0,-35 1 15,17-19-15,0 19 16,1-19-16,-1-17 0,1 18 16,17 17-1,17-17-15,18-18 16,1 18-16,-19-18 15,19 0-15,17 0 16,-36 0-16,1 17 0</inkml:trace>
  <inkml:trace contextRef="#ctx0" brushRef="#br0" timeOffset="105057.9664">26035 10195 0,'18'0'15,"-36"18"1,0 35 0,1-18-16,-36 53 15,18-52-15</inkml:trace>
  <inkml:trace contextRef="#ctx0" brushRef="#br0" timeOffset="178113.7645">13811 13494 0,'18'70'15,"0"-17"-15,-18 18 16,0 52-16,0-52 16,0-18-16,0 0 0,0 0 15,-18-53 1,18-18-16,0-70 15,0 17 1,0-35-16,0 18 16,0 53-16,18 0 15,-1 35-15,1-18 0,-1 36 16,1-1 0,0 54-16,-1-18 15,1 17-15,0-52 16,-1 17-16,1-17 15,0-18-15,-1-18 16,-17 1-16,18-1 16,-1 0-16,-17-35 15,0 36-15,18-19 16,-18 54 15,0 17-15,0 1-16,0-19 15,0 19-15,0-19 0,35 18 16,-17-17-16,17-18 16</inkml:trace>
  <inkml:trace contextRef="#ctx0" brushRef="#br0" timeOffset="178225.5613">14305 13794 0,'18'17'16,"-18"1"-16,17 17 15,1-35-15,-18 18 16,18-18-16</inkml:trace>
  <inkml:trace contextRef="#ctx0" brushRef="#br0" timeOffset="178347.9063">14393 13547 0,'0'-36'16,"0"72"-16,18-54 15,-18 36 1</inkml:trace>
  <inkml:trace contextRef="#ctx0" brushRef="#br0" timeOffset="178576.5663">14464 13899 0,'0'-17'16,"18"17"-16,-1-18 15,-17 1-15,18-1 16,17 0-16,-35 1 16,18 17-16,-1 17 15,1 1 1,-18 0-16,18-18 16,-18 17-16,17-17 15,-17 18-15,18-18 16</inkml:trace>
  <inkml:trace contextRef="#ctx0" brushRef="#br0" timeOffset="178770.5401">14852 13705 0,'0'36'16,"0"-1"-16,18 18 16,-18-18-16,17-17 15,-17-1-15,18 1 0,-18 0 16</inkml:trace>
  <inkml:trace contextRef="#ctx0" brushRef="#br0" timeOffset="179054.6488">14799 13370 0,'18'0'16,"-1"18"-16,1-18 16,0 18-1,-1-18-15</inkml:trace>
  <inkml:trace contextRef="#ctx0" brushRef="#br0" timeOffset="179244.1629">15099 13776 0,'18'0'15,"-36"0"-15,53 0 0,-17 0 0,-1-18 16,36 1 0,-35-1-16</inkml:trace>
  <inkml:trace contextRef="#ctx0" brushRef="#br0" timeOffset="179598.5563">15363 13141 0,'18'18'16,"0"17"-16,-1 18 0,-17 0 15,18 17-15,0 1 0,-1 70 16,1-88-16,-18 17 16,0-34-16,-18 34 15,18-52-15,0 0 0,0-54 31,0 19-31,0-19 16,36 1-16,-1 17 16,35 18-16,-17 0 15,36 18 1,-54 0-16,-18-1 0,36 19 16,-53-19-1,-17 19-15,-1-36 16,-17 17-16,17-34 15,18-36 1</inkml:trace>
  <inkml:trace contextRef="#ctx0" brushRef="#br0" timeOffset="180066.1843">15998 13635 0,'0'0'0,"-35"35"16,18-17-16,-19 35 0,19-36 15,17 36 1,17-35-16,19 0 16,-1-18-16,-18 0 0,54-18 15,-53 0-15,17-35 16,-17 36-16,-18-19 16,0 19-16,0-36 15,-18 53-15,0-18 16,1 18-1,17 36-15,17-19 16,1 18 0,0-35-16,-1 18 0,1-18 15,0 18-15,-1-18 0,1 0 16,17-36-16,-35 1 16,0 18-16,0-1 15,0-17-15,0 17 0,0-17 16,18 35-1,-1 0 1,1 0-16,17 17 16,-17-17-16,0 0 15,17 18 1,-18-18-16,1-18 0,-18 1 16,0-1-16,0-35 15,-18 18-15,18 0 16</inkml:trace>
  <inkml:trace contextRef="#ctx0" brushRef="#br0" timeOffset="180539.5821">16439 13335 0,'0'0'16,"0"123"-16,0-52 0,0-18 0,0 0 16,18 35-16,-18-53 15,18 18 1,-1-35-16,1 0 0,0-18 15,-1-18-15,1 0 16,-18-17-16,18 17 16,-18 1-16,17-19 15,1 36 17,-1 18-32,1-18 15,0 0 1,-18-18-16,0 1 0,0-1 15,17-35 1,-17 18-16,0 17 0,0-17 16,0 17-16,0-17 0,0 17 15,18 18-15,-18 18 16,0 53 0,18-54-16,-1 54 15,-17-53-15,18 17 16,0 0-1,-1-35-15,1 18 16,0-18-16,-1 17 0,18-17 16,-17 0-16,17 18 15,-17 0-15,0-18 16,-1 17-16,-17 1 0,18-18 16,-18 18-16</inkml:trace>
  <inkml:trace contextRef="#ctx0" brushRef="#br0" timeOffset="180751.4275">17551 13212 0,'0'17'15</inkml:trace>
  <inkml:trace contextRef="#ctx0" brushRef="#br0" timeOffset="180882.7881">17692 13600 0,'0'0'0,"17"0"15</inkml:trace>
  <inkml:trace contextRef="#ctx0" brushRef="#br0" timeOffset="183552.9579">22878 13123 0,'17'-17'16,"1"17"-16,52-18 15,-17 18-15,36-35 16,-36 35-16,-18 0 16,18-18-1</inkml:trace>
  <inkml:trace contextRef="#ctx0" brushRef="#br0" timeOffset="183831.6119">22878 13123 0,'-18'18'16,"36"-36"-16,-36 54 0,36-1 16,-1-17-16,19 17 15,-19-18-15,36 19 16,-35-19-16,52 19 15,-34-36-15,-1 17 16,-17 1-16,-1-18 0,1 35 16,-36-17-1,1-1-15,-54 19 16,36-36-16,-36 17 16,36 1-16,17-18 0,-17 0 15,17 0 1,18-18-16,18 1 15</inkml:trace>
  <inkml:trace contextRef="#ctx0" brushRef="#br0" timeOffset="184003.7388">23389 13300 0,'18'53'16,"-36"-106"-16,53 141 0,-17 0 15,0-53-15,-1 36 16,1-36-16,0 1 16,-1-36-16</inkml:trace>
  <inkml:trace contextRef="#ctx0" brushRef="#br0" timeOffset="184289.5839">23724 13176 0,'71'18'15,"-142"-36"-15,177 54 0,-35-1 0,-54-18 16,-17 36 0,0-17-16,-17 17 15,-1-18-15,-17 18 16,35-36-16,-18-17 15,18 18-15,35-18 16,-17 0 0,53 0-16,17 0 15,-53 0-15,18 0 16,-18 0 0,-17 18-16</inkml:trace>
  <inkml:trace contextRef="#ctx0" brushRef="#br0" timeOffset="185055.0983">18591 13035 0,'0'0'0,"-17"18"31,-1 52-15,0-17-16,1 53 16,-1-53-16,18 0 15,0 35 1,18-53-16,-1 1 16,19-19-16,-19 1 0,36 0 15,-35-18-15,0 0 0,-1-18 16,1-17-1,-18-1-15,-18 1 16,1 0-16,-36 0 16,35 35-16,-53 0 15,54 0-15,-18 0 16,35 17-16,-18-17 16,36 18-1</inkml:trace>
  <inkml:trace contextRef="#ctx0" brushRef="#br0" timeOffset="185321.5233">18891 13159 0,'0'35'31,"0"-17"-31,-17 17 16,17 0-16,0-17 16,0-1-16,0 19 15,17-36-15,19 17 16,-1-17-16,-18 0 16,54-17-16,-53-1 0,35 0 15,-53 1 1,17-1-16</inkml:trace>
  <inkml:trace contextRef="#ctx0" brushRef="#br0" timeOffset="185465.9382">18979 13229 0,'36'71'16,"-72"-142"-16,89 195 15,-35-89-15,17 53 0,-17-53 16,17 36-1,-35-36-15,0-17 0</inkml:trace>
  <inkml:trace contextRef="#ctx0" brushRef="#br0" timeOffset="186373.5361">22772 13970 0,'-35'0'15,"70"0"-15,-53 0 32,71 18-17,18-18-15,105 0 16,89-18-1,-107 0-15,1 18 0,0-17 0,123-1 16,-158 18 0,-19 0-16</inkml:trace>
  <inkml:trace contextRef="#ctx0" brushRef="#br0" timeOffset="197616.4201">18468 13952 0,'0'18'16,"-18"-18"-16,18 18 0,18-18 47,0 0-32,-1 0-15,18 0 0,54-18 16,-36 18-16,52 0 15,-52 0-15,-17 0 16,34 0 0,-52 0-16</inkml:trace>
  <inkml:trace contextRef="#ctx0" brushRef="#br0" timeOffset="200721.1843">19738 13494 0,'18'0'32,"17"0"-32,-18 0 15,36 0-15,0 0 16,0 0-16,88 0 16,53 0-1,-88 0-15,0 0 0,123 0 16,1 0-1,-125 0-15,107-18 16,-106 18-16,-18 0 0,-17 0 16,-1 0-16,36 0 15,-35 0-15,-54 0 16,1 18 0,-36-18 15,1 0-16,-1 0-15,0-18 0</inkml:trace>
  <inkml:trace contextRef="#ctx0" brushRef="#br0" timeOffset="200970.663">21661 13353 0,'17'17'15,"18"-17"-15,-17 18 16,53 0-16,-36-18 16,0 17-16,-17-17 15,52 35-15,-52-35 0,35 36 16,-35-19 0,-18 1-1,-18 0-15,-17-1 0,-1 19 0,-52 34 16,35-52-16,-17 17 15,-36 18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54:41.6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1147 5027 0,'-18'0'15,"0"0"1,1 18 0,-1-18-16,36 0 46,17 0-30,0 0 0,18 17-16,-18-17 15,1 0-15,69 0 16,-16-17 0,-36 17-16,35 0 15,-53 0-15,-17 0 0,17 0 16,-17 0-16,35 0 15,-36 0-15,1-18 16,-1 18-16,-17-18 16</inkml:trace>
  <inkml:trace contextRef="#ctx0" brushRef="#br0" timeOffset="378.4575">1588 4833 0,'-18'0'16,"36"18"-1,34-18 1,-16 0-16,34 17 15,-34 1-15,16-18 16,-16 18-16,-1-1 0,0 1 16,1 0-16,-1-1 0,-18 1 15,19 17 1,-19-35-16,-17 35 16,0-17-16,-17-18 15,-1 18-15,0 17 0,-17-17 16,0-1-16,-36 18 15,36-17-15,0 0 16,17-1-16,1 1 16</inkml:trace>
  <inkml:trace contextRef="#ctx0" brushRef="#br0" timeOffset="8442.6297">6491 5362 0,'-18'0'31,"18"-17"-15,-17 17-16,-1-18 16,1 0-1,-19 18-15,19-17 16,-1 17-16,-53-18 15,36 18-15,-53 18 16,35-1-16,0 1 0,-35 35 16,35-18-16,-35 18 15,35-18 1,0 36-16,18-36 16,17 36-16,0-18 15,18-18-15,-17 53 16,34-53-16,36 71 15,-17-53-15,52 35 16,-18-52-16,54 34 16,-54-52-16,54-1 15,-54 1-15,72-18 16,-72-18-16,54-34 16,-71 16-16,17 1 15,18-71 1,-52 53-16,-19-17 0,1-1 15,-1 1-15,-17-1 0,0 0 16,-35 1-16,0-1 0,0 18 16,-106-52-16,52 69 15,-105 1 1,124 17-16,-71 36 16,88 0-16,-18 35 15,54-36-15</inkml:trace>
  <inkml:trace contextRef="#ctx0" brushRef="#br0" timeOffset="14431.0933">1182 8520 0,'-18'0'16,"18"17"-1,35 1 1,1 0-16,70-1 15,-54 1 1,19-18-16,0 0 0,52 0 16,-70-18-16,88 1 15,-106 17 1,-17-18-16,0 18 0,-1-18 16,-17 1-16,-17-1 15</inkml:trace>
  <inkml:trace contextRef="#ctx0" brushRef="#br0" timeOffset="14687.2175">1605 8290 0,'53'18'0,"-106"-36"0,141 36 16,-35-18-16,-17 18 15,16-18-15,37 17 16,-36 18-16,-1-17 0,-16 17 15,-1 18-15,-17-17 16,-18-1-16,-18 0 0,0 0 16,-35 36-1,18-53-15,-18 17 0,18-17 16,-18 17-16,18-18 0,-53 36 16,70-17-16,0-19 15</inkml:trace>
  <inkml:trace contextRef="#ctx0" brushRef="#br0" timeOffset="16250.1373">335 12347 0,'0'-17'16,"18"17"-1,52 17-15,-34-17 16,87 0-16,-70 0 16,53 0-16,-53 0 15,35 0 1,-35 0-16,-18-17 0,-17 17 15,17 0-15,-17 0 16</inkml:trace>
  <inkml:trace contextRef="#ctx0" brushRef="#br0" timeOffset="16542.9698">829 12153 0,'0'0'16,"35"0"-16,-17 0 0,35 18 15,-35-18-15,34 35 16,-16-17-16,17 17 16,-36-17-16,19 35 15,-19-36-15,-17 36 16,-17-35-1,-36 35-15,35-18 16,-70 18-16,35-18 16,-35 36-16,52-36 15,-34 18 1,52-18-16,1-17 16,-1-1-16</inkml:trace>
  <inkml:trace contextRef="#ctx0" brushRef="#br0" timeOffset="21382.3324">8890 13794 0,'0'17'15,"-18"-17"1,36 0 15,0-17-15,-1 17 0,1 0-1,0-18 1,-1 18-16,1 0 15,-18 18 1,17-18-16,1 0 16,17 0-16,-17 0 15,0 0-15,17-18 16,18 18-16,0-18 16,-36 18-16,1 18 15,35 0-15,-18-18 16,-17 0-16,17 17 0,18-17 15,-35 0-15,35 0 16,-36-17 0,19-1-16</inkml:trace>
  <inkml:trace contextRef="#ctx0" brushRef="#br0" timeOffset="24218.3504">706 15981 0,'52'17'16,"-16"1"-16,52 0 16,-35-1-16,88-17 15,-88 0-15,0 0 16,53 0 0,-53-17-16,17 17 15,-35 0-15,1 0 16,-19-18-16,1 18 0,-18-18 15</inkml:trace>
  <inkml:trace contextRef="#ctx0" brushRef="#br0" timeOffset="24458.3304">1182 15787 0,'0'0'0,"70"17"16,-34 1-16,-1 0 15,35 17-15,-17-35 16,53 53-16,-53-35 16,18 34-16,-54-16 15,19 17-15,-36-18 16,-18 0 0,0 1-16,-17-1 0,-53 35 15,35-17-15,-71 35 16,72-52-16</inkml:trace>
  <inkml:trace contextRef="#ctx0" brushRef="#br0" timeOffset="25904.6357">6491 16739 0,'0'0'15,"-18"0"-15,1 0 16,17 18-16,-18-18 16,36 0 46,52-18-46,-17 1-16,71-1 15,-36 18-15,18 0 0,0-18 16,158 18 0,-123 0-16,0 18 0,18-18 15,0 0-15,141 0 16,0 0-16,-159 0 15,88 0-15,-141 0 16,36 0-16,-71 0 16,-18 18-1,-17-18-15,-54 17 16</inkml:trace>
  <inkml:trace contextRef="#ctx0" brushRef="#br0" timeOffset="50411.8096">2469 3563 0,'0'0'16,"18"18"31,-18-1-32,0 19-15,0 52 16,0-35-16,0 0 0,0 0 16,0-1-16,0 19 0,-18 0 15,18-1-15,0 71 16,-17-70-16,17 105 15,0-88-15,0 1 16,-18-1-16,18 88 16,0 18-16,0-106 15,0 18-15,0-18 16,0 18-16,0 88 16,0-88-16,0 71 15,0-89-15,0 0 0,-17 0 16,17 88-1,0 1-15,0-107 0,0 107 16,0-89 0,0-17-16,0 87 15,0-87-15,0 88 16,0-71-16,-18-18 0,0 89 16,1-71-16,-1 1 15,0-1-15,-17 159 16,17-89-1,-17 1 1,18 0 0,-1-89-16,0 72 15,18-72-15,0 1 0,-17-18 16,17 105 0,0-69-16,0-19 15,0-35-15,17 18 16,-17-35-16,0 0 15,0-1-15,18 18 16,-18-17-16,0 0 0,18-1 16,-1 1-16,1 0 15,-18-1-15,35 1 16,-17-18-16,17 18 16,-17-18-16,35 0 15,-18 17-15,18-17 16,-18 0-1,0 0-15,18 0 0,-18 0 16,1 0-16,17 0 0,-18 0 16,18 0-16,53 0 15,-53 0-15,17 0 0,54 0 16,-71 0 0,17 0-16,1 0 0,-18 0 15,17 0-15,71 0 16,-70 0-16,52 18 15,-52-18-15,70 18 16,-70-18-16,-1 0 16,1 17-16,70 1 15,0-1 1,-71-17-16,1 18 0,70-18 16,-70 0-16,52 18 15,-52-18-15,52 17 16,-52-17-16,-1 18 15,-17-18-15,18 18 0,-1-18 16,71 17-16,-88-17 16,88 0-16,-70 0 15,70 0 1,-70 0-16,87 0 16,-87 0-16,-1 0 0,1 0 15,88 0-15,-89 0 16,1 0-16,17 0 0,-17 0 15,-1 0-15,71 18 16,-70-18-16,-1 0 16,1 18-16,-18-18 15,17 17-15,1 1 0,52-1 16,-70-17-16,18 0 0,0 18 16,-19-18-16,1 0 0,88 0 15,-88 0 1,71 0-16,-71 0 15,0 0-15,70 18 16,-52-18-16,-18 0 0,0 0 16,17 0-16,54 0 15,-1 0 1,-70 0-16,70 0 16,-70 0-16,53 0 15,-53 0-15,71 17 16,-72-17-16,72 0 15,-71 0-15,0 0 0,53 0 16,-53 18 0,52-18-16,-52 18 15,-17-18-15,52 17 16,-35-17-16,35 18 16,-53-18-16,53 18 15,-52-18-15,52 0 16,-53 0-16,0 0 15,1 0-15,17 17 0,17-17 16,-17 0-16,18 0 16,-18 0-16,-1 0 15,37-17 1,-36 17-16,-18 0 16,18 0-16,0 0 0,35 0 15,-35 0-15,35-18 16,-35 18-16,53 0 15,-53 0-15,52 0 16,-52-18-16,71 18 16,-54 0-16,54 0 15,-71 0-15,88 18 16,-88-18-16,17 0 16,-17 0-16,71 0 15,-89 0-15,71 18 16,-71-18-16,53 0 15,-52 0-15,-1 0 16,-17 0-16,34 0 16,-34 0-16,0-18 15,17 18 1,-35-18-16,18-17 16,-18-18-1,-18 18-15,18 17 16,0-70-1,18-53 1,-18 35-16,0 53 16,17 0-16,-17-17 0,0-54 15,0 54-15,0-1 16,0-88-16,0 71 16,0 0-16,-17-106 15,17 88-15,0-88 16,0 71-16,17-89 15,-17 106-15,0-17 16,18 17-16,0-18 0,-1-105 16,1 106-1,-1-1-15,-17 1 0,36-124 16,-36 141-16,17-18 16,-17 1-16,0-1 0,18-105 15,-18 123-15,18-17 16,-1-230-1,1 124 1,-18 123-16,0-106 16,0 106-16,0-88 15,0 106-15,-18-88 16,18 105-16,-17 1 0,-1-1 16,0 1-16,1 17 0,-19-53 15,1 53 1,-18-53-16,36 53 15,-19 18-15,-34-53 16,35 70-16,-54-53 16,54 54-16,0-18 15,-18 17-15,0 0 16,0 1-16,-70-1 0,52 0 16,-70-17-16,53 17 15,17 1-15,-35-1 0,18 0 16,0 1-16,-18-1 15,0 1-15,0-1 0,1 0 16,-142-17-16,123 17 16,-17 1-16,0-1 0,0 0 15,-18 18-15,18-17 0,-194-18 16,158 35-16,-175-36 16,158 36-1,17-17-15,-17 17 0,0 0 16,-194-18-16,176 0 15,-193 18-15,211 0 16,-230 18 0,213-18-16,17 18 0,-18-18 15,0 17-15,-211 1 16,229 0-16,-229 17 16,211-18-16,-211 19 15,35-1 1,194-17-16,0-1 0,-177 1 15,212 0-15,-158-1 16,158-17-16,36 0 16,-107 0-16,142 0 15,0 0-15,-35-17 16,70-1-16</inkml:trace>
  <inkml:trace contextRef="#ctx0" brushRef="#br0" timeOffset="51230.2008">10742 12118 0,'18'0'16,"-1"0"-16,36 0 16,18-18-16,-1 18 0,19 0 15,16-17-15,89 17 16,-105 0-16,87-18 16,-105 18-16,17 0 15,-35 0-15,0-18 0,0 18 16,-18 0-16,-53 18 15</inkml:trace>
  <inkml:trace contextRef="#ctx0" brushRef="#br0" timeOffset="51535.8103">11324 11624 0,'0'0'0,"-17"18"15,-19-1-15,-87 36 16,52 0 0,-88 53-16,1 17 15,87-70-15,-17 36 16,53-54-16,35 0 15,17 18-15,19-18 16,69 18 0,-34-17-16,105-1 15,-87 0-15,-1-17 0,-18 17 16,19-17-16</inkml:trace>
  <inkml:trace contextRef="#ctx0" brushRef="#br0" timeOffset="76878.8155">15699 2628 0,'0'18'31,"0"-1"-15,0 1-1,0 0 1,17-18-16,-17 17 0,0 1 16,0 0-16,0 17 15,0 0-15,0-17 16,0 17-16,0 18 15,18 18 1,-18-36-16,0 0 0,0 0 16,0 1-16,0 52 15,0-53-15,0 18 0,0 35 16,0-52-16,-18 17 16,18-1-16,-17 54 15,17-53-15,-18 71 16,18-71-16,-18 70 15,1-52-15,17-1 16,0-17-16,-18 18 0,0 70 16,18-53-16,-17 53 15,17-70-15,-18 87 16,18-87 0,-17 88-16,17-71 15,-36 71-15,36-71 16,-17 88-16,-1-88 15,0 106-15,18-105 16,-17 105 0,17-89-16,0-16 0,0 122 15,0-105-15,-18 106 16,18-106-16,0-1 16,-18 125-16,18-124 15,-35 123 1,17-106-16,18 1 0,-35 123 15,35-124-15,-17 124 16,-1-123-16,18 123 16,0-124-16,0 1 15,0-1-15,0 124 16,0-124-16,0 1 16,0 17-16,0 124 15,0-142-15,0 18 0,0 0 16,0 124-16,0-124 15,-18 141-15,18-141 16,-17 142 0,17-142-16,-18 141 15,18-141-15,-18 159 16,1-159-16,-19 159 16,19-141-16,-18 140 15,17-140-15,-17 159 16,35-160-16,-36 142 15,36-141-15,-17 141 16,-1-141-16,0 123 16,18-123-16,-35 123 15,18-159 1,-19 142-16,19-142 16,-1 107-16,18-124 15,-18 70-15,1-88 16,-1 36-16,18-71 15,-35 17-15,17-52 16,-17-1 0,17-17-16,-17-17 0</inkml:trace>
  <inkml:trace contextRef="#ctx0" brushRef="#br0" timeOffset="83100.4397">16528 4904 0,'0'17'15,"-18"19"-15,18-19 16,18 1-16,-18-1 16,0 1-16,17 0 15,1-18 1,17-36-1,-17 1-15,35-71 16,-18 18-16,18-88 16,-18 70-16,1-106 15,-19 106 1,18-105-16,-17 105 16,17-53-16,-35 106 15,0 0 1,0 36-16,0 52 15,0 0-15,0 106 16,0-52-16,0 69 16,18-87-16,17 17 15,1-53-15,34 1 16,-35-36-16,18-36 16,-35 1-1,17-35-15,-35 17 16,0 0-16,0-53 15,-17 53-15,17-18 16,-18 36-16,18 17 16,0 36-1,0 0-15,0 35 16,18-18-16,-1 53 16,1-35-16,17 53 15,-17-71-15,17 53 16,-17-52-16,35 17 15,-36-53-15</inkml:trace>
  <inkml:trace contextRef="#ctx0" brushRef="#br0" timeOffset="83484.6739">17921 4180 0,'0'18'16,"-35"17"-16,0 18 15,-1-35-15,-17 35 16,36-18-16,-1-17 15,0-1-15,1-17 0</inkml:trace>
  <inkml:trace contextRef="#ctx0" brushRef="#br0" timeOffset="84079.6177">18909 3792 0,'0'0'0,"0"-17"15,0-1 1,-35 18-16,-36 35 16,18-17-16,0 0 15,-35 52 1,35-35-16,-17 54 16,52-54-16,0 36 15,36-36-15,35 18 16,-18-36-16,53 1 15,-52-18-15,52 0 16,-71 0-16,19 0 16,-36-18-16,0 1 15,-18-1-15,-52-17 16,17 35-16,-36-18 16,54 18-16,-18-17 15</inkml:trace>
  <inkml:trace contextRef="#ctx0" brushRef="#br0" timeOffset="84436.4417">19103 3475 0,'0'0'0,"0"-18"0,18 18 15,-1 18 1,18-18-16,-17 18 16,0-1-16,-1 1 15,1-1-15,0 1 0,-18 17 16,0-17-16,-18 17 15,18-17-15,0 0 16,-18-18 0,36 0-16,17 0 15,1 0-15,-19 0 16,19 0-16,-19 17 16,1-17-16,-1 0 0,1 18 15</inkml:trace>
  <inkml:trace contextRef="#ctx0" brushRef="#br0" timeOffset="84674.6861">19897 3704 0,'0'0'15,"17"18"-15,1-1 32</inkml:trace>
  <inkml:trace contextRef="#ctx0" brushRef="#br0" timeOffset="84790.4975">19985 4039 0,'18'0'0,"-36"0"0,53 0 16</inkml:trace>
  <inkml:trace contextRef="#ctx0" brushRef="#br0" timeOffset="94879.9991">20796 4110 0,'18'0'31,"17"0"-31,0 0 16,18-35-16,-17 17 16,-1 0-16,0-17 15,-17-36 1,-36 36 0,-17 0-16,-18 17 15,18 18 1,-18 36-16,35-19 15,1 1-15,-1 52 16,18-34-16,18 17 16,17-36-16,35 19 15,1-19 1,-36 1-16,0-18 0,18-18 16,-35 1-16,0-1 15,-18 0-15,0 1 0,17-1 16,-17 0-16,0 1 15,0-1-15,36 18 16,-19 0-16,1 18 16,0-1-16,34 19 15,-34-1-15,17-17 0,-17-1 16,17 1-16,-17-1 16,-36 1-1,-35-18 1,0 0-16,-17 0 15,17 0-15,35 18 16,1-18-16,-1 0 0,0 0 16</inkml:trace>
  <inkml:trace contextRef="#ctx0" brushRef="#br0" timeOffset="95073.5858">21590 4004 0,'0'0'16,"18"0"-1,-1 0-15,36-18 16,-18 18-16,-17-17 0,35 17 16,-18-18-1,-17-17-15,-18 17 16</inkml:trace>
  <inkml:trace contextRef="#ctx0" brushRef="#br0" timeOffset="95235.8951">21696 3669 0,'0'88'16,"0"-176"-16,0 229 0,0-70 15,0-19-15,0 1 0,0 53 16,17-70-16,-17-1 15,18 0-15,0-17 0,-1-18 16</inkml:trace>
  <inkml:trace contextRef="#ctx0" brushRef="#br0" timeOffset="95402.1278">21978 4022 0,'0'0'0,"0"35"0,18 36 16,-1-54-16,1 18 16,0-17-16,-1-18 15,1 0 1</inkml:trace>
  <inkml:trace contextRef="#ctx0" brushRef="#br0" timeOffset="95513.7444">22013 3687 0,'36'17'15</inkml:trace>
  <inkml:trace contextRef="#ctx0" brushRef="#br0" timeOffset="96298.451">22137 4198 0,'0'-18'0,"0"36"0,17-53 16,-17 17-16,36-35 15,-36 18-15,17-18 16,-17 35-16,0 1 16,18 17-1,-18 17-15,18 19 16,-1-1-16,1 0 15,0-17-15,17 0 16,-18-18 0,1 0-16,0 0 15,-1-18-15,-17 0 16,18 18 0,-18-17-16,18 17 15,-1 17 1,1-17-16,17 18 15,-17-18-15,0 0 0,34-18 16,-34 18-16,0-17 16,-1 17-1,-34 0-15,-1 0 32,0 17-32,1 1 15,17 17-15,0-17 16,35-1-1,-17-17-15,35 0 16,-36 0-16,19-17 16,-19-1-16,-17 1 31,-17 17-15,-1-18-16,0 18 15,1 0-15,34 0 31,19 0-15,-19 0-16,1 0 16,-1-18-16,-17 1 15,0-1 1,-17 18-16,-1-18 16,36 1-1,17 17 1,0-18-16,54 0 15,-54 1-15,35-19 16,-34 19 0,-1-18-16,-17 17 15,-36-17 1,-17 17-16,17 0 0,0-17 16</inkml:trace>
  <inkml:trace contextRef="#ctx0" brushRef="#br0" timeOffset="96459.6504">22931 3634 0,'35'53'16,"-70"-106"-16,87 158 0,-34-16 0,0-36 15,-1 35 1,-17-35-16,18 35 16,-18-53-16,0 0 0,0 1 15,0-19-15,18 1 16</inkml:trace>
  <inkml:trace contextRef="#ctx0" brushRef="#br0" timeOffset="96764.485">23142 4163 0,'53'-18'16,"-35"1"-16,-1 17 0,36-36 15,-35 19 1,-18-19-16,0 19 15,-35-1 1,17 0-16,-17 18 16,17 0-16,-17 18 15,35 17-15,0 18 16,0-17-16,35 16 16,-17-16-16,17-19 15,0 1-15,1 0 0,-1-18 16,18 0-1,-36-18-15,1 18 0,0-18 16,-1 1-16,-17-1 16,-17 18-1</inkml:trace>
  <inkml:trace contextRef="#ctx0" brushRef="#br0" timeOffset="97331.4849">24836 3810 0,'0'18'16,"17"70"0,18 35-1,-17-70-15,53 53 16,-36-71-16,0-17 0,18 0 16,-18-18-16,18-53 15,-35 17-15,0-52 16,-18 35-16,-18-17 15,18 17 1,-18 18-16,18 17 16,18 36-1,0 17 1,17 18-16,-17-18 16,-1 0-16,18 36 15,-17-36-15,35 0 16,-35-17-16</inkml:trace>
  <inkml:trace contextRef="#ctx0" brushRef="#br0" timeOffset="97591.7617">25541 3828 0,'0'0'15,"-35"0"-15,17 17 0,18 36 16,0-18-1,35 18-15,-17-17 16,35 17-16,-18-36 16,1 1-16,-19 0 15,-70-1 1,36-17 0,-54 18-16,53-18 15,-34-18-15,34 18 16,18-17-16,-18-1 0,18-17 15</inkml:trace>
  <inkml:trace contextRef="#ctx0" brushRef="#br0" timeOffset="97720.2917">25682 4022 0,'0'0'16,"18"53"-16,-18-18 0,18 0 0,-18-17 15,17 35 1,-17-36-16,18 1 15</inkml:trace>
  <inkml:trace contextRef="#ctx0" brushRef="#br0" timeOffset="98499.3127">25859 4233 0,'0'0'15,"0"18"-15,17-18 0,1-18 16,0-17 0,-1 0-16,1 0 15,-18-1-15,17 19 16,1-1-16,-18 0 16,18 18-16,-18 18 15,17 0-15,-17 17 16,18-17-16,-18 17 0,18 0 15,-1 18-15,1-35 16,0-1-16,-1-17 0,1 0 16,-1-17-16,1 17 15,17-53-15,-17 35 16,0 0-16,-1 1 0,1-1 16,-18-17-16,0 17 31,-18 36-31,18 0 15,0 17 1,0-18-16,0 19 16,0-19-16,18 1 0,0 0 15,-1-1 1,54 36 0,-54-18-16,19 54 15,-36-36-15,0 35 16,0-35-16,-36 17 15,19-34-15,-1-19 16,-17 18-16,-36-17 16,18 0-16,-17-18 15,35-18-15,17 0 0,0-17 16,18-35-16,18 34 16,70-70-1,36 1-15,-54 52 16,71-18-16,-53 18 15,-35 18 1,-35 17-16,-36-17 16</inkml:trace>
  <inkml:trace contextRef="#ctx0" brushRef="#br0" timeOffset="99106.7663">27552 4180 0,'18'-17'0,"-1"-1"15,19-17-15,-19 17 16,1-17-1,-18 17-15,0 1 0,-18-1 16,1 0-16,-1 18 0,-53 0 16,36 18-16,-36 17 15,54 1-15,-1 17 16,36-36-16,35 36 16,-18-35-16,71-1 15,0-17 1,-53-17-16,-18 17 15,35-36-15,-52 19 16,0-1-16,-18 1 16,-18-1-1,0 36-15,18-1 16,18 54 0,0-54-16,17 19 15,-17-1-15,17-17 0,0-1 16,0 1-16,36-1 15,-53-17-15,17 0 16</inkml:trace>
  <inkml:trace contextRef="#ctx0" brushRef="#br0" timeOffset="99267.0337">28134 4163 0,'0'0'16,"-18"0"-16,1 17 0,-19 1 15,36 0-15,-17-1 16,17 1-16,-18 17 0,18 1 16,0-1-16,18-35 15</inkml:trace>
  <inkml:trace contextRef="#ctx0" brushRef="#br0" timeOffset="99607.0134">28328 4339 0,'18'106'0,"-36"-212"0,53 265 16,-35-89-16,0 36 15,0-53-15,0 18 16,0-54-16,0 19 16,-17-36-16,17-18 0,-36-35 15,19 0 1,-18-35-16,35 17 15,-18-87-15,36 70 16,17-54-16,0 90 16,36-1-1,-54 35-15,19 18 16,-1 0-16,-18 18 0,1 17 16,-18-17-16,-18 34 15,-17-16-15,-18-1 16,36-17-16,-36-1 15,35-17-15</inkml:trace>
  <inkml:trace contextRef="#ctx0" brushRef="#br0" timeOffset="99890.1377">28716 4180 0,'-18'18'16,"1"17"-16,-1 1 15,36-1-15,-1 0 16,19-35-16,17 18 16,-18-36-16,-17 1 15,-1 17-15,1-36 0,0 19 16,-18-1-16,0-35 15,-18 35-15,-35-17 16,35 18-16,1 17 0,-1-18 16,-17 18-16</inkml:trace>
  <inkml:trace contextRef="#ctx0" brushRef="#br0" timeOffset="100457.6698">28981 4339 0,'0'0'0,"0"-17"31,0-36-31,0 35 16,17-53-16,1 36 16,0 18-16,-1-1 15,-17 0-15,18 1 16,-18 34-16,0 36 15,18-35 1,-18 35-16,0-36 16,17 1-16,-17 0 0,18-1 15,-1 1-15,19-18 16,-1 0-16,-17 0 16,17 0-16,-17-18 0,17 18 15,0-35-15,-17 17 0,17-17 16,-17 17-16,-18 1 15,0-1-15,-36 18 16,1 0 0,0 0-16,17 18 15,1-1-15,17 1 16,17 0-16,1-1 16,35 1-16,-36-18 15,36 0 1,-35 0-16,0-18 15,-1 18 1,-17-17-16,18 17 16,-18-18-1,18 18-15,-1 0 16,-17 18-16,18-18 0,17 35 16,0-17-16,1-1 15,-1-17-15,0 18 16</inkml:trace>
  <inkml:trace contextRef="#ctx0" brushRef="#br0" timeOffset="100652.0209">29616 4092 0,'0'0'0,"17"0"0,19 0 15,-19 0-15,19 0 0,52-17 16,-53 17-16,0 0 15,1-18-15,-19 18 0,-17-35 16,0 17-16,-35-17 16,17-1-16,-35-16 15,18 16-15</inkml:trace>
  <inkml:trace contextRef="#ctx0" brushRef="#br0" timeOffset="100791.5673">29722 3810 0,'0'0'0,"0"35"15,0 1-15,0-1 16,17 35-16,-17-17 0,18 0 15,-1 71-15,1-71 16,0 17 0,-1-35-16,-17-17 15,18 0-15,-18-1 0,0-34 16,18-1 0</inkml:trace>
  <inkml:trace contextRef="#ctx0" brushRef="#br0" timeOffset="100929.8259">30021 4216 0,'0'0'15,"0"35"-15,18-17 0,-18-1 16</inkml:trace>
  <inkml:trace contextRef="#ctx0" brushRef="#br0" timeOffset="101024.9941">30057 4039 0,'0'0'15</inkml:trace>
  <inkml:trace contextRef="#ctx0" brushRef="#br0" timeOffset="101430.3489">30110 4251 0,'0'0'16,"-18"18"-16,18-1 0,0 19 15,18-19-15,17 18 16,0-17-16,-17-18 15,35 0 1,-36-18-16,19 1 16,-36-1-16,0-35 15,-18 36-15,0-19 16,1 36-16,-1-17 16,36 17-1,-1 35 1,1-17-16,0-1 15,35 19-15,-1-19 16,-34 1-16,0-1 16,-18-34 15,-36-18-31,36 17 16,-17 0-16,17 1 0</inkml:trace>
  <inkml:trace contextRef="#ctx0" brushRef="#br0" timeOffset="101636.7858">30409 3722 0,'0'35'16,"0"36"0,18 34-1,-18-52-15,18 0 0,17 71 16,-17-71-16,-1 35 15,1-70-15,0 17 16,-1-35-16,1-18 16,-18 1-1</inkml:trace>
  <inkml:trace contextRef="#ctx0" brushRef="#br0" timeOffset="102014.0575">30656 3792 0,'18'36'16,"0"-1"-16,-1 53 16,1 18-1,-18-53-15,18 35 16,-1-53-16,-17 36 16,0-36-16,18 18 15,0-35-15,-18 17 16,17-17-16,-17 17 15,0 0-15,0 0 16,-17-17-16,17 0 0,-36-1 16,1 1-16,0-18 15,17 0-15,0-35 16,1 17 0,34-35-16,1 18 15,88-18-15,-53 18 16,106-1-1,-71 19-15,0-1 0,71 1 16,-106 17-16,-36 0 16,-52 0-1</inkml:trace>
  <inkml:trace contextRef="#ctx0" brushRef="#br0" timeOffset="104010.6653">18715 5574 0,'0'0'15,"0"-35"-15,0 17 16,0 36 0,18 35-16,-18-18 15,17 71 1,1-71-16,17 35 16,-17-34-16,-1-19 0,1 1 15,17 0-15,-17-18 16,17-18-16,-35 0 15,18-17 1,-18 0-16,17 35 16,1 17-16,17 1 15,-17 0-15,35 17 16,-18-35-16,-17 0 16,17 0-1,-17 0-15,-18-18 16,0-17-16,0 17 0,-18 1 15,0-18-15,1 17 0,-1-17 16,1 17-16,17 0 16,0 1-1</inkml:trace>
  <inkml:trace contextRef="#ctx0" brushRef="#br0" timeOffset="104433.0621">19297 5803 0,'0'0'0,"0"18"16,18-18-16,-1 0 0,19-18 15,-1 1-15,0-19 16,-17 1-16,-1-18 16,-17 35-1,0 1-15,-17-1 0,-1 1 16,0 17-16,-34-18 15,34 36-15,0-1 0,18 18 16,0-17-16,0 53 16,18-36-16,52 18 15,-34-18-15,52-17 16,-53-18-16,18 0 16,-35-18-16,-1 0 15,1-17-15,-18 0 16,0 17-16,0 1 15,0-19 1,0 54 0,0 0-16,18 17 15,-1 0-15,1-17 0,0-1 16,-1 19-16,1-36 16</inkml:trace>
  <inkml:trace contextRef="#ctx0" brushRef="#br0" timeOffset="104890.3521">19914 5662 0,'-35'18'16,"17"-1"-16,1 1 16,17 0-16,-18-1 0,18 1 15,0 0-15,18 17 16,-1-35 0,36 0-16,-35 0 15,17-18-15,-17 18 16,-18 18-1,18 52 1,-18-34-16,17 17 0,1 35 16,-18-35-16,17 17 15,-17-52 1,-35 35-16,0-36 16,17-17-16,1 0 15,-54-17-15,53-1 16,1 1-16,-36-89 15,53-35 1,0 52 0,17 1-16,19-123 15,-19 122-15</inkml:trace>
  <inkml:trace contextRef="#ctx0" brushRef="#br0" timeOffset="105167.7433">19967 5239 0,'0'0'0,"18"0"0,0 0 15,-1 17-15,1 19 0,-1-1 16,1 18-16,0 17 15,-1-17-15,-17 0 0,18 71 16,0-71-16,-18 35 16,0-53-16,0 0 15,0-17-15,0-36 32,17-35-17,-17 18-15,18 0 16,0 35-1,-1-18-15,1 18 0,17 36 16,-35-19 0,18 18-16,-1-17 15,19 0-15,-19-18 16,19 0 0</inkml:trace>
  <inkml:trace contextRef="#ctx0" brushRef="#br0" timeOffset="105334.9124">20461 5592 0,'0'0'15,"35"0"-15,-17 17 0,0-17 16,17 0-16,18 0 0,17 0 16,-34-17-16,-1-1 15,-35 0-15,-18-17 16</inkml:trace>
  <inkml:trace contextRef="#ctx0" brushRef="#br0" timeOffset="105489.8739">20585 5345 0,'17'88'16,"-34"-176"-16,52 246 0,-17-105 0,-1 53 15,-17-35 1,18 17-16,-18-53 15,0-17-15,-18 17 16,1-35-16</inkml:trace>
  <inkml:trace contextRef="#ctx0" brushRef="#br0" timeOffset="105673.2954">19544 5362 0,'0'0'16,"35"0"-16,-17 0 0,70 36 16</inkml:trace>
  <inkml:trace contextRef="#ctx0" brushRef="#br0" timeOffset="106358.0619">20796 5715 0,'36'-18'0,"-72"36"0,107-53 15,-54-1-15,-17 19 16,0-1 0,0 1-16,-17-1 15,-1 18-15,-17 0 16,17 0-16,1 35 15,17-17-15,0-1 0,0 36 16,35-17 0,-17-19-16,17 1 15,18 0-15,-36-18 16,1 0-16,0 0 0,-1 0 16,-17-18-1,18 18 16,-18 18-31,0-1 16,18 1-16,-1 17 16,18-17-16,-17-18 15,35-36 1,-35 19-16,-1-18 16,-17-1-16,18 1 0,-18-53 15,0 35-15,0 0 16,-18-35-16,18 35 15,-35-35-15,17 70 16,18 0-16,-17 18 16,17 36-16,0-1 15,0 18-15,0 17 0,0-17 16,17 18-16,36 35 16,-17-53-16,-19-18 0,19 0 15,34 18 1,-35-35-16,-17-18 0,0 0 15,-1 0-15</inkml:trace>
  <inkml:trace contextRef="#ctx0" brushRef="#br0" timeOffset="107086.8511">23072 5662 0,'-36'-18'15,"36"1"-15,-17-1 16,-19 18-16,1-17 16,0 17-16,0 0 15,-1 35 1,1 0-16,17 36 15,18-36-15,0 18 16,18-36-16,0 1 0,-1-18 16,19 0-16,-1 0 0,0 0 15,36-35 1,-54 17-16,1 1 16,0-19-16,-18 19 0,0-36 15,0 35-15,-18-35 16,0 36-16,1-1 15,-1 18-15,18 18 16,0-1-16,18 54 16,-1-36-16,36 36 15,-35-36-15,17-18 16,53 19 0,-70-19-16,53-17 15,-54-17-15,1 17 0,17-36 16,-35 19-16,18-18 15</inkml:trace>
  <inkml:trace contextRef="#ctx0" brushRef="#br0" timeOffset="107314.1209">23389 5609 0,'-17'-17'16,"34"34"-16,-17-17 31,18 71-31,-18-36 16,17 0-16,-17 1 0,18-19 15,0 18-15,17-17 16,-35 0-16,18-18 15,-18-18-15,0 0 16,0-17-16,-18-18 16,18 18-16,0-36 15,0 36-15,0-35 16,0 52-16,0 0 16,18 18-16</inkml:trace>
  <inkml:trace contextRef="#ctx0" brushRef="#br0" timeOffset="107898.0361">23689 5768 0,'18'18'15,"-36"-36"-15,53 36 0,1-18 16,-1-18-16,-17 0 0,-1 1 16,1-1-16,-18 0 0,0 1 15,-18-19-15,1 19 16,-1-1-16,0 18 0,-17 0 16,17 0-16,-17 18 15,17-1-15,1 1 16,17 0-16,17 35 15,1-18-15,0-17 0,52-1 16,-34 1-16,16-18 16,-34 0-16,17 0 15,-17-18 1,0 1-16,-18-1 16,17 0-1,-17 1-15,0 34 16,0 1-1,18-18-15,-18 18 16,18-1 0,17 1-1,-18-18-15,1 0 0,17-18 0,1 1 16,-19-1 0,-17 0-1,0 1-15,-17 17 31,-1 0-31,0 17 16,18 1 0</inkml:trace>
  <inkml:trace contextRef="#ctx0" brushRef="#br0" timeOffset="109278.6296">23989 5821 0,'0'17'15,"0"1"-15,0 0 0,0 35 16,0-36 0,18 1-16,-18 0 15,0-36 1,17 0 0,-17 1-16,0-36 15,0 35-15,0 0 16,0-17-16,18 0 15,-1 17-15,1 1 16,17 17-16,1-18 16,-19 18-16,19 0 0,-19 0 15,18 0 1,-17 0-16,0 0 16,-1 18-16,1-18 15,0 0 1,-18 17-1,-18-17 1,0 18 0,1 17-16,-1-17 15,0-1-15,18 19 0,0-19 16,0 19-16,18-36 16,0 17-16,-1-17 15,1 0-15,17 0 0,1-17 16,-19 17-16,1-36 15,-18 19-15,0-19 16,-18 19-16,1-18 16,-1 17-1,0 18-15,36 0 32,0 18-17,-18-1-15,35 1 16,0-18-16,0 0 15,1 0-15,-1 0 16,-17 0-16,-18-18 16,17 1-16,-17-1 15,18 18-15,-18 18 32,0 17-17,18 0-15,-18 0 0,17 1 16,1 17-16,17 17 15,-35-35-15,0 1 0,18-1 16,-36 18-16,0-35 16,1-1-16,-1 1 15,-17-18-15,17 17 0,-35-34 16,36 17-16,17-35 16,0 17-16,0-53 15,17 36-15,19-18 0,-19 18 16,54-53-1,-18 70-15,17-35 0,-34 18 16,16 0 0,-34 17-16,-18 0 15,-18 1-15,-17 17 16,18 0-16,-1 0 16,-17 0-16,17 17 15,18 19 1,18-19-16,17-17 0,0 18 15,0-1-15,18-17 0,53 0 16,-70 0-16,34-17 16,-52 17-16,-1-18 15</inkml:trace>
  <inkml:trace contextRef="#ctx0" brushRef="#br0" timeOffset="109605.8717">25629 5009 0,'0'0'15,"-17"0"-15,-1 0 0,-17 36 16,17-1-16,-17 71 16,35-36-16,0 1 0,0 0 15,0 52 1,17-70-16,1 0 0,0 0 16,-1-18-16,36 18 15,-53-35-15,18-1 16,0-17-16,-36 0 15,0 0 1</inkml:trace>
  <inkml:trace contextRef="#ctx0" brushRef="#br0" timeOffset="110696.1668">26529 5592 0,'-35'-36'16,"17"36"0,0-17-16,-17 17 0,0 0 15,0 0-15,-1 17 16,19 1-16,-19 0 0,-17 52 15,36-52-15,17 52 16,0-34-16,35-1 16,0-18-16,36-17 15,-18 0 1,35-35-16,-53 18 16,-17-1-16,35-53 15,-53 54-15,0-54 16,0 54-16,0-1 15,-18 0-15,1 1 0,-1 17 16,0 17 0,18 19-16,0 16 15,18-16-15,0-1 16,17 0-16,35 18 16,-17-53-16,18 18 15,-36-18-15,0 0 0</inkml:trace>
  <inkml:trace contextRef="#ctx0" brushRef="#br0" timeOffset="111368.5954">27023 5521 0,'-18'-18'16,"1"18"-1,-1 18-15,-17 17 16,17 1-16,18 16 16,0-16-16,18-1 15,-1 0-15,19-17 0,34 0 16,-17-1-16,0-17 16,-18-17-16,-17-1 15,17-17-15,-35 17 16,18-17-16,-36 35 15,0 0-15,18 17 16,-17 1-16,17 0 16,0 17-1,0-17-15,17-1 16,1-17 0,-18-17-1,0-19 1,0 19-16,0-19 15,0 19-15,35-19 16,-17 36-16,0-17 0,-1 17 16,36 0-16,-18 0 15,18 0-15,-35 0 16,0 0-16,-18 17 31,-18 19-15,0-19-16,18 1 0,0 17 15,0 1-15,18 16 16,0-34-16,17 0 0,0-1 16,-17-17-16,35 0 15,-18 0-15,-17-17 16,17-19-16,-35 19 16,0-18-16,0-1 15,-35 1-15,17 17 16,-35 1-1,36 17-15,-1 0 16,0 0-16</inkml:trace>
  <inkml:trace contextRef="#ctx0" brushRef="#br0" timeOffset="111623.6793">28028 5592 0,'-17'0'0,"34"0"0,-52 0 16,-18 0 0,35 0-16,1 17 0,17 1 15,0-1-15,0 19 16,0-19-16,17 1 0,19 17 16,-19-17-16,19 0 15,-19-1 1,-17 1-16,0-1 15,-17-17 1,-1 0-16,0 0 16</inkml:trace>
  <inkml:trace contextRef="#ctx0" brushRef="#br0" timeOffset="111924.271">28293 5627 0,'-18'0'16,"36"0"-16,-53 0 0,17 0 0,-17 0 15,17 17 1,36 19-16,-1-19 16,19 19-1,-19-1-15,1-17 0,-1-1 16,1 1-16,-18 17 15,0-17-15,-18 17 16,1-35-16,-18 0 16,17 0-16,-17 0 15,17-18-15,-17 1 16,17 17-16,0 0 16</inkml:trace>
  <inkml:trace contextRef="#ctx0" brushRef="#br0" timeOffset="112613.9671">29316 5503 0,'0'0'16,"0"124"-16,0-71 0,0 0 15,17 17-15,1-35 16,0-35-16,17 18 0,0-18 16,-17-18-1,0-17-15,-1-18 16,1 0-16,0-17 15,-18 35-15,0-18 16,0 35-16,0 36 16,-18 35-1,18-18 1,0 0-16,0 18 16,0-35-16,18-1 0,-1-17 15,1 0-15,17-17 16,-17-1-16,35-35 15,-36 35-15,19-34 16,-19 34-16,-17 36 47,0 34-31,18-16-16,-18-1 0,17 18 15,-17-35 1,36 34-1,-19-52-15,1 0 16,-18-17-16</inkml:trace>
  <inkml:trace contextRef="#ctx0" brushRef="#br0" timeOffset="112737.8789">29898 5750 0,'18'18'15,"-36"-36"-15,53 54 0,-17-19 16,-1-17-16,-17 18 15,18-36 1,0 18-16</inkml:trace>
  <inkml:trace contextRef="#ctx0" brushRef="#br0" timeOffset="112823.8501">29951 5450 0,'35'-35'16,"-70"70"-16</inkml:trace>
  <inkml:trace contextRef="#ctx0" brushRef="#br0" timeOffset="113098.0783">30057 5821 0,'0'17'0,"17"-34"15,1-1 1,0-35-1,-1 36-15,1-19 0,-18 19 16,18-1 0,-1 18-16,1 0 15,-18 18-15,17 17 16,-17 0-16,0-17 16,18 17-16,-18-17 15,35 35-15,-17-36 16,0-17-1</inkml:trace>
  <inkml:trace contextRef="#ctx0" brushRef="#br0" timeOffset="113608.9805">30427 5697 0,'0'18'16,"0"0"-16,0-1 15,18 36-15,-1-35 16,-17 17-16,36 0 15,-36-17-15,17-18 16</inkml:trace>
  <inkml:trace contextRef="#ctx0" brushRef="#br0" timeOffset="113747.8507">30445 5521 0,'17'0'31,"1"18"-31</inkml:trace>
  <inkml:trace contextRef="#ctx0" brushRef="#br0" timeOffset="114193.6237">30692 5750 0,'17'0'31,"1"0"-15,17 0-16,-17 0 0,0 0 16,17-17-1,0 17-15</inkml:trace>
  <inkml:trace contextRef="#ctx0" brushRef="#br0" timeOffset="114557.5304">30992 5151 0,'0'0'16,"17"88"-16,-17-35 0,18 0 15,-1 88 1,1-71-16,-18-17 0,18 18 16,-18-36-16,0 36 15,0-54-15,0 1 16,0-36-16,17 1 16,1-19-16,17 1 15,1 17-15,16 18 16,-16 0-1,34 0-15,-52 18 16,17 0-16,-35-1 16,-17 1-16,17 0 15,-18-18-15,-35 17 16,35-17-16,1 0 0,-1 0 16,18-17-1</inkml:trace>
  <inkml:trace contextRef="#ctx0" brushRef="#br0" timeOffset="115010.9686">31450 5697 0,'0'0'16,"-17"71"-16,-1-53 0,18 17 16,0 0-16,0-17 0,18-1 15,-1 1-15,1-18 0,35 0 16,-36-18-1,36-17-15,-35 17 16,0-52-16,-1 52 16,-17-35-16,-17 36 15,-19-1 1,19 18-16,17 18 0,-18-18 16,18 35-16,0-17 15,0-1-15,0 1 0,18 0 16,35-1-16,-36-17 15,1 0-15,-1 0 16,1-17-16,0-1 0,-18-17 16,0 17-16,0-17 15,0 17-15,17 18 32,1 18-17,17-18-15,-17 17 16,0-17-16,34 0 15,-34 0-15,0 0 16,-1-17-16,-17-1 0,0-17 16,0 17-16,0-17 15</inkml:trace>
  <inkml:trace contextRef="#ctx0" brushRef="#br0" timeOffset="115199.6739">31821 5486 0,'0'70'0,"0"-140"0,0 176 15,0-71-15,17 35 16,-17-34-16,0-1 16,18 0-16,-18 0 0,17-17 0,-17 0 15,0-1-15,18-17 0</inkml:trace>
  <inkml:trace contextRef="#ctx0" brushRef="#br0" timeOffset="115922.6783">31979 5750 0,'0'18'16,"18"0"-1,-18-1-15,0 1 0,18-18 16,-1 17-16,-17 1 0,36-18 15,-19 0-15,18-18 16,-35-17-16,18 18 16,0-54-16,-1 36 15,-17-53-15,18 35 16,-18 0-16,-18-35 16,18 52-16,0 1 15,0 70 1,-17 53-1,17-35-15,0 71 16,0-71-16,17 35 16,1-53-16,-18 0 15,0-17-15,0 0 16,0-36 0,0 0-16,18-17 15,-18 18 1,17 17-1,1 0-15,0 17 16,-1 1-16,18-1 16,-17 1-16,-18 0 15,35-18-15,-17 0 16,17 0-16,-17 0 16,0-18-16,-1-17 15,-34 0 1,-19-1-1,1 19-15,0 17 16,35 17-16,-18 1 16,36 0-1,-18-1-15,53 18 16,-36-35-16,1 18 16,0 0-16,-1-18 0,18 35 15,-35-17-15,0-1 16,0 1-16,-17 0 15,-1-18 1,1 0 0,-1-18-16,18 0 15,-18-17 1,18 17-16,0 1 16,-17-19-16</inkml:trace>
  <inkml:trace contextRef="#ctx0" brushRef="#br0" timeOffset="116161.6942">32614 5062 0,'0'0'16,"71"106"-16,-18-53 0,-18 0 15,0 0-15,18 0 0,18 35 16,-36-35-16,0 53 15,-35-53-15,-17 35 16,-1-53-16,-52 53 16,34-52-16,-34 17 15,34-36-15,19 1 16,-1 0-16</inkml:trace>
  <inkml:trace contextRef="#ctx0" brushRef="#br0" timeOffset="116379.5164">33214 6121 0,'0'0'0,"18"-18"16,-18-17-16,-36 35 16,19-18-16</inkml:trace>
  <inkml:trace contextRef="#ctx0" brushRef="#br0" timeOffset="133619.5557">16510 6967 0,'0'-17'31,"18"34"0,17 19-15,0-19-16,0 36 0,36 35 16,-36-35-16,71 36 15,-53-37 1,0 1-16,-18-17 0,18-1 16,-18 18-16,-17-18 0,35 36 15,-35-36-15,-18 18 16,17-18-16,-17-17 15,0-1 1,-17-34-16</inkml:trace>
  <inkml:trace contextRef="#ctx0" brushRef="#br0" timeOffset="133930.8889">17004 6914 0,'0'18'15,"-18"0"1,1-1-16,-19 54 15,19-18-15,-54 53 16,54-18-16,-54 53 16,53-70-16,1-1 0,-1-17 15,18-18-15,0 1 0,18 16 16,-1-52 0,1 0-16,0 0 0</inkml:trace>
  <inkml:trace contextRef="#ctx0" brushRef="#br0" timeOffset="134731.3111">17480 6668 0,'0'0'0,"0"-18"0,0 0 15,0 1-15,-17-19 16,-1 36 0,0-17-16,1-1 15,-19 18-15,19 0 16,-1 18-16,0-18 0,1 17 15,17 19 1,0-19-16,17 19 0,1-19 16,0 1-16,17-1 15,0 1-15,-17 0 0,17-1 16,0 19-16,-35-19 0,0 19 16,-17-19-1,-18 1-15,17-18 16,-53 17-16,54 1 15,-1-18-15,0 18 0,1-18 16,-1 17-16,36 1 16,-18 0-16,17-1 15,1 1-15,0-18 0,-1 18 16,1-1-16,0 1 16,-1-1-1,1-17 16</inkml:trace>
  <inkml:trace contextRef="#ctx0" brushRef="#br0" timeOffset="134955.2511">17674 6773 0,'0'18'16,"0"35"-1,0-18-15,0-17 16,18 17-16,-18 36 16,0-36-16,17-17 0,1 17 15,0-35 1</inkml:trace>
  <inkml:trace contextRef="#ctx0" brushRef="#br0" timeOffset="135365.876">17868 6597 0,'18'0'0,"-36"0"0,53-18 16,-17 36-16,0 0 16,-18-1-16,0 19 15,0-19-15,0 18 16,0-17-16,0 0 16,-18-1-16,18 1 0,0 0 15,0-1-15,0 19 16,18-19-16,17 18 15,-35-17 1,35 17-16,-17-17 16,0 0-16,-18-1 15,0 1 1,-18-18 0,0 18-16,-17-18 15,17 0 1,18 17-1,0 1 1</inkml:trace>
  <inkml:trace contextRef="#ctx0" brushRef="#br0" timeOffset="136033.1047">18486 7638 0,'-18'17'31,"0"36"-31,1-18 16,-36 36-16,35-36 16,0 1-16,-17 17 15,35-36-15</inkml:trace>
  <inkml:trace contextRef="#ctx0" brushRef="#br0" timeOffset="136299.5153">18856 7038 0,'0'0'0,"18"0"15,17 70-15,-17-34 16,87 70-1,-52-53-15,71 52 16,-71-34-16,0-18 0,52 35 16,-69-53-16,-1 1 15,-17-1-15,-1-18 16,1 1-16,-36-18 16</inkml:trace>
  <inkml:trace contextRef="#ctx0" brushRef="#br0" timeOffset="136512.1681">19438 7091 0,'0'0'15,"-53"88"-15,36-35 0,-36 0 16,-36 88-16,54-70 15,-18-1-15,0 36 16,36-71-16,17 18 16,17-35-16,1-18 15</inkml:trace>
  <inkml:trace contextRef="#ctx0" brushRef="#br0" timeOffset="137006.741">19844 6650 0,'0'0'0,"-18"-18"0,0 18 16,1 0-16,-18 0 15,17 18 1,0 17 0,1-17-16,17 17 0,0-17 15,17 17-15,1-17 16,0-1-16,-1 1 15,1-18 1,-18 18-16,0-1 16,0 1-16,-18-1 15,18 1-15,-35 17 16,35-17-16,-18-18 0,18 35 16,18-17-1,0 0 1,-1-1-1,-17 1 1,18-18 0</inkml:trace>
  <inkml:trace contextRef="#ctx0" brushRef="#br0" timeOffset="137306.6488">19985 6738 0,'18'0'31,"-1"35"-15,-17 1-1,0-1-15,0-17 16,-17-1-16,17 18 0,-18 1 16,18-19-16,0 1 15,0 0 1,0-1 0,18-17-16,-1 0 15</inkml:trace>
  <inkml:trace contextRef="#ctx0" brushRef="#br0" timeOffset="137659.7975">20144 6756 0,'0'-18'16,"0"36"-16,17-36 0,1 18 15,-18 18 1,18-1-16,-18 1 15,0 0-15,0-1 0,0 19 16,0-19-16,0 18 16,17-17-16,-17 0 15,0 35 1,0-36-16,0 19 16,0-19-1,-17-17 16,17-17-15,-18 17-16,0 17 16,18 18-1,18-35-15,-18 18 16</inkml:trace>
  <inkml:trace contextRef="#ctx0" brushRef="#br0" timeOffset="137884.9712">20620 7585 0,'0'0'16,"-35"53"-16,-1-18 0,1 0 15,0 0-15,-1 1 0,19-1 16,-18-17-16,-1-1 0,19 1 16,-19 17-16</inkml:trace>
  <inkml:trace contextRef="#ctx0" brushRef="#br0" timeOffset="139775.1021">20955 6967 0,'0'-35'15,"18"17"-15,17 1 0,-17 17 16,34 35 0,1-17-16,-17 35 0,17 0 15,52 70-15,-52-70 16,53 70-16,-53-70 15,53 53 1,-71-71-16,0-17 0,1 17 16,-19 1-16,1-36 15,-18 17-15,-18-17 16</inkml:trace>
  <inkml:trace contextRef="#ctx0" brushRef="#br0" timeOffset="140003.8308">21537 6932 0,'0'0'16,"-18"88"-16,1-35 0,-36 53 15,18-35-15,-36 70 16,36-71-16,-18 71 15,35-88-15,1 35 16,17-70-16,17 0 16</inkml:trace>
  <inkml:trace contextRef="#ctx0" brushRef="#br0" timeOffset="140593.0439">21978 6685 0,'0'0'16,"18"-35"-16,-18 17 0,-18 1 15,0 17 1,1 0-16,-1 0 16,1 17-1,-1 1-15,18 17 16,0-17-16,18 17 16,-1-17-1,18-1-15,-35 1 16,18 0-1,0-18-15,-18 35 16,-18-35-16,0 18 0,1-18 16,-1 17-16,1 1 15,-19-1 1,36 1-16,0 0 0,18-1 16,0 1-16,17-18 15,-18 18 1,1-18-16,0 0 15</inkml:trace>
  <inkml:trace contextRef="#ctx0" brushRef="#br0" timeOffset="140953.4845">22225 6668 0,'18'-18'0,"-1"18"15,1 18 1,-18 17 0,-18-35-16,18 17 0,0 1 15,0 17 1,0-17-16,0 0 15,0-1-15,18-17 16,0 18 0,-1-18-16,-17 18 15,-17-18 1,-1 17-16,0 1 16,1-1-16,-1-17 15,18 18 1</inkml:trace>
  <inkml:trace contextRef="#ctx0" brushRef="#br0" timeOffset="141314.7662">22419 6597 0,'18'-18'15,"-1"18"-15,-17-17 16,18 34-16,-18 1 16,0 0-1,0-1-15,0 19 16,18-19-16,-18 1 0,0 17 16,0-17-16,0 17 15,17-17-15,-17-1 16,18 1-16,-18 0 15,0-1 1,0 1-16,0-1 16,-18 1-1,1-18-15,-1 0 0,0 0 16,1 18 0,17-1-16,0 1 15</inkml:trace>
  <inkml:trace contextRef="#ctx0" brushRef="#br0" timeOffset="141738.1446">22737 7585 0,'0'35'15,"0"-70"-15,-18 105 0,-35-17 0,35-35 16,1 17-16,-1-17 15,-17-1-15,35 1 16</inkml:trace>
  <inkml:trace contextRef="#ctx0" brushRef="#br0" timeOffset="141916.8283">23266 7585 0,'17'17'0,"1"-17"31,0 0-15</inkml:trace>
  <inkml:trace contextRef="#ctx0" brushRef="#br0" timeOffset="142054.5632">23742 7567 0,'18'0'15,"-1"0"-15,1 0 16,0 0 0,-18-18-16</inkml:trace>
  <inkml:trace contextRef="#ctx0" brushRef="#br0" timeOffset="142178.3013">24148 7514 0,'0'0'0,"17"0"0,1 0 0,0-17 16,-1 17 0</inkml:trace>
  <inkml:trace contextRef="#ctx0" brushRef="#br0" timeOffset="143372.786">17145 8378 0,'0'18'16,"0"35"-1,0-18-15,0 71 16,0-35-16,-18 70 16,18-71-16,18 1 15,-18-18-15,0 0 0,35 35 16,-17-53-16,0 1 15,-18-19 1,17-17-16</inkml:trace>
  <inkml:trace contextRef="#ctx0" brushRef="#br0" timeOffset="143695.8113">16916 8943 0,'0'0'0,"17"35"16,1 0-16,0 1 0,17 17 15,-17-18-15,-1 0 16,18-17-16,1 0 0,-19-1 15,54 1 1,-36-18-16,18-18 16,-18 1-16,1-19 15,-1 19-15,-17-19 16,17-17-16,-17 18 16,17-18-16,-35 18 15,17 17-15</inkml:trace>
  <inkml:trace contextRef="#ctx0" brushRef="#br0" timeOffset="147918.4989">16122 11730 0,'0'-18'31,"18"-17"-15,-1 0-16,1-1 15,0 1-15,17-53 16,-18 53-16,1-18 0,0-35 16,-1 35-1,1-18-15,0 18 0,-1-35 16,1 17-16,-18-17 0,18 0 16,-1-88-16,1 105 15,-18 1-15,17 17 0,1-18 16,-18 53-16,0-17 15,0 17-15,0 1 16,0-1 0,0 36-1,18 17 1,-18 0-16,17 71 16,-17-70-16,18-1 15,0 0-15,17 18 16,0-53-16,18 0 15,-35 0-15,-1-18 16,1 1-16,0-1 0,-1-35 16,-17 36-1,0-1-15,0-17 0,0 17 16,0-35-16,0 18 16,0 17-16,-17 18 15,17 35 1,17 36-1,1 17 1,-18-53-16,0 18 16,18 18-16,-18-53 15,17-1-15,-17 18 16,18-17-16</inkml:trace>
  <inkml:trace contextRef="#ctx0" brushRef="#br0" timeOffset="148376.9923">16863 9807 0,'0'0'0,"17"0"32,1 0-32,35 0 15,-35 0-15,52 0 16,-35 0-16,-17-17 15,17 17 1,-17 0-16,-36 0 16</inkml:trace>
  <inkml:trace contextRef="#ctx0" brushRef="#br0" timeOffset="148690.6626">16916 9843 0,'-18'35'16,"18"-18"-16,0 1 15,0 0-15,18 17 16,-18-17-16,0-1 15,0 36 1,17-18-16,-17 18 16,18-35-16,-18 0 0,18-1 15,-1 19-15,1-36 16,0 17-16,-1-17 16</inkml:trace>
  <inkml:trace contextRef="#ctx0" brushRef="#br0" timeOffset="149150.6343">17145 10178 0,'18'-18'31,"-1"0"-15,1 1-16,0-1 16,-1 0-16,-17-17 15,18 18-15,-18-19 16,0 19-16,0-1 0,0 0 15,-18-17-15,18 17 16,-17 1-16,-1 34 31,18 1-15,0 0-16,0-1 16,-18 19-16,18-19 15,0 19-15,0-19 0,0 36 16,0-18-1,0-17-15,36 17 16,-19-17-16,18 0 16,-17-18-16,0 0 15,-1-18-15</inkml:trace>
  <inkml:trace contextRef="#ctx0" brushRef="#br0" timeOffset="149591.1263">17374 9860 0,'18'0'31,"0"0"-15,-1-17-16,1 17 0,35-18 16,-36 18-16,1 0 15,-18 18 1,0-1 0,0 1-16,-18 17 15,18 0-15,18 18 16,-18-17-16,0-19 15,18 18-15,-1 18 16,1-35-16,0 0 16,-18-1-16,17-17 15,-17 18-15,-17-18 16,-1 0 0,-35 0-1,35 0-15,1 0 0,-18 18 16</inkml:trace>
  <inkml:trace contextRef="#ctx0" brushRef="#br0" timeOffset="155490.9233">16069 11077 0,'18'-17'31,"35"-54"-31,0 18 16,70-70-16,-35 34 16,0 1-16,124-106 15,17-17 1,-105 105-16,-1 0 0,-17 18 16,-18 0-16,53-36 15,-105 89-15,-1-18 16,-53 53-1,-17 17 1,0 1-16,0 17 0,-1 1 0</inkml:trace>
  <inkml:trace contextRef="#ctx0" brushRef="#br0" timeOffset="156491.8729">15928 13106 0,'-18'0'15,"36"0"1,-18-18-16,53-35 15,-36 0-15,36-53 16,-17 53-16,17-105 16,-36 87-1,19 1-15,-19-1 0,1 1 16,-1 17-16,1-53 16,-18 88-16,0-17 15,0 17-15,18 1 0,-18 34 47,0 18-47,0-17 16,0 0-16,0-1 15,17 1-15,1-18 16,0 0 0,-1-18-16,1 1 0,-18-1 15,18 0-15,-1-17 16,-17 18-1,0-1-15,0 0 16,18 18 0,-18 18-1,17 0-15,1 17 16,-18 0 0,18 0-16,-18 1 15,0-19-15,17 1 16,-17 0-16,18-1 15,-18 1 1,18-18-16</inkml:trace>
  <inkml:trace contextRef="#ctx0" brushRef="#br0" timeOffset="157147.1937">16880 11624 0,'0'-53'15,"0"106"-15,-17-124 0,-1 54 0,18-1 16,-17 1-16,-1-1 0,0 0 15,1 18-15,-1 0 0,0 0 16,-17 18-16,17 0 16,18 17-1,18-18-15,-18 1 16,18 0-16,17-1 16,-17 1-16,17 17 15,-17-35-15,-18 36 16,0-19-16,0 1 15,-18 0-15,-17-1 16,17-17-16,0 0 16,1 0-16,-1 0 0,0 0 15,18 18 1,36-18 0,-19 0-16,19 17 15,-19 1 1,-17 0-16,-17-1 15,17 19-15,-18-19 16,36 1 0,-1-18-16,19-18 15</inkml:trace>
  <inkml:trace contextRef="#ctx0" brushRef="#br0" timeOffset="157587.1911">17074 11589 0,'18'17'31,"-18"19"-15,0-19-16,0 36 15,0-17-15,0 16 16,0-34-16,0 0 16,0 17-1,18-35 1,-1-18-16</inkml:trace>
  <inkml:trace contextRef="#ctx0" brushRef="#br0" timeOffset="157981.1638">17251 11501 0,'17'-18'15,"-34"36"-15,52-54 0,-17 36 16,-1 0-16,-17 18 16,0 0-16,0 34 15,0-34-15,-17 35 16,17-35-16,17 17 16,1-17-1,17-1 1,1 19-16,-19-36 15,-17 17-15,18 1 0,-18-1 16,18 36 0,-36-35-16,0 17 15,1-17-15,-19 17 16,19-35-16,-1 0 16,0 18-16,1-18 0,-1 0 15,18-18 16,-18 18-15</inkml:trace>
  <inkml:trace contextRef="#ctx0" brushRef="#br0" timeOffset="158276.945">17551 11483 0,'17'0'31,"1"0"-16,0 0-15,-1 0 0,1 0 16,0 0-16,17 0 16,-18 0-16,1 0 15</inkml:trace>
  <inkml:trace contextRef="#ctx0" brushRef="#br0" timeOffset="158471.176">17586 11501 0,'0'0'0,"0"52"16,0-16-1,-18 52-15,18-35 16,-17 35-16,17-53 16,0 36-16,0-53 15,17-1-15,-17 1 16,18-18-16,17 17 15</inkml:trace>
  <inkml:trace contextRef="#ctx0" brushRef="#br0" timeOffset="158811.2395">17709 11906 0,'18'0'16,"17"-35"-16,1 17 16,-19-17-16,1 17 15,0 1-15,-18-1 16,0-35-16,0-17 16,0 52-1,-18 18 1,18 18-1,-18 17-15,18-17 16,0 35-16,18-36 16,-18 36-1,0-35-15,18-1 0,-1 1 0,-17 0 16,35-1 0,-17-17-16,-18-17 15</inkml:trace>
  <inkml:trace contextRef="#ctx0" brushRef="#br0" timeOffset="159161.3307">17974 11589 0,'18'-18'16,"-1"18"-1,19 0-15,-19 0 16,1-18-16,35 18 15,-36 0-15,1 0 0,0 0 16,-18 18-16,0 17 16,0 1-16,0 17 15,0-18 1,0 18-16,17-18 16,-17-17-16,0 17 0,0-17 15,0 17-15,0-17 16,0-1-16,0 1 15,-17-18 1,-19 0 0,19 0-16,-18 0 0,-1 0 15,1 17-15,17 1 16,-17 0-16</inkml:trace>
  <inkml:trace contextRef="#ctx0" brushRef="#br0" timeOffset="160662.7448">19738 8537 0,'0'-17'0,"18"34"16,-18 1-1,17 17-15,18 53 16,-17-35-16,17 35 0,-17-17 16,35 35-16,-18 0 0,1 0 15,52 105-15,-53-87 16,53 87-1,-35-122-15,-18-1 16,1-18-16,-1 1 0,18 52 16,-36-87-16,1 16 15,-18-34-15,0 0 16,-18-18-16</inkml:trace>
  <inkml:trace contextRef="#ctx0" brushRef="#br0" timeOffset="160985.2005">20038 9966 0,'35'53'16,"-70"-106"-16,105 141 0,-17-17 15,-17-36 1,-1 18-16,0 0 0,36 35 15,-54-53-15,19 1 16,34-1 0,-17-35-16,-18-18 0,1 1 15,34-89 1,-35 35 0,18-17-16,-53 53 15,18 17-15,17-35 16</inkml:trace>
  <inkml:trace contextRef="#ctx0" brushRef="#br0" timeOffset="162025.2274">19509 13106 0,'0'-18'16,"0"-17"-1,17 0-15,19-89 16,-1 53-16,53-193 16,-70 176-16,35-106 15,-36 105-15,1-122 16,-18 123-16,0-106 15,-18 123-15,1-52 16,17 70 0,-18 35-16,18 0 15,0 54-15,35 52 16,-17-18-16,17 72 16,0-90-1,1 1-15,-1-17 0,0-1 16,1-17-16,34-18 15,-52 0-15,35-36 16,-36 19-16,-17-54 16,0 36-16,0-18 15,0 18-15,-17-1 0,-1-34 16,18 34-16,0 19 16,0-1-16,0 36 15,0 17 1,0 0-16,18 18 0,-1 53 15,1-71-15,0 18 16,-1-17-16,36 34 16,-35-52-16,-1-1 0,19 1 15,-19-18-15</inkml:trace>
  <inkml:trace contextRef="#ctx0" brushRef="#br0" timeOffset="162582.1738">20567 11060 0,'0'0'16,"0"-36"-16,0 19 0,-35-1 16,17 0-1,0 18 1,1 0-16,-19 36 15,19-19-15,17 19 16,0-19-16,17 1 16,19 17-16,-19-17 15,1-1-15,0-17 16,-1 36-16,-17-19 16,0 19-16,-35-1 15,35 0-15,-18-17 16,1-1-16,-1 1 0,0 17 15,1-35 1,17 18-16,0 0 16,17-1-16,1 1 15,0 0 1,-1-18-16,-17 17 16,18-17-16,-18 18 0,0-1 15,18-17 1</inkml:trace>
  <inkml:trace contextRef="#ctx0" brushRef="#br0" timeOffset="163426.7638">20726 11165 0,'0'0'16,"-18"-17"-16,36 17 31,-1 17-15,1 1-16,0-18 0,-1 18 16,1-1-16,0 19 15,-18-19-15,0 1 16,0 0-16,-18-1 15,0 1-15,18-1 0,-17 1 16,-1 0-16,18-1 16,0 1-16,0 0 15,18-18-15,-1 17 0,1-17 16,17 0-16,0 0 16,-17-17-16</inkml:trace>
  <inkml:trace contextRef="#ctx0" brushRef="#br0" timeOffset="163854.0939">21008 11077 0,'0'0'0,"0"-17"16,18 17 15,-18 17-15,0 1 0,0 0-16,0 17 0,0-18 0,0 1 15,0 17-15,0-17 0,-18 35 16,18-35-1,18 34-15,-1-34 16,1 17-16,-1 1 16,1-19-16,0 1 0,-1 0 15,1-1-15,-36 1 16,1-18 0,-36 17-1,35-17-15,-35 18 16,36-18-16,-1 0 15</inkml:trace>
  <inkml:trace contextRef="#ctx0" brushRef="#br0" timeOffset="164109.7643">21202 11148 0,'18'-18'16,"-1"18"-1,1-17-15,35 17 16,-36 0-16,1 0 15,0 0-15</inkml:trace>
  <inkml:trace contextRef="#ctx0" brushRef="#br0" timeOffset="164299.7642">21255 11201 0,'0'0'16,"0"53"-16,0-36 15,18 36-15,-18-18 16,17 1-16,-17 17 16,0-36-16,0 1 15,0 0-15,18-1 0,-1 1 16,1-18 0</inkml:trace>
  <inkml:trace contextRef="#ctx0" brushRef="#br0" timeOffset="164651.7723">21449 11553 0,'0'0'15,"18"0"-15,-1-17 0,18-1 16,-17 1-16,-18-1 15,18-17-15,-1 17 0,1-35 16,-18 18-16,0-18 16,0 35-16,0-35 15,-18 36 1,18-1-16,-17 18 16,17 35-1,0 1-15,-18 17 16,36-18-1,-18-18-15,17 19 0,1 17 16,0-36-16,17 1 16,-17 0-16,-1-36 15,1 18-15</inkml:trace>
  <inkml:trace contextRef="#ctx0" brushRef="#br0" timeOffset="164978.3253">21749 11148 0,'17'-18'0,"1"1"15,17 17-15,1-18 16,-19 18-16,1 0 16,0 0-16,-18 18 15,17-1-15,-17 18 16,0-17-16,18 17 15,-18-17-15,17 35 16,-17-18-16,18-17 0,-18 17 16,0 36-16,0-54 15,0 1-15,-18 17 16,18-17-16,0-1 16,-17-17-1,-1 0 1,1-17-16,-19 17 0,19 0 15,-1 0-15,-17 17 16</inkml:trace>
  <inkml:trace contextRef="#ctx0" brushRef="#br0" timeOffset="166192.1618">21890 8555 0,'18'0'16,"17"35"-16,-18-17 15,54 35-15,-18-18 16,53 71-16,-53-53 16,88 70-1,-71-52-15,19-1 0,16 19 16,89 105-16,-105-106 16,16 18-16,1-1 0,-18-16 15,18 16-15,-18-16 16,89 105-16,-89-106 15,0 0-15,0 0 0,-17-17 16,0-1-16,-1-17 0,36 53 16,-53-53-16,17 18 15,-52-54-15,17 1 16,-35-1 0,0-34-16,-17-1 15</inkml:trace>
  <inkml:trace contextRef="#ctx0" brushRef="#br0" timeOffset="166574.6022">23954 10707 0,'0'17'16,"17"1"-16,1 0 0,-18-1 16,53 36-16,-18-17 15,0-19-15,1 18 0,52 1 16,-53-19-16,89 19 15,-71-36 1,52-18-16,-52 0 16,0 1-16,0-54 15,-18 36-15,-17-36 16,0 36-16,-36-18 16,18 36-16,-35 17 15,17 0-15,0 0 16</inkml:trace>
  <inkml:trace contextRef="#ctx0" brushRef="#br0" timeOffset="167693.2149">23372 13247 0,'0'-18'15,"0"-35"1,17 0-16,18 0 0,36-105 15,-36 69-15,36-87 16,-36 88-16,36-106 16,-54 106-16,36-106 15,-53 123 1,18 1-16,-18-36 16,0 70-16,0 19 0,0 34 31,18 36-16,-18-17-15,35 52 0,0-53 16,18 18 0,-35-35-16,17-18 0,0 0 15,-17 0-15,35-53 16,-36 35-16,1-52 16,0 34-16,-1-52 15,-17 53-15,18-36 16,0 71-16,-18-17 15,0 34-15,0 1 16,0 52-16,0-17 16,0 53-1,0-71-15,0 18 0,17 18 16,1-36-16,-1-17 16,1-18-16,0 17 0,17-34 15</inkml:trace>
  <inkml:trace contextRef="#ctx0" brushRef="#br0" timeOffset="168064.6543">24500 11342 0,'-17'-18'15,"34"36"-15,-17-53 32,53 17-17,-35 18-15,35-18 16,-18 18-16,0 0 16,-17 18-1,-36-18-15</inkml:trace>
  <inkml:trace contextRef="#ctx0" brushRef="#br0" timeOffset="168253.7266">24483 11359 0,'17'53'16,"-34"-106"-16,34 124 0,-17-36 0,18 36 15,-18-54-15,0 36 16,18-17-1,-18-19-15,35 1 16,-17-18-16,-1 0 16,1 0-16</inkml:trace>
  <inkml:trace contextRef="#ctx0" brushRef="#br0" timeOffset="168620.7698">24818 11359 0,'35'0'0,"-70"0"0,88 0 16,-36 18-16,-17 0 15,0 17-15,0-17 16,-17 17-1,-1-17 1,18 17-16,0-18 16,18 1-16,-1 0 15,-17-1-15,36 19 16,-19-19-16,-17 1 16,0 0-16,-17-18 15,-1 17-15,-35-17 16,36 0-16,-19 0 15,19 18-15,-1-18 16</inkml:trace>
  <inkml:trace contextRef="#ctx0" brushRef="#br0" timeOffset="169010.5856">25065 11218 0,'0'0'15,"18"-17"-15,17-1 0,-18 18 0,19 0 16,-19 0-16,1 0 0,17 0 15,-17 35-15,17 36 16,-35-36-16,0 0 16,0 54-1,0-54-15,0 53 16,0-53-16,18 1 0,-18 34 16,0-52-16,0 17 15,0-17 1,-18-18-1,1 0-15,-1-18 16,-17 1 0,17-1-16</inkml:trace>
  <inkml:trace contextRef="#ctx0" brushRef="#br0" timeOffset="169238.6707">25471 11289 0,'17'0'0,"1"0"15,17 0-15,-17-18 0,17 18 16,18-17-1,-35 17-15,-1 0 16</inkml:trace>
  <inkml:trace contextRef="#ctx0" brushRef="#br0" timeOffset="169572.6768">25523 11342 0,'0'0'15,"0"17"-15,0 1 0,0 0 0,0 35 16,0-36-16,0 54 16,0-54-16,0 54 15,18-53 1,-18-1-16,18 1 15,-18 0-15,0-1 0,17 19 16,1-36-16,0 17 16,-1-17-16,1 0 15,0 0 1,-1 0-16,-34 0 31,17 18-15</inkml:trace>
  <inkml:trace contextRef="#ctx0" brushRef="#br0" timeOffset="170890.2685">24483 11254 0,'17'0'16,"1"0"0,0-18-16,17 18 15,-17 0 1,-1 0-1,1 0 48,0 0-47,-18-18-1,17 18-15,-17 18 94,18-18-78,-36 0 62,1 0-63,-1 18 1,0-18-16,1 17 16,-1 1-1,0-18-15,1 0 16,-1 18-16,18-1 15,-18-17-15,1 18 16,-1-1 0,18 1-16,0 0 0,18-1 15,-1 1 1,1 0 0,-18 17-1,18-17-15,-1 17 16,-17-18-1,0 1-15,0 0 16,0-1-16,-17-17 16,-1 18-16,0-18 15,18-18 1,-17 18-16,17-17 16,17 17-1,1 0 1,-18 17-1,18 1-15,-18 0 16,0 17 0,0-17-1,-18-1-15,18 1 16,18 0 0,-1-1-16,1 18 15,0-35-15,-1 36 16,1-19-1,0-17-15,-1 18 16,1-18-16,-1 0 16,1 0-16,0 0 15</inkml:trace>
  <inkml:trace contextRef="#ctx0" brushRef="#br0" timeOffset="171897.7613">25047 11201 0,'0'-18'16,"0"0"-1,18 18 1,0-17 0,-1 17-1,1 0 1,-1 0-16,19 17 16,-19-17-16,1 18 0,0 0 15,-1-1 1,-17 19-1,0-19-15,0 19 16,0-19-16,0 1 16,0-1-16,0 1 15,0 17 1,0-17-16,0 0 0,0-1 16,0 1-16,18 35 15,-18-36-15,18 19 16,-18-19-16,0 19 15,17-36-15,1 17 16,-1-17-16,1 0 16,0 0 15,-18-17 0,-18 17-15,18-18-1,0 0 1,-18 18 0,1 0-1,-1 0 1,1 0-16,-1 0 16,0 18-16,18 0 15,-17-1-15,17 1 16,0 0-16,35 35 15,-17-36-15,17 18 16,-18-17-16,-17 0 16,36 35-16,-36-36 15,0 1-15,0 17 16,-18-35-16,0 18 16,-17-18-16,-18 17 15,36-17-15,-54 0 16,36 0-1,0-17-15,17 17 16,0-18-16,36 18 31,0 0-15</inkml:trace>
  <inkml:trace contextRef="#ctx0" brushRef="#br0" timeOffset="172480.0723">25788 11695 0,'0'0'16,"18"17"-16,-1-17 31,1 0-31,-18-17 16,18 17-16,-1-18 15,1 0-15,-18 1 0,0-1 16,18 0-16,-18-35 16,0 18-16,0 0 0,-18 0 15,18-18 1,-18 17-16,18 19 0,-17-1 15,17 1-15,0-1 16,0 36-16,-18-1 16,18 36-1,0-18-15,18 36 0,-18-36 16,35 36 0,-35-54-16,35 36 15,-17-35-15,-1 0 16,1-1-16,0-17 15,-1-17 1</inkml:trace>
  <inkml:trace contextRef="#ctx0" brushRef="#br0" timeOffset="173004.0283">26123 11236 0,'35'0'16,"-70"0"-16,88 0 0,-18 0 15,-17 0-15,17 0 16,-17 0 0,-18 18-1,-18-1-15,18 1 16,-17 0-1,17-1 1,0 1-16,0-1 16,-18 1-16,18 17 15,0-17-15,0 0 16,0 17-16,0-17 16,0-1-16,0 36 15,-18-35-15,18 35 16,0-36-16,0 1 15,0 17-15,-17 1 16,17-1-16,0-18 16,0 1-16,0 17 0,0-17 15,0 0 1,-18-36 31,0 18-32,1-18 1,-1 18-16,-35 18 16,36-18-16</inkml:trace>
  <inkml:trace contextRef="#ctx0" brushRef="#br0" timeOffset="174577.8001">24536 11659 0,'17'0'31,"1"0"-15,0 0-16,-18-17 16,-18 17 77,0 0-77,1 0-16,17 17 0,-53-17 16,35 0-16,-17 18 15,0-18-15,-1 0 16,36 18 15,18-18-15</inkml:trace>
  <inkml:trace contextRef="#ctx0" brushRef="#br0" timeOffset="182941.4054">16933 13600 0,'0'-18'0,"0"0"16,-17 1-1,-1-1 1,0 18-16,1 35 15,-1-17 1,-17 53-16,0 52 16,35-52-16,0-1 15,0 1-15,17 34 16,1-52-16,35 36 16,-18-72-16,0 1 15,1 0-15,-1-18 0,0 0 16,53-18-16,-52 0 15,17-35-15,-18 18 16,0-53-16,-17 53 16,-18-54-1,0 54-15,-18-18 0,0 0 16,-52-35-16,35 53 16,-1 0-16,1 17 0,-71 0 15,71 18-15,-36 53 16,54-35-1,-36 52-15,53-17 16,0-35-16,0 0 16,18-1-16,-1 1 15,18-1-15,1-17 0,52 0 16,-53 0-16,36 0 16,-36 0-16,0-17 15,-17 17-15</inkml:trace>
  <inkml:trace contextRef="#ctx0" brushRef="#br0" timeOffset="183274.8845">17533 14199 0,'18'53'15,"-36"-106"-15,36 142 0,-18-54 0,0 18 16,0-18-16,17-17 16,-17-1-16,0 1 15,0 0-15</inkml:trace>
  <inkml:trace contextRef="#ctx0" brushRef="#br0" timeOffset="184320.7779">20655 13723 0,'0'0'16,"-17"-35"-16,-1 17 0,0 18 16,-35 0-16,36 18 15,-19-1-15,-17 54 16,18-36-16,18 18 16,-1 0-16,0 35 15,18-35-15,18-18 0,0 1 16,52 34-16,18-52 15,-35-18-15,71-18 16,-71-17-16,35-18 16,-53 0-16,18-17 15,-53 34 1,0 1-16,0-18 0,-53-17 16,18 34-16,-53-17 15,35 53-15,-53 0 16,53 18-16,-18 35 15,36-35 1,17 52-16,18-35 16,36 36-16,-1-53 15,71 17-15,-71-17 16,36-1-16,17 1 16,-35-18-16,17 0 15,-52 0-15</inkml:trace>
  <inkml:trace contextRef="#ctx0" brushRef="#br0" timeOffset="184630.8105">21202 14093 0,'0'18'16,"18"0"-16,-1-1 15,-17 36 1,0-35-16,-17 17 16,17 1-1,0-19-15,-18 1 0,18-1 16,0 1-16,18-18 15,-1 0-15,1 0 0,17 0 16,36-18 0,-36 1-16,0 17 0</inkml:trace>
  <inkml:trace contextRef="#ctx0" brushRef="#br0" timeOffset="185460.5601">24500 13811 0,'0'0'16,"-35"-35"-16,35 17 15,-35 18-15,17 0 16,-17 0-16,17 0 16,1 18-16,-19 53 0,19-19 15,-1 37 1,18-36-16,0 52 15,18-52-15,52 18 16,-34-36-16,-1-17 0,71-1 16,-53-34-16,0 17 15,-1-35-15,-16 17 0,34-53 16,-70 36 0,18-18-16,-18 18 0,0-18 15,-53-53-15,35 71 16,-35-18-16,1 18 0,-1-1 15,0 19-15,0-1 0,-35 36 16,52 17-16,1 0 16,17 53-1,18-35-15,18 0 0,17-17 16,54 16-16,-37-34 16,72 17-16,-89-35 15,53 0 1,-52 0-16,-19-17 15</inkml:trace>
  <inkml:trace contextRef="#ctx0" brushRef="#br0" timeOffset="185848.4793">25065 14041 0,'0'0'0,"35"-18"0,0 18 0,36 18 16,-53-1-16,-1 18 15,-17-17-15,0 35 16,-17-35-16,-1 17 16,-17 0-1,17-17-15,18 0 16,0-1-16,18-17 0,-1 0 15,1 18-15,53-18 16,-36 17-16,18 1 16,-53 0-16,17-1 0,-34 36 15,-19-35-15,-34 35 16,35-53 0,-18 17-16,0-17 0,18 18 15,-18-18-15,17 0 0,-34 0 16,52 0-16,0-18 15</inkml:trace>
  <inkml:trace contextRef="#ctx0" brushRef="#br0" timeOffset="193747.2467">16281 11959 0,'0'-17'31,"0"34"0,17 18-15,-17-17-16,0 0 16,0-1-16,0 19 0,0-1 15,0 0-15,0 0 16,0 1-16,0-19 15,0 1-15,0 0 0,18-1 16,0-17 0</inkml:trace>
  <inkml:trace contextRef="#ctx0" brushRef="#br0" timeOffset="193964.0992">16492 11994 0,'0'18'16,"0"17"-16,0-17 16,0 53-16,0-36 15,0 0-15,0-17 0,0 17 16,0-17-16,0 17 0</inkml:trace>
  <inkml:trace contextRef="#ctx0" brushRef="#br0" timeOffset="196359.7507">24130 12841 0,'18'0'16,"52"0"-16,-17 0 15,88-18 1,-35 18-16,0 0 0,0 0 16,17-17-16,-17 17 15,18-18-15,-19 18 0,107-17 16,-141 17-16,34 0 15,-69 0-15,-19 0 16</inkml:trace>
  <inkml:trace contextRef="#ctx0" brushRef="#br0" timeOffset="196976.6978">20249 12735 0,'0'0'15,"106"0"-15,-53 0 0,106-17 16,-53 17-16,88-18 16,-88 0-16,-1 18 15,72-35 1,-107 35-16,1 0 0,-18 0 15</inkml:trace>
  <inkml:trace contextRef="#ctx0" brushRef="#br0" timeOffset="197578.0426">16880 12788 0,'36'0'0,"34"0"15,71 0 1,-52 0-16,16 0 16,-16-17-16,105-1 15,-124 18-15,-17 0 0,-18 0 16</inkml:trace>
  <inkml:trace contextRef="#ctx0" brushRef="#br0" timeOffset="201437.8532">27517 11659 0,'0'-17'31,"17"17"-31,19-18 0,52-17 16,-35 35-16,53-18 16,-36 0-1,36 18-15,-53-17 16,35 17-16,-53 0 16,-17 0-16,-18 17 15,-18 1 1,1 0-16,17-1 15,0 1-15,17 0 16,19-18-16,69 17 16,-69-17-16,52 0 15,-70 0-15,17 0 16,0 0-16,0 18 16,-17-18-16,0 0 0,-1 0 15,19 18-15,-19-18 16,36 0-16,-18 0 15,18 0-15,36 0 16,-54 0-16,53 0 16,-35-18-1,17 18-15,-34-18 16,17 18-16,-18-17 16,-17 17-16,-1-18 15</inkml:trace>
  <inkml:trace contextRef="#ctx0" brushRef="#br0" timeOffset="201731.8538">29069 11289 0,'0'0'0,"18"18"16,-1-1-16,71 54 15,-52-36-15,17-17 0,-1 17 16,37 18 0,-36-36-16,0 1 0,-1 17 15,-52-17-15,0 35 16,-17-35-16,-18 17 16,-1-17-16,-17 17 0,18-18 15,-53 36-15,70-35 16,-17 0-16,35-1 15,-18 19-15,18-19 16</inkml:trace>
  <inkml:trace contextRef="#ctx0" brushRef="#br0" timeOffset="203878.7662">30180 12718 0,'18'0'16,"-1"-18"0,1 0-16,35-35 15,-18 1-15,36-72 16,-54 54-16,19-19 16,34-105-16,-52 106 15,17-18-15,-35 18 0,18 18 16,-1-1-16,-17-53 15,0 89-15,18 18 16,-18-1-16,0 36 16,0 52-1,0-17-15,18 35 16,-1-35 0,1 18-16,17-54 15,-17 1-15,0-18 16,17 0-16,-17 0 0,34-53 15,-16 18-15,-1-36 16,-17 18-16,-1 18 0,1-53 16,0 70-16,-18-35 15,0 71 17,0 35-32,0 0 15,0 53 1,35-18-16,-18-35 0,1 0 15,17 35 1,-35-53-16,18 18 0,-18 0 16</inkml:trace>
  <inkml:trace contextRef="#ctx0" brushRef="#br0" timeOffset="209139.9378">30992 14041 0,'0'0'0,"17"-18"0,1 0 16,-1 1-1,-34-1 1,-36 0-16,0 18 16,0 0-16,-17 0 0,-72 36 15,54-19 1,-53 54-16,35 17 15,71-35-15,0 35 16,52-53-16,19 18 16,17-17-16,-1-19 15,72-17 1,-71 0-16,0 0 0,0-17 16,-36 17-16,19-18 0,-19 0 15,-17-17-15,-17 17 16,-54-17-16,18 18 15,-35-1 1,17 18-16,36 0 16,17 18-16</inkml:trace>
  <inkml:trace contextRef="#ctx0" brushRef="#br0" timeOffset="209468.7869">31291 13705 0,'36'0'16,"-1"0"-16,-17 0 15,35 18-15,-36 0 16,1 17-16,-18-17 16,0-1-16,-18 1 15,1 17-15,-19-17 0,-17 35 16,36-36-16,-19 1 16,36 0-16,18-1 15,0-17-15,35 0 16,-18 0-16,-17 0 15</inkml:trace>
  <inkml:trace contextRef="#ctx0" brushRef="#br0" timeOffset="214589.7041">16616 15575 0,'0'0'15,"0"-17"-15,0-1 0,-35-17 16,17 35-16,-35-18 15,0 18-15,-35 18 16,53-1-16,-71 54 16,71-36-16,-36 36 15,53-36-15,-17 53 16,35-53-16,18 36 16,-1-53-16,54 17 15,-36-18 1,18 1-16,-18-18 0,36 0 15,-36 0-15,-17 0 16,-18-18 0,-18 18-1,-17-17-15,-18 17 16,18-18-16,-36 18 16,36 0-16,17 0 15,1-17-15,17-1 16,53-17-1</inkml:trace>
  <inkml:trace contextRef="#ctx0" brushRef="#br0" timeOffset="214952.2923">16704 15169 0,'18'0'32,"-1"18"-17,1-18-15,0 18 16,-1-1-16,1 1 15,-18 0-15,0-1 16,0 1 0,-18 0-16,1-18 15,17 17-15,17 1 16,19-1 0,-19-17-1,36 0-15,-35 0 16</inkml:trace>
  <inkml:trace contextRef="#ctx0" brushRef="#br0" timeOffset="215573.048">17268 15028 0,'18'0'32,"17"0"-17,18 0 1,-35 0-16,0 0 0,17 0 16,-17 0-1,-36 0 1</inkml:trace>
  <inkml:trace contextRef="#ctx0" brushRef="#br0" timeOffset="216330.7701">17339 15046 0,'0'-18'15,"18"18"1,-18-17-16,-18-1 31,0 18-15,1 0-1,-19 18-15,19-18 16,-18 17-16,35 1 0,-18-18 16,0 18-1,18-1-15,0 1 0,18 0 16,0-1-1,-1 1-15,1-18 16,-1 17-16,1 1 16,0 0-16,-18-1 15,0 19 1,0-19-16,-18-17 0,0 18 16,-17 0-16,18-1 15,-1-17-15,36 0 31,-1 18-15,1-18 0,-1 17-16,1 1 15,0 0-15,-1-1 16,-17 1-16,0 0 16,0-1-16,18-17 31</inkml:trace>
  <inkml:trace contextRef="#ctx0" brushRef="#br0" timeOffset="216570.6628">17551 15152 0,'0'17'0,"0"1"16,0 0 0,0-1-16,0 19 0,0-19 0,0 36 15,0-18-15,0-17 16,17 0-16,1-1 16,0-17-16,-1-17 15</inkml:trace>
  <inkml:trace contextRef="#ctx0" brushRef="#br0" timeOffset="216998.0813">17692 15064 0,'17'0'0,"1"0"16,0 0-1,-1 0-15,-17 17 16,0 1 0,0 0-16,0-1 15,18 18 1,-18 1 0,18-19-16,-18 1 15,17 0-15,-17-1 16,18 1-16,-18 0 15,18-18-15,-18 35 16,0-18 0,0 19-1,0-19-15,0 1 16,0 0-16,0-1 16,-18-17 15,0 0-16,1 0-15,-1 0 16,0 0-16</inkml:trace>
  <inkml:trace contextRef="#ctx0" brushRef="#br0" timeOffset="217297.6927">18080 14923 0,'18'0'31,"-1"0"-15,1 0-16,35 0 15,-36 0-15,19 0 16</inkml:trace>
  <inkml:trace contextRef="#ctx0" brushRef="#br0" timeOffset="217488.1527">18115 14993 0,'0'0'16,"0"53"-16,0-18 0,0 18 16,0-18-16,18 1 15,-18-19-15,0 19 0,17-19 16,1 19-16,0-19 15,-1-17 1,1 0-16</inkml:trace>
  <inkml:trace contextRef="#ctx0" brushRef="#br0" timeOffset="217793.1304">18309 15399 0,'0'0'0,"18"0"15,-1-18-15,1 0 0,17-17 16,-17 18-16,17-36 16,-35 17-1,18-17-15,-18 18 16,0-18-16,0 18 16,-18-36-16,18 54 15,-17-1-15,17 36 16,0 35-1,0-18-15,0 53 16,17-53-16,1 36 16,0-53-16,17-1 15,0 1 1,-17-18-16,-1-18 16</inkml:trace>
  <inkml:trace contextRef="#ctx0" brushRef="#br0" timeOffset="218116.4229">18609 14940 0,'35'-17'16,"-17"17"-16,17 0 16,1 0-16,-19 0 15,1 17-15,-1-17 0,-17 18 16,0-1-16,0 1 15,18 0-15,-18 17 16,0 0-16,0 1 0,18 34 16,-18-17-16,17 0 15,-17-18-15,18-17 16,-18 17-16,0-17 0,0-1 16,-18-17-1,1 0-15,-19-17 16,19-1-16,-18 0 15,-1 18-15,19-17 16,-1 17-16</inkml:trace>
  <inkml:trace contextRef="#ctx0" brushRef="#br0" timeOffset="218710.9491">20602 15469 0,'0'0'15,"-70"36"-15,17-19 16,0 19-16,18 16 0,-54 19 16,72-18-16,-19 17 15,36-34-15,36 17 16,-1-36-16,36 1 15,-36-18-15,18 0 16,-18 0-16,0-18 16,-35 1-1,-17-19-15,17 19 16,-36-19-16,19 19 0,-19-1 16,-16-17-16,16 17 15,1-17 1,35 17-16</inkml:trace>
  <inkml:trace contextRef="#ctx0" brushRef="#br0" timeOffset="219021.7985">20867 15152 0,'0'0'15,"0"-18"-15,17 18 16,1 18 0,0-18-16,-18 17 0,17 1 15,-17 0-15,18-18 0,-18 17 16,0 1-16,0 0 16,0-1-16,0 1 15,18-18 32,-1 0-47,1 0 16,0 0-1</inkml:trace>
  <inkml:trace contextRef="#ctx0" brushRef="#br0" timeOffset="219856.4114">21290 14852 0,'18'0'16,"-1"0"-16,1 0 16,0 0-16,17-18 15,-17 1-15,-1 17 16,-34 0 0,-19 0-1,19 17-15,-19-17 0,1 18 16,18 0-16,-19 17 15,36-17 1,0-1-16,18 18 16,0-17-16,-1 0 0,1-18 15,-1 17-15,19 1 0,-19 0 16,19-1-16,-36 1 16,17 0-16,-17-1 15,-17 1 1,-1-1-16,-17-17 15,17 18-15,0-18 16,1 0-16,17 18 16,0-1-1,17 1 1,1-18-16,0 18 16,-1-18-16,1 17 0,0-17 0,-1 18 15,-17 0 1,-17-18-1</inkml:trace>
  <inkml:trace contextRef="#ctx0" brushRef="#br0" timeOffset="220159.739">21484 14975 0,'35'0'16,"-17"0"-1,17 18-15,-17-18 16,0 18-16,-18-1 0,17 1 16,-34 17-16,-1-17 15,0 17-15,1-17 16,-1-1-1,18 1-15,0 0 16,18-1-16,17-17 16,-17 0-16,-1-17 15,1 17-15</inkml:trace>
  <inkml:trace contextRef="#ctx0" brushRef="#br0" timeOffset="220530.3263">21713 14905 0,'18'0'16,"0"-18"0,-1 18-16,1 18 15,0 0 1,-18 17-1,0-18-15,17 19 16,-17-1-16,0-17 16,18 35-16,0-18 15,-1 0-15,-17-17 16,18 17 0,0-17-16,-36-18 31,0 0-31,1 0 15,-19 0 1,19 0-16,-1 0 16</inkml:trace>
  <inkml:trace contextRef="#ctx0" brushRef="#br0" timeOffset="220862.2465">21996 14852 0,'17'-18'32,"1"18"-32,17 0 15,-17-17-15,17 17 16,0 0-1,-17-18-15,0 18 16</inkml:trace>
  <inkml:trace contextRef="#ctx0" brushRef="#br0" timeOffset="221051.7502">22049 14923 0,'17'52'0,"-34"-104"0,34 140 15,1-18-15,-18-34 16,18-1-16,-1 0 16,1-17-16,-1-1 15,1-17-15,-18 18 16,18-18-16,-18-18 16</inkml:trace>
  <inkml:trace contextRef="#ctx0" brushRef="#br0" timeOffset="221401.7885">22296 15187 0,'0'0'0,"0"-18"15,17-17-15,1 18 16,-18-1-16,0 0 16,0-52-16,17 34 15,-17 1-15,-17 0 0,17 17 16,-18-17-16,18 17 16,-17 18-16,17 36 15,0 17 1,17-18-16,1 0 15,17 18-15,-17-18 16,-1 18-16,1-35 16,17-1-16,-17-34 15</inkml:trace>
  <inkml:trace contextRef="#ctx0" brushRef="#br0" timeOffset="221696.6382">22490 14799 0,'17'-18'0,"-34"36"0,52-36 16,-17 18-1,-1 36 1,-17-19-16,18 1 0,-18 0 0,17-1 16,1 19-1,0 16-15,-1-16 16,-17-19-16,18 19 15,0-19-15,-18 1 0,17 0 16,-17-1-16,-17-17 31,-19 0-15,19 0-16,-19-17 16,19 17-16,-1 0 0,1-18 15</inkml:trace>
  <inkml:trace contextRef="#ctx0" brushRef="#br0" timeOffset="222074.7999">23707 15663 0,'0'0'0,"17"0"0,1 0 16,0 18-1,17-18 1</inkml:trace>
  <inkml:trace contextRef="#ctx0" brushRef="#br0" timeOffset="222213.8793">24218 15681 0,'0'0'15,"35"0"-15,-17 0 0,0 0 0,-1 0 16,1 0-1</inkml:trace>
  <inkml:trace contextRef="#ctx0" brushRef="#br0" timeOffset="222321.3622">24642 15628 0</inkml:trace>
  <inkml:trace contextRef="#ctx0" brushRef="#br0" timeOffset="222448.2116">24924 15593 0,'17'0'16</inkml:trace>
  <inkml:trace contextRef="#ctx0" brushRef="#br0" timeOffset="227614.4643">30374 12876 0,'71'0'16,"-18"0"-16,88 0 15,-71-17 1,36 17-16,53 0 15,-89 0-15,36-18 16,-53 18-16</inkml:trace>
  <inkml:trace contextRef="#ctx0" brushRef="#br0" timeOffset="228149.2826">30251 14799 0,'17'0'0,"19"0"16,87 0-16,-35 0 15,0 0-15,36 0 0,-1 0 16,124 18-16,-123-1 16,-18 1-16,0 0 15,-54-18-15,1 17 16</inkml:trace>
  <inkml:trace contextRef="#ctx0" brushRef="#br0" timeOffset="239577.2378">16845 16175 0,'18'0'16,"-18"18"-1,17-18-15,1 0 16,0 0-16,17 0 16,-17 0-16,17 0 15,0 0-15,0 17 16,1-17-16,34 0 16,-34 0-1,52 0-15,-18 0 16,54 18-16,-36-18 15,71 0-15,-71 0 16,124-18-16,17 18 16,18-35-1,-124 35-15,124-35 16,-106 35-16,-17-18 16,17 18-16,0-18 15,0 1-15,0 17 0,142-36 16,-125 36-16,124-35 15,-123 35-15,123-18 16,-123 18-16,-18 0 16,159-17-16,-159 17 15,177 0-15,-159 0 16,-1-18-16,177 1 16,-158 17-16,-1-18 15,177 0-15,-177 18 16,18-17-16,-17 17 0,17-18 15,159 18-15,-159 0 16,176 0-16,-176 0 16,0 0-16,-18-18 15,213 18-15,-195 0 16,194-17-16,-194 17 16,17 0-16,-17 0 0,18 0 15,-18 0-15,18-18 16,-1 18-16,213 0 15,-213 0-15,213 0 16,-230 18-16,211-18 16,-193 17-16,-36-17 0,19 0 15,140 18 1,-177-18-16,-16 0 0,-19 0 0,0 0 16,54 0-1,-124 0-15,0 0 0,-36 0 16</inkml:trace>
  <inkml:trace contextRef="#ctx0" brushRef="#br1" timeOffset="248486.4951">1376 10442 0,'0'-17'15,"0"34"1,0 19 0,0-19-16,0 18 15,0 1-15,0-1 0,0 71 16,17-36-16,-17 19 15,0 87-15,18 36 16,-18-89-16,18-17 16,-18 0-16,35 123 15,-17-123-15,-1 106 16,-17-107-16,18 1 0,-18-18 16,35 106-1,-35-105-15,18-1 0,0-18 16,17 89-16,-18-88 15,1-1-15,0 1 0,17 52 16,-17-52-16,-1 35 16,1-53-1,17 35-15,-17-53 16,35 36-16,-36-36 16,1-17-16,17-1 15,-17 18-15,17-17 0,18 35 16,-18-35-16,-17-1 15,35 36-15,18 0 16,-36-35-16,0 17 16,36 0-16,-36 1 15,0-19-15,71 1 16,53 0 0,-36-1-1,-52 1-15,-1-18 0,1 0 16,88 17-16,-89-17 15,107 0-15,-89 0 16,106 0 0,-106 0-16,124 0 15,-106 0-15,-1 0 16,1 0-16,0 0 0,123 0 16,-123 0-16,141 0 15,-141 0-15,141 0 16,-124 0-16,1 18 15,264-18 1,-124 0-16,1 0 16,-141 0-16,140 0 15,-123 18-15,124-18 16,-142 0-16,159 0 16,-140 0-1,-19 0-15,18 0 0,106 0 16,-123 0-16,123 0 15,-124 0-15,-17 0 16,17 0-16,89 0 16,-18-18-1,-123 0-15,17 18 0,35-17 16,-70 17-16,0 0 16,18-18-1,-54 18-15,19-35 16,-19 35-16,-17-35 0,0-1 15,0 1-15,0-53 16,0 53-16,-17-71 16,-1 53-16,0-71 15,1 71-15,-1-88 16,0 53-16,18 0 16,0 0-16,0 0 0,-17-106 15,17 105 1,0-122-16,0 87 15,17-70-15,1 88 16,0-105-16,-18 122 16,17-87-1,1 88-15,-18 0 16,0 17-16,18-17 0,-18 17 0,0-87 16,0 87-16,0 18 15,-18-53 1,18 71-16,-18-36 15,1 54-15,-1-1 0,0 1 16,-17-1-16,17 0 16,1 18-16,-18 0 0,-1-17 15,1 17-15,-36 0 16,18 0-16,-70 0 16,70 0-16,-17 0 15,-19 0-15,1 0 0,18 0 16,-142 17-16,106-17 15,-141 18-15,124-18 16,-142 0-16,124 0 16,0 0-16,-141 0 15,123-18-15,-159 1 16,160 17-16,-19-18 16,-158 0-1,159 1-15,-1 17 0,1-18 16,0 18-16,-1-18 0,-193 1 15,193 17-15,-17-18 16,0 18-16,0 0 0,0 0 16,-194 0-16,194 0 15,-176 18 1,176-1-16,17-17 0,-158 0 16,159 18-16,17-18 15,-158 0-15,158 0 16,18 0-16,17 0 0,-17 0 15,-71 18-15,124-1 16</inkml:trace>
  <inkml:trace contextRef="#ctx0" brushRef="#br1" timeOffset="249670.471">16228 17039 0,'-35'0'16,"70"0"15,35 0-15,-17 18-16,35-18 15,-52 17-15,17 19 16,-36-1-16,-17 0 0,-17 53 16,-36 1-1,17-36-15,1 17 16,-18 36-16,36-18 15,17-53-15,0-17 16,53 17-16,-36-35 16,18 0-16,36-17 15,-53-1-15,35 0 16,-53 1-16,0-1 16</inkml:trace>
  <inkml:trace contextRef="#ctx0" brushRef="#br1" timeOffset="249808.1969">16193 17463 0,'0'0'0,"17"0"0,18-18 0,71-17 16,-53 17 0,0 0-16,0 1 0,0 17 15</inkml:trace>
  <inkml:trace contextRef="#ctx0" brushRef="#br1" timeOffset="250147.905">16898 17639 0,'0'106'15,"0"-212"-15,-18 247 0,1-88 16,17-35-16,-18-18 16,18-36-1,0-34-15,18 34 16,-1-16-16,1-1 16,17 17-16,1-17 15,-19 36-15,1 34 16,-18 36-16,0-17 15,0 17-15,0-18 0,0 0 16,0 0-16,18 18 16,-18-17-16,35-19 15,-18 1-15</inkml:trace>
  <inkml:trace contextRef="#ctx0" brushRef="#br1" timeOffset="250397.7515">17145 17762 0,'0'0'16,"0"36"-16,18 17 15,-1-36-15,1 1 0,52-1 16,-34-34-16,34-1 16,-52 1-16,17-19 15,-35 1-15,0 17 16,-53-35-1,18 18-15,-36 0 0,19 35 16,16-18-16,19 18 0,-19 0 16,19 18-1,17 0-15,17-1 0</inkml:trace>
  <inkml:trace contextRef="#ctx0" brushRef="#br1" timeOffset="250660.3611">17568 17815 0,'0'-35'15,"0"0"-15,0-1 0,0 19 16,0-18-16,0-1 0,18-17 15,-18 36-15,18-19 16,-1 36-16,1 0 16,0 18-1,-1 0 1,-17-1-16</inkml:trace>
  <inkml:trace contextRef="#ctx0" brushRef="#br1" timeOffset="251077.0771">17780 17833 0,'0'0'0,"0"18"0,-18-1 16,1-34 15,17-1-31,0-17 16,17-1-16,-17 19 0,18-1 15,17-35 1,-17 53-16,0-17 0,-1 34 16,-17 36-1,0-35-15,0-1 16,18 1-16,-18 17 16,17-35-16,-17 18 0,18-18 15,0-18 1,-1 1-16,-17-1 15,18 0-15,17 1 16,-17 17-16,0 0 16,17 0-16,-17 17 15,-1 19 1,-17-19-16,18 19 16,-18-19-16,0 1 15,0-1-15</inkml:trace>
  <inkml:trace contextRef="#ctx0" brushRef="#br1" timeOffset="251549.6933">18503 17145 0,'0'0'16,"18"0"-16,-1 0 0,1 0 15,35 0 1,-35 0-16,17 18 0,0-18 16,-17 0-16</inkml:trace>
  <inkml:trace contextRef="#ctx0" brushRef="#br1" timeOffset="251681.7496">18627 17374 0,'0'0'15,"35"36"-15,0-36 0,1-18 16,34 0-16,-35 1 16,18-19-16,-35 19 15</inkml:trace>
  <inkml:trace contextRef="#ctx0" brushRef="#br1" timeOffset="252195.8043">19420 16669 0,'-17'-18'15,"17"0"1,35 1 0,-17-1-16,52 18 15,-34 0-15,34 0 16,-52 18-16,17-18 16,-17 35-16,-18-17 15,0 17-15,0-17 0,-18 17 16,0 0-16,-17 36 15,35-54-15,-18 1 0,18 0 16,18-1 0,0 1-16,-1-18 0,36 0 15,-17-18-15,16 18 16,-34-17-16,0 17 16,-36 0-1,-17 0 1</inkml:trace>
  <inkml:trace contextRef="#ctx0" brushRef="#br1" timeOffset="252316.1305">19473 16863 0,'0'0'15,"18"-18"-15,70-35 16,-35 36-16,53-36 16,-53 35-16,0 0 0,0 1 15</inkml:trace>
  <inkml:trace contextRef="#ctx0" brushRef="#br1" timeOffset="253423.9269">20338 16792 0,'17'0'47,"19"-17"-47,-19 17 16,36-18-16,-18 18 15,36-18-15,-53 18 16,17-17 0,-17 17-16</inkml:trace>
  <inkml:trace contextRef="#ctx0" brushRef="#br1" timeOffset="254324.3533">20673 17410 0,'0'0'0,"0"17"16,17-17-16,1 0 15,35-35-15,-35 0 16,52-18 0,-52 0-16,-1 18 0,1-18 15,17-53-15,-17-18 16,-18 54-16,18-1 16,-18 1-16,17-54 15,-17 71-15,0 36 16,0-1-16,0 36 15,0 52 1,0-35-16,18 36 16,0-36-16,-1-17 15,1 17-15,-1-35 16,1 18-16,17-36 16,-17 1-16,17-36 15,-17 35-15,17-53 16,-35 36-16,36 0 15,-36 17-15,0 1 16,0 34-16,17 19 16,-17-1-16,18 35 15,-1-34-15,1-19 16,0 19-16,-1-1 16,1-17-16,0-1 0,-1 1 0,-17-1 15,0 1 1</inkml:trace>
  <inkml:trace contextRef="#ctx0" brushRef="#br1" timeOffset="255212.7353">19420 17498 0,'0'0'16,"0"-18"-16,18 18 16,70-17-1,-17-1-15,-1 18 16,124-18-16,-88 1 15,18 17-15,158-36 16,-141 36-16,18-17 0,141-1 16,-159 18-1,-35 0-15,70 0 16,-123 0-16,35 18 16,-70-18-16,-1 17 15,-17 1-15,-17-18 16</inkml:trace>
  <inkml:trace contextRef="#ctx0" brushRef="#br1" timeOffset="255920.4711">20055 18045 0,'0'-18'0,"-17"18"16,-1-18-16,-35 18 15,36 18-15,-19-18 0,-34 35 16,34 1 0,-16 16-16,-1 19 15,53-53-15,0 17 16,17 0 0,19 0-16,-1-35 15,18 18-15,-18-18 16,0-18-16,-35 1 15,18-1-15,-36 1 16,1-19 0,-19 1-16,1 17 15,17 1-15,1-1 16,17 0-16,17 1 16</inkml:trace>
  <inkml:trace contextRef="#ctx0" brushRef="#br1" timeOffset="256209.6288">20179 17798 0,'0'0'16,"0"-18"-16,18 18 15,17 0-15,-18 0 16,19 18-16,-36-1 15,17 19 1,-34-1-16,17-18 16,-18 1-16,-17 0 15,17-1-15,36-17 32,17-17-32,-17 17 15,35 17 1,-36-17-16,1 18 15</inkml:trace>
  <inkml:trace contextRef="#ctx0" brushRef="#br1" timeOffset="256553.7701">20479 18115 0,'0'0'16,"17"0"0,19 0-1,-1 0-15,0 0 0,36-17 16,-54 17-16,19 0 16,-19 0-16</inkml:trace>
  <inkml:trace contextRef="#ctx0" brushRef="#br1" timeOffset="256720.6764">20602 17992 0,'0'17'16,"18"19"-16,-18 17 16,0-1-16,0 1 15,0-17-15,0-1 16,0-17-16,35-18 15</inkml:trace>
  <inkml:trace contextRef="#ctx0" brushRef="#br1" timeOffset="257083.6886">21114 17903 0,'0'0'0,"-18"0"0,-17 18 15,17 0-15,-17 17 16,0 36 0,17-54-16,18 36 15,18-53-15,35 18 16,-36-18-16,18 0 16,-17 0-16,0 0 15,-18 17 1,-36 1-1,19 17-15,-1 1 16,1-1-16,-1 0 16,18-17-16,35-1 15,0 1-15,18-18 16,-17 0 0,-19 0-16,36 0 15,-35-18-15,0 18 16,-18-17-16</inkml:trace>
  <inkml:trace contextRef="#ctx0" brushRef="#br1" timeOffset="257950.4469">19420 18415 0,'0'0'0,"0"18"16,-17-1-16,17 1 16,17-18-1,-17-18 1,18 1-16,-18-1 15,0 0-15,18-17 0,-18 17 16,0-17-16,0 0 0,0-18 16,0 18-16,-18-1 15,18-34 1,0-18-16,0 52 16,0 1-16,0-35 15,18 34-15,-18 19 0,0-19 31,0 19-31,17 17 0,1-18 0,0 0 16,17 18 0,-17 0-16,17 0 15,0 0-15,18-17 16,0 17-16,17-18 0,89 1 16,-53-1-16,88 0 15,-88 1-15,88-1 16,-106 0-16,71 18 15,-71 0-15,-35-17 16,18 17-16,-19 0 0,19 17 16,-36-17-16,18 18 15,-17-18 1,16 18-16,-16-18 16,17 17-16,-36-17 15,19 0-15,-19 0 16,18 0-16,-17 0 15,-18 18 32,0 0-31,0-1 0,0 1-1,0 17-15,0-17 0,0-1 16</inkml:trace>
  <inkml:trace contextRef="#ctx0" brushRef="#br1" timeOffset="258980.6546">19509 18486 0,'-18'0'15,"18"17"1,-18-17 0</inkml:trace>
  <inkml:trace contextRef="#ctx0" brushRef="#br1" timeOffset="259256.1645">19509 18486 0,'0'0'16,"-53"17"-16,53-34 0,0 34 31,0 1-15,0-1-1,0 19 1,-18-19-16,18 1 16,0 0-16,-18-18 15,18-18 17,0-17-17,-17-1-15,-18-16 16,17 16-16,-17 1 0,17 0 15,0 17-15,1 0 0,-19-17 16</inkml:trace>
  <inkml:trace contextRef="#ctx0" brushRef="#br1" timeOffset="266987.9294">2187 14993 0,'18'0'15,"-18"18"1,18-1-16,-18 36 31,17-35-31,-17 70 16,0-35-16,0 18 0,0-1 15,0 89 1,0-53-16,0 0 0,0-1 0,0 1 16,0 18-16,-17 87 15,17-122-15,0-1 16,0 0-16,0 0 0,0 0 16,0-17-16,17-1 0,-17 1 15,35 35-15,-17-71 16,0 0-16,-1 1 15,19-19-15,-19 1 0,19 17 16,52-17-16,-53-1 16,36-17-16,-19 18 0,19-18 15,88 0-15,-71 18 16,0-18-16,18 0 0,0 0 16,123 17-1,-123-17-15,17 0 0,1 18 16,141-18-16,17 0 15,-141 0-15,0 0 16,176 0 0,19 0-16,-160 0 15,0 0-15,1 0 0,193 0 16,-193 0-16,-1-18 16,0 18-16,1 0 0,17 0 15,176 0-15,-193 0 16,193 0-1,-176 18-15,-18-18 0,18 0 16,-17 0-16,-1-18 0,159 18 16,-176 0-16,0 0 15,-18 0-15,0 0 0,0 0 16,124 0-16,-142 0 16,-17 0-16,0 0 15,88-17-15,-18-1 16,-105 0-16,-1 1 15,-17 17-15,36-35 16,-54 17-16,18-35 16,-36 35-16,1-17 0,-18 0 15,0 0-15,0-1 16,0-70-16,0 54 16,0-90-1,0 72-15,0-1 0,0 1 0,0-18 16,0-89-1,18 71-15,-1 18 0,1-18 16,0 0-16,-1-123 16,1 123-16,17-105 15,0 17 1,-35 105-16,36-69 16,-19 87-16,-17 1 15,0 34-15,0 19 0,0-1 16,-17 0-1,-1 1-15,-17-1 16,17 18-16,-52 0 16,34 0-1,-17 0-15,-52 35 16,-19 1 0,36-19-16,-71 19 0,71-19 15,-18 1-15,-106 17 16,89-17-16,-1-1 0,-122 1 15,104 0 1,1-18-16,18 0 0,-18 0 16,-141 0-16,123-18 15,18 18-15,-18-18 0,-176 18 16,176 0-16,-194-17 16,177-1-1,-1 18-15,-175-35 16,175 35-16,-17-18 0,18 1 15,-18-1-15,-177-17 16,195 17-16,-18 0 16,18 18-16,-18-17 0,0 17 15,-177 0-15,177 0 16,-194 17-16,194-17 16,18 18-16,-1 0 0,-17-1 15,-141 1-15,176 0 16,-141-1-1,177-17-15,-89 18 16,107-1-16</inkml:trace>
  <inkml:trace contextRef="#ctx0" brushRef="#br1" timeOffset="268093.8424">24271 17022 0,'18'0'15,"17"17"1,0 1-16,54-1 16,-54 1-16,0 0 0,-17-1 15,-1 1-15,1 0 16,-18 17-16,0 0 0,-18-17 15,1 35-15,-36 0 16,35-36-16,18 19 16,0-19-16,0 1 15,35 0-15,1-1 0,-1 1 16,71 17 0,-36 0-1,-52-35-15,17 18 16,-35 0-16,-17-18 0,-19 0 15</inkml:trace>
  <inkml:trace contextRef="#ctx0" brushRef="#br1" timeOffset="268272.9207">24359 17286 0,'53'0'15,"-35"0"-15,17 0 16,-17 0-16,-1 0 0,36-18 16,-35 18-16,17-17 15,-17 17-15</inkml:trace>
  <inkml:trace contextRef="#ctx0" brushRef="#br1" timeOffset="268778.2283">24359 16828 0,'0'-18'31,"0"0"-15,18-17-16,0 0 15,-1-1-15,-17 19 0,18-19 16,17 1-16,-35 18 15,18-1-15,-18 36 32,17 17-32,-17 0 15,18 18-15,-18-18 16,35 1-16,-17-19 16,17 1-1,-17-18-15,17-35 16,-17 17-16,-1-35 15,1 18-15,-18-18 16,0 18-16,0-1 0,0 1 16,0 53 15</inkml:trace>
  <inkml:trace contextRef="#ctx0" brushRef="#br1" timeOffset="269546.3247">25188 17163 0,'18'0'0,"17"0"15,-17-18-15,17 18 16,-17 0-16,-1 0 0,1 0 16</inkml:trace>
  <inkml:trace contextRef="#ctx0" brushRef="#br1" timeOffset="269676.4009">25224 17321 0,'0'0'0,"17"18"15,36-18 1,-18 0-16,36-18 16</inkml:trace>
  <inkml:trace contextRef="#ctx0" brushRef="#br1" timeOffset="270896.3567">25894 17286 0,'0'18'16,"0"-36"-16,0 53 0,-18-17 15,18-36 17,18-17-32,-18 0 15,0 0-15,0-54 16,0 1-1,18 53-15,-1-18 0,1 18 16,17-53 0,-17 35-16,17 35 0,-17-17 0,17 17 15,-17 18-15,17 35 16,0 1 0,-17-1-16,-1 18 0,19 0 15,-19 0-15,19 52 16,-19-52-16,1 71 15,-18-71-15,-18 53 16,18-53-16,-17-18 16,-1 35-16,0-52 15,-17-36-15,17-17 16,18 0-16,-17 0 0,-1-1 16,18-17-16,0 0 0,0 0 15,0 1-15,35-54 16,-17 53-16,0 0 15,35-18-15,-18 36 16,-17 17-16,17 1 0,0 17 16,-17 0-1,-18 17-15</inkml:trace>
  <inkml:trace contextRef="#ctx0" brushRef="#br1" timeOffset="271480.7573">26811 16986 0,'0'-17'0,"18"17"16,-1 0-16,1-18 0,17 18 15,1 0 1,-1 0-16,18 53 15,-53-35-15,0 34 16,0-16-16,-18-19 16,1 54-16,17-53 15,-18 17-15,18-18 16,0 1-16,18 0 0,-1 17 16,1-35-16,17 0 15,0 0-15,-17 0 16,0 0-16,-18-18 15,0 1 1</inkml:trace>
  <inkml:trace contextRef="#ctx0" brushRef="#br1" timeOffset="271619.5015">26776 17180 0,'0'0'0,"17"0"16,19-17-16,52-1 15,-35 0-15,17 18 0,36-17 16,-53-1-16</inkml:trace>
  <inkml:trace contextRef="#ctx0" brushRef="#br1" timeOffset="272331.2984">27464 17268 0,'0'18'16,"0"17"0,0 1-16,0-1 15,0 18 1,0-35-16,17 34 0,1-52 16,-18-17-1,18-1-15,-18 1 16,0-19-16,0 1 15,17 17-15,-17-17 0,18-18 16,-18 35-16,35 1 16,-17 17-1,0 35 1,-1-17-16,-17 17 0,18 0 16,-18 1-16,17-19 15,-17 1-15,18 0 16</inkml:trace>
  <inkml:trace contextRef="#ctx0" brushRef="#br1" timeOffset="272587.7864">27781 17445 0,'0'0'0,"0"18"0,0-1 15,0 1-15,36 17 16,-19-35-16,18 0 16,-17 0-16,0-18 0,-1 1 15,1-18 1,-18 17-16,0-17 0,0 17 0,0 0 16,-18-35-1,1 36-15,-1 17 0,0-18 16,1 18-16,-1 0 0</inkml:trace>
  <inkml:trace contextRef="#ctx0" brushRef="#br1" timeOffset="272882.1798">28011 17445 0,'0'-18'15,"17"1"-15,1-19 16,-1 19-16,19-19 16,-19 19-16,1-1 15,-18 0-15,35 1 16,-17 17-16,-18 17 31</inkml:trace>
  <inkml:trace contextRef="#ctx0" brushRef="#br1" timeOffset="273294.4628">28205 17498 0,'0'0'16,"0"35"-16,17-53 31,1-17-15,0 18-16,-18-1 0,17 0 16,18-35-16,-17 36 15,0-1 1,-1 18-16,1 18 15,-18-1-15,0 1 16,-18 17 0,18-17-16,-17 0 15,17-1-15,17-17 16,1 0 0,0 0-16,-1-17 15,1-1 1,0 18-16,-1 0 15,1 0-15,-1 0 16,1 0-16,0 18 0,-1-18 16,-17 17-16,18 1 15,0-18-15,-18 17 0,-18-17 32</inkml:trace>
  <inkml:trace contextRef="#ctx0" brushRef="#br1" timeOffset="273671.68">27834 17321 0,'-17'18'0,"34"-36"0,-52 36 15,17 0 1,18-1 0</inkml:trace>
  <inkml:trace contextRef="#ctx0" brushRef="#br1" timeOffset="274728.5983">28840 17233 0,'17'0'31,"19"0"-15,-1-17-16,35-1 15,-17 18-15,35-18 16,-52 18-16,34-17 15,-52 17-15</inkml:trace>
  <inkml:trace contextRef="#ctx0" brushRef="#br1" timeOffset="274915.2313">29069 17074 0,'0'0'0,"0"71"0,0-36 16,0 18-16,18-18 15,-1 18-15,1-35 16,-1 0-16</inkml:trace>
  <inkml:trace contextRef="#ctx0" brushRef="#br1" timeOffset="275412.9082">29545 17851 0,'0'0'0,"35"52"16,-35-34-16,18-18 0,-18 0 15,18-35 1,-18-18-16,0-35 16,0 17-16,-18-70 15,0 53-15,-17-53 16,35 70-16,-17-88 16,34 89-16,18-54 15,18 89-15,36 18 16,-54 17-16,18 17 15,-18 1-15,-17 17 0,35 36 16,-36-36 0,-17 0-16,-17 18 15,17-35-15,-18-18 0,0 17 16,1-17-16,-1 0 16,18 18-16,18-18 15,-1 18 1,19-18-16,-19 17 0,36 19 15,-53-1-15,0-18 0,-18 19 16,1-19-16,-71 19 16,35-36-16,-53 0 15,53 0-15,-35 0 16</inkml:trace>
  <inkml:trace contextRef="#ctx0" brushRef="#br1" timeOffset="275973.5676">26405 16104 0,'0'0'15,"-17"36"-15,17-1 16,-18-17-16,1 70 16,17-53-16,0 36 15,0-36-15,17-18 0,1 19 16,-1-36-1</inkml:trace>
  <inkml:trace contextRef="#ctx0" brushRef="#br1" timeOffset="276223.4668">26247 16245 0,'0'71'15,"0"-142"-15,0 177 0,0-70 16,0-1-16,35 0 16,-17-17-16,17 17 15,-17-35-15,17 0 16,-18 0-16,1-18 16,0 1-16,-18-1 15,17 18-15,-17-18 0,18 1 16,0-18-16,-1 17 15</inkml:trace>
  <inkml:trace contextRef="#ctx0" brushRef="#br1" timeOffset="277392.7426">29933 16104 0,'0'0'16,"0"-17"-16,18-1 0,-18 36 31,0-1-15,-18 54-1,18-36-15,-35 36 16,35-36-16,-18 36 15,18-54-15,0 36 16,0-35-16,-17-18 16</inkml:trace>
  <inkml:trace contextRef="#ctx0" brushRef="#br1" timeOffset="277618.1676">29669 16334 0,'0'0'0,"0"35"0,0 0 0,0 0 15,35 36-15,-17-53 16,34 17 0,-16-17-16,17-18 0,-18 0 15,71-36-15,-53 1 16,35-18-16,-70 35 15,-1-34 1,-17 34-16,0-17 0</inkml:trace>
  <inkml:trace contextRef="#ctx0" brushRef="#br0" timeOffset="300583.5869">3457 5838 0,'-17'-17'15,"34"34"-15,-52-34 0,53 17 32,35 17-32,-1 1 15,90-18 1,-72 0-16,1 0 0,17-18 16,53 1-16,-70-1 15,-19 18-15,1-17 0,-17 17 16,-19 0-16</inkml:trace>
  <inkml:trace contextRef="#ctx0" brushRef="#br0" timeOffset="301115.6406">3016 9119 0,'0'0'16,"36"0"-16,52 0 15,-53 0-15,36 0 0,-19 0 16,90 0-16,-72 0 15,71-17 1,-88 17-16,0 0 0</inkml:trace>
  <inkml:trace contextRef="#ctx0" brushRef="#br0" timeOffset="314191.0328">17039 4798 0,'0'0'0,"-17"0"0,-1 0 16,36 0 0,17 0-1,-18 0-15,72 17 16,-36-17-16,-1 0 16,72 0-16,-71 0 15,0 0-15</inkml:trace>
  <inkml:trace contextRef="#ctx0" brushRef="#br0" timeOffset="314590.6166">18433 4710 0,'53'0'0,"-18"0"16,71 17-16,-36-17 16,71 18-1,-70-18-15,-1 0 0,1-18 16,0 18-16,34-17 15</inkml:trace>
  <inkml:trace contextRef="#ctx0" brushRef="#br0" timeOffset="339684.4138">30568 12859 0,'-17'-18'16,"17"0"-1,-18 18 16,-17 0-15,17 0-16,0 0 0,-17 0 16,17 0-16,-17 18 15,18-18 1,-1 0-16,36 0 31,-1 18-15,18-18-16,1 0 0,52 17 15,-18-17 1,1 0-16,0 18 0,-1-18 16,1 0-16,70 0 15,-71 0-15,36 0 16,-53 0-16,0 0 16,-35 0-16</inkml:trace>
  <inkml:trace contextRef="#ctx0" brushRef="#br0" timeOffset="340312.8479">30392 14817 0,'0'0'15,"-18"0"-15,1 0 0,34 0 31,18 0-15,18 0-16,88 0 16,-35 0-16,141-18 15,-123 18-15,17 0 16,-18 0-16,-17 0 0,0 0 16,-18 0-16,0 18 15</inkml:trace>
  <inkml:trace contextRef="#ctx0" brushRef="#br0" timeOffset="343706.7346">31009 17180 0,'18'0'31,"70"0"-16,0 0-15,71-17 16,-53 17-16,105-18 16,-87 0-16,88 18 15,-124-17-15,53 17 16,-106 0-16,18 0 16,-35 0-16,-36 0 15,0 0 1,1-18-16</inkml:trace>
  <inkml:trace contextRef="#ctx0" brushRef="#br0" timeOffset="344055.1935">31609 16880 0,'-53'0'0,"106"0"0,-159 18 16,71-18-16,-89 53 16,71-35-16,-17-1 15,17 1-15,-18 17 0,18-17 16,1 17-16,-1-17 0,17-1 15,1 1-15,35 0 16,0 35-16,35-36 16,1 18-16,34 1 15,1-1-15,123 36 16,-88-36-16,-18 0 0,53 36 16,-106-36-16</inkml:trace>
  <inkml:trace contextRef="#ctx0" brushRef="#br0" timeOffset="392742.6577">8714 5662 0,'17'0'15,"1"0"-15,70-18 16,0 1-16,0 17 16,124 0-16,-124 0 15,124 0-15,-106 0 16,0 0-16,-18-18 15,-18 18-15,1 0 0,-18 0 16,0-17-16</inkml:trace>
  <inkml:trace contextRef="#ctx0" brushRef="#br0" timeOffset="393499.479">9225 9208 0,'-17'0'16,"34"17"-16,1-17 0,17 18 15,18-18-15,106 17 16,-53-17-16,35 0 0,176 0 16,-140 0-16,17 18 15,211-18 1,-211 0-16,0-18 0,159 18 15,-212 0-15,89 0 16,-160 0-16,-17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4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7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9E35-6667-294D-9BB1-1AC9DD54739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B9ED-2249-4F49-9A78-C13802FFAD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customXml" Target="../ink/ink7.xm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customXml" Target="../ink/ink9.xm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.xml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9" Type="http://schemas.openxmlformats.org/officeDocument/2006/relationships/image" Target="NULL"/><Relationship Id="rId10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NULL"/><Relationship Id="rId12" Type="http://schemas.openxmlformats.org/officeDocument/2006/relationships/image" Target="NULL"/><Relationship Id="rId13" Type="http://schemas.openxmlformats.org/officeDocument/2006/relationships/image" Target="NULL"/><Relationship Id="rId14" Type="http://schemas.openxmlformats.org/officeDocument/2006/relationships/image" Target="NULL"/><Relationship Id="rId15" Type="http://schemas.openxmlformats.org/officeDocument/2006/relationships/customXml" Target="../ink/ink3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tiff"/><Relationship Id="rId20" Type="http://schemas.openxmlformats.org/officeDocument/2006/relationships/image" Target="../media/image12.tiff"/><Relationship Id="rId21" Type="http://schemas.openxmlformats.org/officeDocument/2006/relationships/image" Target="../media/image13.tiff"/><Relationship Id="rId22" Type="http://schemas.openxmlformats.org/officeDocument/2006/relationships/image" Target="../media/image14.tiff"/><Relationship Id="rId23" Type="http://schemas.openxmlformats.org/officeDocument/2006/relationships/image" Target="../media/image15.tiff"/><Relationship Id="rId24" Type="http://schemas.openxmlformats.org/officeDocument/2006/relationships/image" Target="../media/image16.tiff"/><Relationship Id="rId25" Type="http://schemas.openxmlformats.org/officeDocument/2006/relationships/image" Target="../media/image17.jpeg"/><Relationship Id="rId26" Type="http://schemas.openxmlformats.org/officeDocument/2006/relationships/customXml" Target="../ink/ink6.xml"/><Relationship Id="rId27" Type="http://schemas.openxmlformats.org/officeDocument/2006/relationships/image" Target="NULL"/><Relationship Id="rId10" Type="http://schemas.openxmlformats.org/officeDocument/2006/relationships/image" Target="../media/image5.tiff"/><Relationship Id="rId11" Type="http://schemas.openxmlformats.org/officeDocument/2006/relationships/image" Target="../media/image6.tiff"/><Relationship Id="rId12" Type="http://schemas.openxmlformats.org/officeDocument/2006/relationships/image" Target="../media/image7.tiff"/><Relationship Id="rId13" Type="http://schemas.openxmlformats.org/officeDocument/2006/relationships/image" Target="../media/image8.tiff"/><Relationship Id="rId14" Type="http://schemas.openxmlformats.org/officeDocument/2006/relationships/image" Target="../media/image9.tiff"/><Relationship Id="rId15" Type="http://schemas.openxmlformats.org/officeDocument/2006/relationships/image" Target="NULL"/><Relationship Id="rId16" Type="http://schemas.openxmlformats.org/officeDocument/2006/relationships/image" Target="NULL"/><Relationship Id="rId17" Type="http://schemas.openxmlformats.org/officeDocument/2006/relationships/image" Target="NULL"/><Relationship Id="rId18" Type="http://schemas.openxmlformats.org/officeDocument/2006/relationships/image" Target="../media/image10.tiff"/><Relationship Id="rId19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../media/image2.tiff"/><Relationship Id="rId8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/>
              <a:t>Batch 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Normalizing activations </a:t>
            </a:r>
          </a:p>
          <a:p>
            <a:pPr algn="ctr"/>
            <a:r>
              <a:rPr lang="en-US" sz="6000" dirty="0"/>
              <a:t>in a network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41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2024618" cy="1325563"/>
          </a:xfrm>
        </p:spPr>
        <p:txBody>
          <a:bodyPr anchor="t"/>
          <a:lstStyle/>
          <a:p>
            <a:r>
              <a:rPr lang="en-US" dirty="0"/>
              <a:t>Why this is a problem with neural networks?</a:t>
            </a:r>
          </a:p>
        </p:txBody>
      </p:sp>
      <p:grpSp>
        <p:nvGrpSpPr>
          <p:cNvPr id="227" name="Group 226"/>
          <p:cNvGrpSpPr/>
          <p:nvPr/>
        </p:nvGrpSpPr>
        <p:grpSpPr>
          <a:xfrm>
            <a:off x="667750" y="1300289"/>
            <a:ext cx="10506687" cy="3004425"/>
            <a:chOff x="-440509" y="1539440"/>
            <a:chExt cx="12349158" cy="3323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-431019" y="1974953"/>
                  <a:ext cx="67236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1019" y="1974953"/>
                  <a:ext cx="672365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440508" y="2852115"/>
                  <a:ext cx="68185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0508" y="2852115"/>
                  <a:ext cx="681853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440509" y="3723142"/>
                  <a:ext cx="68185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0509" y="3723142"/>
                  <a:ext cx="681853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/>
            <p:cNvSpPr/>
            <p:nvPr/>
          </p:nvSpPr>
          <p:spPr>
            <a:xfrm>
              <a:off x="1558273" y="422298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58273" y="3328466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58273" y="2433953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58273" y="153944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51461" y="153944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851461" y="2433953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51461" y="422298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851461" y="3328466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44649" y="1541189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44649" y="2435119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44649" y="3329049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410985" y="2939936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44649" y="422298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437837" y="2432062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437837" y="4217305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437837" y="3324684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437837" y="153944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9" idx="6"/>
              <a:endCxn id="10" idx="2"/>
            </p:cNvCxnSpPr>
            <p:nvPr/>
          </p:nvCxnSpPr>
          <p:spPr>
            <a:xfrm>
              <a:off x="2198353" y="1859480"/>
              <a:ext cx="1653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6"/>
              <a:endCxn id="11" idx="2"/>
            </p:cNvCxnSpPr>
            <p:nvPr/>
          </p:nvCxnSpPr>
          <p:spPr>
            <a:xfrm>
              <a:off x="2198353" y="1859480"/>
              <a:ext cx="1653108" cy="8945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6"/>
              <a:endCxn id="13" idx="2"/>
            </p:cNvCxnSpPr>
            <p:nvPr/>
          </p:nvCxnSpPr>
          <p:spPr>
            <a:xfrm>
              <a:off x="2198353" y="1859480"/>
              <a:ext cx="1653108" cy="1789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6"/>
              <a:endCxn id="12" idx="2"/>
            </p:cNvCxnSpPr>
            <p:nvPr/>
          </p:nvCxnSpPr>
          <p:spPr>
            <a:xfrm>
              <a:off x="2198353" y="1859480"/>
              <a:ext cx="1653108" cy="26835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6"/>
              <a:endCxn id="12" idx="2"/>
            </p:cNvCxnSpPr>
            <p:nvPr/>
          </p:nvCxnSpPr>
          <p:spPr>
            <a:xfrm>
              <a:off x="2198353" y="4543020"/>
              <a:ext cx="1653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6"/>
              <a:endCxn id="13" idx="2"/>
            </p:cNvCxnSpPr>
            <p:nvPr/>
          </p:nvCxnSpPr>
          <p:spPr>
            <a:xfrm>
              <a:off x="2198353" y="3648506"/>
              <a:ext cx="1653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6"/>
              <a:endCxn id="12" idx="2"/>
            </p:cNvCxnSpPr>
            <p:nvPr/>
          </p:nvCxnSpPr>
          <p:spPr>
            <a:xfrm>
              <a:off x="2198353" y="2753993"/>
              <a:ext cx="1653108" cy="17890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6"/>
              <a:endCxn id="10" idx="2"/>
            </p:cNvCxnSpPr>
            <p:nvPr/>
          </p:nvCxnSpPr>
          <p:spPr>
            <a:xfrm flipV="1">
              <a:off x="2198353" y="1859480"/>
              <a:ext cx="1653108" cy="8945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6"/>
              <a:endCxn id="11" idx="2"/>
            </p:cNvCxnSpPr>
            <p:nvPr/>
          </p:nvCxnSpPr>
          <p:spPr>
            <a:xfrm>
              <a:off x="2198353" y="2753993"/>
              <a:ext cx="1653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6"/>
              <a:endCxn id="13" idx="2"/>
            </p:cNvCxnSpPr>
            <p:nvPr/>
          </p:nvCxnSpPr>
          <p:spPr>
            <a:xfrm>
              <a:off x="2198353" y="2753993"/>
              <a:ext cx="1653108" cy="8945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6"/>
              <a:endCxn id="13" idx="2"/>
            </p:cNvCxnSpPr>
            <p:nvPr/>
          </p:nvCxnSpPr>
          <p:spPr>
            <a:xfrm flipV="1">
              <a:off x="2198353" y="3648506"/>
              <a:ext cx="1653108" cy="894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6"/>
              <a:endCxn id="11" idx="2"/>
            </p:cNvCxnSpPr>
            <p:nvPr/>
          </p:nvCxnSpPr>
          <p:spPr>
            <a:xfrm flipV="1">
              <a:off x="2198353" y="2753993"/>
              <a:ext cx="1653108" cy="17890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6"/>
              <a:endCxn id="10" idx="2"/>
            </p:cNvCxnSpPr>
            <p:nvPr/>
          </p:nvCxnSpPr>
          <p:spPr>
            <a:xfrm flipV="1">
              <a:off x="2198353" y="1859480"/>
              <a:ext cx="1653108" cy="26835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7" idx="6"/>
              <a:endCxn id="12" idx="2"/>
            </p:cNvCxnSpPr>
            <p:nvPr/>
          </p:nvCxnSpPr>
          <p:spPr>
            <a:xfrm>
              <a:off x="2198353" y="3648506"/>
              <a:ext cx="1653108" cy="894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7" idx="6"/>
              <a:endCxn id="10" idx="2"/>
            </p:cNvCxnSpPr>
            <p:nvPr/>
          </p:nvCxnSpPr>
          <p:spPr>
            <a:xfrm flipV="1">
              <a:off x="2198353" y="1859480"/>
              <a:ext cx="1653108" cy="1789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2" idx="6"/>
              <a:endCxn id="16" idx="2"/>
            </p:cNvCxnSpPr>
            <p:nvPr/>
          </p:nvCxnSpPr>
          <p:spPr>
            <a:xfrm flipV="1">
              <a:off x="4491541" y="3649089"/>
              <a:ext cx="1653108" cy="8939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2" idx="6"/>
              <a:endCxn id="18" idx="2"/>
            </p:cNvCxnSpPr>
            <p:nvPr/>
          </p:nvCxnSpPr>
          <p:spPr>
            <a:xfrm>
              <a:off x="4491541" y="4543020"/>
              <a:ext cx="16531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" idx="6"/>
              <a:endCxn id="11" idx="2"/>
            </p:cNvCxnSpPr>
            <p:nvPr/>
          </p:nvCxnSpPr>
          <p:spPr>
            <a:xfrm flipV="1">
              <a:off x="2198353" y="2753993"/>
              <a:ext cx="1653108" cy="8945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2" idx="6"/>
              <a:endCxn id="15" idx="2"/>
            </p:cNvCxnSpPr>
            <p:nvPr/>
          </p:nvCxnSpPr>
          <p:spPr>
            <a:xfrm flipV="1">
              <a:off x="4491541" y="2755159"/>
              <a:ext cx="1653108" cy="17878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2" idx="6"/>
              <a:endCxn id="14" idx="2"/>
            </p:cNvCxnSpPr>
            <p:nvPr/>
          </p:nvCxnSpPr>
          <p:spPr>
            <a:xfrm flipV="1">
              <a:off x="4491541" y="1861229"/>
              <a:ext cx="1653108" cy="26817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3" idx="6"/>
              <a:endCxn id="18" idx="2"/>
            </p:cNvCxnSpPr>
            <p:nvPr/>
          </p:nvCxnSpPr>
          <p:spPr>
            <a:xfrm>
              <a:off x="4491541" y="3648506"/>
              <a:ext cx="1653108" cy="894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3" idx="6"/>
              <a:endCxn id="14" idx="2"/>
            </p:cNvCxnSpPr>
            <p:nvPr/>
          </p:nvCxnSpPr>
          <p:spPr>
            <a:xfrm flipV="1">
              <a:off x="4491541" y="1861229"/>
              <a:ext cx="1653108" cy="1787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3" idx="6"/>
              <a:endCxn id="16" idx="2"/>
            </p:cNvCxnSpPr>
            <p:nvPr/>
          </p:nvCxnSpPr>
          <p:spPr>
            <a:xfrm>
              <a:off x="4491541" y="3648506"/>
              <a:ext cx="1653108" cy="5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" idx="3"/>
              <a:endCxn id="6" idx="2"/>
            </p:cNvCxnSpPr>
            <p:nvPr/>
          </p:nvCxnSpPr>
          <p:spPr>
            <a:xfrm>
              <a:off x="241344" y="4015530"/>
              <a:ext cx="1316929" cy="527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" idx="3"/>
              <a:endCxn id="6" idx="2"/>
            </p:cNvCxnSpPr>
            <p:nvPr/>
          </p:nvCxnSpPr>
          <p:spPr>
            <a:xfrm>
              <a:off x="241345" y="3144503"/>
              <a:ext cx="1316928" cy="1398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3" idx="3"/>
              <a:endCxn id="6" idx="2"/>
            </p:cNvCxnSpPr>
            <p:nvPr/>
          </p:nvCxnSpPr>
          <p:spPr>
            <a:xfrm>
              <a:off x="241345" y="2267340"/>
              <a:ext cx="1316928" cy="2275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5" idx="3"/>
              <a:endCxn id="8" idx="2"/>
            </p:cNvCxnSpPr>
            <p:nvPr/>
          </p:nvCxnSpPr>
          <p:spPr>
            <a:xfrm flipV="1">
              <a:off x="241344" y="2753993"/>
              <a:ext cx="1316929" cy="12615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1" idx="6"/>
              <a:endCxn id="14" idx="2"/>
            </p:cNvCxnSpPr>
            <p:nvPr/>
          </p:nvCxnSpPr>
          <p:spPr>
            <a:xfrm flipV="1">
              <a:off x="4491541" y="1861229"/>
              <a:ext cx="1653108" cy="8927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" idx="6"/>
              <a:endCxn id="15" idx="2"/>
            </p:cNvCxnSpPr>
            <p:nvPr/>
          </p:nvCxnSpPr>
          <p:spPr>
            <a:xfrm>
              <a:off x="4491541" y="1859480"/>
              <a:ext cx="1653108" cy="895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" idx="6"/>
              <a:endCxn id="16" idx="2"/>
            </p:cNvCxnSpPr>
            <p:nvPr/>
          </p:nvCxnSpPr>
          <p:spPr>
            <a:xfrm>
              <a:off x="4491541" y="1859480"/>
              <a:ext cx="1653108" cy="1789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" idx="6"/>
              <a:endCxn id="18" idx="2"/>
            </p:cNvCxnSpPr>
            <p:nvPr/>
          </p:nvCxnSpPr>
          <p:spPr>
            <a:xfrm>
              <a:off x="4491541" y="1859480"/>
              <a:ext cx="1653108" cy="26835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1" idx="6"/>
              <a:endCxn id="15" idx="2"/>
            </p:cNvCxnSpPr>
            <p:nvPr/>
          </p:nvCxnSpPr>
          <p:spPr>
            <a:xfrm>
              <a:off x="4491541" y="2753993"/>
              <a:ext cx="1653108" cy="1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6"/>
              <a:endCxn id="16" idx="2"/>
            </p:cNvCxnSpPr>
            <p:nvPr/>
          </p:nvCxnSpPr>
          <p:spPr>
            <a:xfrm>
              <a:off x="4491541" y="2753993"/>
              <a:ext cx="1653108" cy="8950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1" idx="6"/>
              <a:endCxn id="18" idx="2"/>
            </p:cNvCxnSpPr>
            <p:nvPr/>
          </p:nvCxnSpPr>
          <p:spPr>
            <a:xfrm>
              <a:off x="4491541" y="2753993"/>
              <a:ext cx="1653108" cy="17890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" idx="6"/>
              <a:endCxn id="14" idx="2"/>
            </p:cNvCxnSpPr>
            <p:nvPr/>
          </p:nvCxnSpPr>
          <p:spPr>
            <a:xfrm>
              <a:off x="4491541" y="1859480"/>
              <a:ext cx="1653108" cy="17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4" idx="6"/>
              <a:endCxn id="22" idx="2"/>
            </p:cNvCxnSpPr>
            <p:nvPr/>
          </p:nvCxnSpPr>
          <p:spPr>
            <a:xfrm flipV="1">
              <a:off x="6784729" y="1859480"/>
              <a:ext cx="1653108" cy="17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4" idx="6"/>
              <a:endCxn id="19" idx="2"/>
            </p:cNvCxnSpPr>
            <p:nvPr/>
          </p:nvCxnSpPr>
          <p:spPr>
            <a:xfrm>
              <a:off x="6784729" y="1861229"/>
              <a:ext cx="1653108" cy="890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4" idx="6"/>
              <a:endCxn id="21" idx="2"/>
            </p:cNvCxnSpPr>
            <p:nvPr/>
          </p:nvCxnSpPr>
          <p:spPr>
            <a:xfrm>
              <a:off x="6784729" y="1861229"/>
              <a:ext cx="1653108" cy="17834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5" idx="6"/>
              <a:endCxn id="20" idx="2"/>
            </p:cNvCxnSpPr>
            <p:nvPr/>
          </p:nvCxnSpPr>
          <p:spPr>
            <a:xfrm>
              <a:off x="6784729" y="2755159"/>
              <a:ext cx="1653108" cy="17821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8" idx="6"/>
              <a:endCxn id="20" idx="2"/>
            </p:cNvCxnSpPr>
            <p:nvPr/>
          </p:nvCxnSpPr>
          <p:spPr>
            <a:xfrm flipV="1">
              <a:off x="6784729" y="4537345"/>
              <a:ext cx="1653108" cy="56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8" idx="6"/>
              <a:endCxn id="21" idx="2"/>
            </p:cNvCxnSpPr>
            <p:nvPr/>
          </p:nvCxnSpPr>
          <p:spPr>
            <a:xfrm flipV="1">
              <a:off x="6784729" y="3644724"/>
              <a:ext cx="1653108" cy="898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8" idx="6"/>
              <a:endCxn id="19" idx="2"/>
            </p:cNvCxnSpPr>
            <p:nvPr/>
          </p:nvCxnSpPr>
          <p:spPr>
            <a:xfrm flipV="1">
              <a:off x="6784729" y="2752102"/>
              <a:ext cx="1653108" cy="17909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8" idx="6"/>
              <a:endCxn id="22" idx="2"/>
            </p:cNvCxnSpPr>
            <p:nvPr/>
          </p:nvCxnSpPr>
          <p:spPr>
            <a:xfrm flipV="1">
              <a:off x="6784729" y="1859480"/>
              <a:ext cx="1653108" cy="26835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6" idx="6"/>
              <a:endCxn id="22" idx="2"/>
            </p:cNvCxnSpPr>
            <p:nvPr/>
          </p:nvCxnSpPr>
          <p:spPr>
            <a:xfrm flipV="1">
              <a:off x="6784729" y="1859480"/>
              <a:ext cx="1653108" cy="1789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6" idx="6"/>
              <a:endCxn id="19" idx="2"/>
            </p:cNvCxnSpPr>
            <p:nvPr/>
          </p:nvCxnSpPr>
          <p:spPr>
            <a:xfrm flipV="1">
              <a:off x="6784729" y="2752102"/>
              <a:ext cx="1653108" cy="8969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6" idx="6"/>
              <a:endCxn id="21" idx="2"/>
            </p:cNvCxnSpPr>
            <p:nvPr/>
          </p:nvCxnSpPr>
          <p:spPr>
            <a:xfrm flipV="1">
              <a:off x="6784729" y="3644724"/>
              <a:ext cx="1653108" cy="43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6" idx="6"/>
              <a:endCxn id="20" idx="2"/>
            </p:cNvCxnSpPr>
            <p:nvPr/>
          </p:nvCxnSpPr>
          <p:spPr>
            <a:xfrm>
              <a:off x="6784729" y="3649089"/>
              <a:ext cx="1653108" cy="888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" idx="6"/>
              <a:endCxn id="21" idx="2"/>
            </p:cNvCxnSpPr>
            <p:nvPr/>
          </p:nvCxnSpPr>
          <p:spPr>
            <a:xfrm>
              <a:off x="6784729" y="2755159"/>
              <a:ext cx="1653108" cy="889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" idx="6"/>
              <a:endCxn id="19" idx="2"/>
            </p:cNvCxnSpPr>
            <p:nvPr/>
          </p:nvCxnSpPr>
          <p:spPr>
            <a:xfrm flipV="1">
              <a:off x="6784729" y="2752102"/>
              <a:ext cx="1653108" cy="30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5" idx="6"/>
              <a:endCxn id="22" idx="2"/>
            </p:cNvCxnSpPr>
            <p:nvPr/>
          </p:nvCxnSpPr>
          <p:spPr>
            <a:xfrm flipV="1">
              <a:off x="6784729" y="1859480"/>
              <a:ext cx="1653108" cy="895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4" idx="6"/>
              <a:endCxn id="20" idx="2"/>
            </p:cNvCxnSpPr>
            <p:nvPr/>
          </p:nvCxnSpPr>
          <p:spPr>
            <a:xfrm>
              <a:off x="6784729" y="1861229"/>
              <a:ext cx="1653108" cy="26761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22" idx="6"/>
              <a:endCxn id="17" idx="2"/>
            </p:cNvCxnSpPr>
            <p:nvPr/>
          </p:nvCxnSpPr>
          <p:spPr>
            <a:xfrm>
              <a:off x="9077917" y="1859480"/>
              <a:ext cx="1333068" cy="1400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9" idx="6"/>
              <a:endCxn id="17" idx="2"/>
            </p:cNvCxnSpPr>
            <p:nvPr/>
          </p:nvCxnSpPr>
          <p:spPr>
            <a:xfrm>
              <a:off x="9077917" y="2752102"/>
              <a:ext cx="1333068" cy="5078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21" idx="6"/>
              <a:endCxn id="17" idx="2"/>
            </p:cNvCxnSpPr>
            <p:nvPr/>
          </p:nvCxnSpPr>
          <p:spPr>
            <a:xfrm flipV="1">
              <a:off x="9077917" y="3259976"/>
              <a:ext cx="1333068" cy="384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20" idx="6"/>
              <a:endCxn id="17" idx="2"/>
            </p:cNvCxnSpPr>
            <p:nvPr/>
          </p:nvCxnSpPr>
          <p:spPr>
            <a:xfrm flipV="1">
              <a:off x="9077917" y="3259976"/>
              <a:ext cx="1333068" cy="1277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5" idx="3"/>
              <a:endCxn id="7" idx="2"/>
            </p:cNvCxnSpPr>
            <p:nvPr/>
          </p:nvCxnSpPr>
          <p:spPr>
            <a:xfrm flipV="1">
              <a:off x="241344" y="3648506"/>
              <a:ext cx="1316929" cy="3670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5" idx="3"/>
              <a:endCxn id="9" idx="2"/>
            </p:cNvCxnSpPr>
            <p:nvPr/>
          </p:nvCxnSpPr>
          <p:spPr>
            <a:xfrm flipV="1">
              <a:off x="241344" y="1859480"/>
              <a:ext cx="1316929" cy="21560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4" idx="3"/>
              <a:endCxn id="9" idx="2"/>
            </p:cNvCxnSpPr>
            <p:nvPr/>
          </p:nvCxnSpPr>
          <p:spPr>
            <a:xfrm flipV="1">
              <a:off x="241345" y="1859480"/>
              <a:ext cx="1316928" cy="12850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4" idx="3"/>
              <a:endCxn id="8" idx="2"/>
            </p:cNvCxnSpPr>
            <p:nvPr/>
          </p:nvCxnSpPr>
          <p:spPr>
            <a:xfrm flipV="1">
              <a:off x="241345" y="2753993"/>
              <a:ext cx="1316928" cy="390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7" idx="2"/>
            </p:cNvCxnSpPr>
            <p:nvPr/>
          </p:nvCxnSpPr>
          <p:spPr>
            <a:xfrm>
              <a:off x="241345" y="3144503"/>
              <a:ext cx="1316928" cy="504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3" idx="3"/>
              <a:endCxn id="7" idx="2"/>
            </p:cNvCxnSpPr>
            <p:nvPr/>
          </p:nvCxnSpPr>
          <p:spPr>
            <a:xfrm>
              <a:off x="241345" y="2267340"/>
              <a:ext cx="1316928" cy="1381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3" idx="3"/>
              <a:endCxn id="9" idx="2"/>
            </p:cNvCxnSpPr>
            <p:nvPr/>
          </p:nvCxnSpPr>
          <p:spPr>
            <a:xfrm flipV="1">
              <a:off x="241345" y="1859480"/>
              <a:ext cx="1316928" cy="4078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3" idx="3"/>
              <a:endCxn id="8" idx="2"/>
            </p:cNvCxnSpPr>
            <p:nvPr/>
          </p:nvCxnSpPr>
          <p:spPr>
            <a:xfrm>
              <a:off x="241345" y="2267340"/>
              <a:ext cx="1316928" cy="486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7" idx="6"/>
              <a:endCxn id="224" idx="1"/>
            </p:cNvCxnSpPr>
            <p:nvPr/>
          </p:nvCxnSpPr>
          <p:spPr>
            <a:xfrm>
              <a:off x="11051065" y="3259976"/>
              <a:ext cx="528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11579456" y="3013754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4" name="TextBox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456" y="3013754"/>
                  <a:ext cx="329193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ounded Rectangle 37"/>
          <p:cNvSpPr/>
          <p:nvPr/>
        </p:nvSpPr>
        <p:spPr>
          <a:xfrm>
            <a:off x="551793" y="1063995"/>
            <a:ext cx="4808483" cy="3473464"/>
          </a:xfrm>
          <a:prstGeom prst="roundRect">
            <a:avLst>
              <a:gd name="adj" fmla="val 31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5" name="Ink 224">
                <a:extLst>
                  <a:ext uri="{FF2B5EF4-FFF2-40B4-BE49-F238E27FC236}">
                    <a16:creationId xmlns="" xmlns:a16="http://schemas.microsoft.com/office/drawing/2014/main" id="{2F246B86-2147-457A-A793-C6CEFE008EFF}"/>
                  </a:ext>
                </a:extLst>
              </p14:cNvPr>
              <p14:cNvContentPartPr/>
              <p14:nvPr/>
            </p14:nvContentPartPr>
            <p14:xfrm>
              <a:off x="1035000" y="774720"/>
              <a:ext cx="10287360" cy="53154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F246B86-2147-457A-A793-C6CEFE008E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765360"/>
                <a:ext cx="103060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1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278F094-F55D-40FB-8155-21518A178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711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Each mini-batch is scaled by the mean/variance </a:t>
                </a:r>
                <a:r>
                  <a:rPr lang="en-US" sz="3200"/>
                  <a:t>computed on just </a:t>
                </a:r>
                <a:r>
                  <a:rPr lang="en-US" sz="3200" dirty="0"/>
                  <a:t>that mini-batch.</a:t>
                </a:r>
              </a:p>
              <a:p>
                <a:r>
                  <a:rPr lang="en-US" sz="3200" dirty="0"/>
                  <a:t>This adds some noise to the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/>
                  <a:t> within that minibatch. So similar to dropout, it adds some noise to each hidden layer’s activations. </a:t>
                </a:r>
              </a:p>
              <a:p>
                <a:r>
                  <a:rPr lang="en-US" sz="3200" dirty="0"/>
                  <a:t>This has a slight regularization effect.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8F094-F55D-40FB-8155-21518A178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7110"/>
                <a:ext cx="10515600" cy="4351338"/>
              </a:xfrm>
              <a:blipFill>
                <a:blip r:embed="rId2"/>
                <a:stretch>
                  <a:fillRect l="-1333" t="-29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D4D2141B-79DD-4A33-A3E1-BFAF1BD0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Batch Norm as regularization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34894586-73E6-41C4-9485-935B51805FC9}"/>
                  </a:ext>
                </a:extLst>
              </p14:cNvPr>
              <p14:cNvContentPartPr/>
              <p14:nvPr/>
            </p14:nvContentPartPr>
            <p14:xfrm>
              <a:off x="2095560" y="596880"/>
              <a:ext cx="9703080" cy="445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894586-73E6-41C4-9485-935B51805F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200" y="587520"/>
                <a:ext cx="972180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80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/>
              <a:t>Batch 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Batch Norm at</a:t>
            </a:r>
          </a:p>
          <a:p>
            <a:pPr algn="ctr"/>
            <a:r>
              <a:rPr lang="en-US" sz="6600" dirty="0"/>
              <a:t>test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052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Norm at test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E69AA5D8-37B0-425C-9821-D0061BF80314}"/>
                  </a:ext>
                </a:extLst>
              </p:cNvPr>
              <p:cNvSpPr/>
              <p:nvPr/>
            </p:nvSpPr>
            <p:spPr>
              <a:xfrm>
                <a:off x="1169022" y="1190128"/>
                <a:ext cx="2681696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9AA5D8-37B0-425C-9821-D0061BF80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22" y="1190128"/>
                <a:ext cx="2681696" cy="128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9B818AE-D9FD-44F0-A20A-1D7B181A6FA8}"/>
                  </a:ext>
                </a:extLst>
              </p:cNvPr>
              <p:cNvSpPr/>
              <p:nvPr/>
            </p:nvSpPr>
            <p:spPr>
              <a:xfrm>
                <a:off x="998971" y="2445833"/>
                <a:ext cx="3900940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B818AE-D9FD-44F0-A20A-1D7B181A6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71" y="2445833"/>
                <a:ext cx="3900940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26E48F77-2BEC-428A-8742-3FE1E3EB3596}"/>
                  </a:ext>
                </a:extLst>
              </p:cNvPr>
              <p:cNvSpPr/>
              <p:nvPr/>
            </p:nvSpPr>
            <p:spPr>
              <a:xfrm>
                <a:off x="466088" y="3764843"/>
                <a:ext cx="3216393" cy="1194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norm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E48F77-2BEC-428A-8742-3FE1E3EB3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8" y="3764843"/>
                <a:ext cx="3216393" cy="1194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1BA2CDE4-57D2-4DAE-AB7B-90B9BF97C421}"/>
                  </a:ext>
                </a:extLst>
              </p:cNvPr>
              <p:cNvSpPr/>
              <p:nvPr/>
            </p:nvSpPr>
            <p:spPr>
              <a:xfrm>
                <a:off x="856734" y="5298330"/>
                <a:ext cx="3937687" cy="690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norm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A2CDE4-57D2-4DAE-AB7B-90B9BF97C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34" y="5298330"/>
                <a:ext cx="3937687" cy="690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A9D042D1-CDD9-4142-9F99-B3332B921A3C}"/>
                  </a:ext>
                </a:extLst>
              </p14:cNvPr>
              <p14:cNvContentPartPr/>
              <p14:nvPr/>
            </p14:nvContentPartPr>
            <p14:xfrm>
              <a:off x="120600" y="946080"/>
              <a:ext cx="11843280" cy="5760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D042D1-CDD9-4142-9F99-B3332B921A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240" y="936720"/>
                <a:ext cx="11862000" cy="57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39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10312"/>
            <a:ext cx="11215222" cy="1325563"/>
          </a:xfrm>
        </p:spPr>
        <p:txBody>
          <a:bodyPr anchor="t"/>
          <a:lstStyle/>
          <a:p>
            <a:r>
              <a:rPr lang="en-US" dirty="0"/>
              <a:t>Normalizing inputs to speed up learning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619803" y="1361210"/>
            <a:ext cx="3650610" cy="1746520"/>
            <a:chOff x="619803" y="1361210"/>
            <a:chExt cx="3650610" cy="1746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2" idx="3"/>
              <a:endCxn id="23" idx="2"/>
            </p:cNvCxnSpPr>
            <p:nvPr/>
          </p:nvCxnSpPr>
          <p:spPr>
            <a:xfrm>
              <a:off x="1107501" y="1607432"/>
              <a:ext cx="1183416" cy="627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23" idx="2"/>
            </p:cNvCxnSpPr>
            <p:nvPr/>
          </p:nvCxnSpPr>
          <p:spPr>
            <a:xfrm flipV="1">
              <a:off x="1116990" y="2234470"/>
              <a:ext cx="117392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3"/>
              <a:endCxn id="23" idx="2"/>
            </p:cNvCxnSpPr>
            <p:nvPr/>
          </p:nvCxnSpPr>
          <p:spPr>
            <a:xfrm flipV="1">
              <a:off x="1116990" y="2234470"/>
              <a:ext cx="1173927" cy="627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290917" y="1960150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6"/>
              <a:endCxn id="30" idx="1"/>
            </p:cNvCxnSpPr>
            <p:nvPr/>
          </p:nvCxnSpPr>
          <p:spPr>
            <a:xfrm>
              <a:off x="2839557" y="2234470"/>
              <a:ext cx="9169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46262" y="1440693"/>
                  <a:ext cx="7775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2" y="1440693"/>
                  <a:ext cx="77752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619803" y="4787434"/>
            <a:ext cx="4774180" cy="1700800"/>
            <a:chOff x="673092" y="4725440"/>
            <a:chExt cx="4774180" cy="170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73092" y="472544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4725440"/>
                  <a:ext cx="487698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73092" y="535247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5352479"/>
                  <a:ext cx="497187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73092" y="593379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5933797"/>
                  <a:ext cx="497187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>
              <a:stCxn id="47" idx="3"/>
              <a:endCxn id="53" idx="2"/>
            </p:cNvCxnSpPr>
            <p:nvPr/>
          </p:nvCxnSpPr>
          <p:spPr>
            <a:xfrm>
              <a:off x="1160790" y="4971662"/>
              <a:ext cx="771927" cy="1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8" idx="3"/>
              <a:endCxn id="57" idx="2"/>
            </p:cNvCxnSpPr>
            <p:nvPr/>
          </p:nvCxnSpPr>
          <p:spPr>
            <a:xfrm flipV="1">
              <a:off x="1170279" y="5576763"/>
              <a:ext cx="762438" cy="21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9" idx="3"/>
              <a:endCxn id="58" idx="2"/>
            </p:cNvCxnSpPr>
            <p:nvPr/>
          </p:nvCxnSpPr>
          <p:spPr>
            <a:xfrm flipV="1">
              <a:off x="1170279" y="6180018"/>
              <a:ext cx="7624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932717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6"/>
              <a:endCxn id="59" idx="2"/>
            </p:cNvCxnSpPr>
            <p:nvPr/>
          </p:nvCxnSpPr>
          <p:spPr>
            <a:xfrm>
              <a:off x="2207037" y="4973509"/>
              <a:ext cx="500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933413" y="5293077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13" y="5293077"/>
                  <a:ext cx="513859" cy="5847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1932717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32717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707440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12483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702397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452423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52423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452423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321383" y="543852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53" idx="6"/>
              <a:endCxn id="60" idx="2"/>
            </p:cNvCxnSpPr>
            <p:nvPr/>
          </p:nvCxnSpPr>
          <p:spPr>
            <a:xfrm>
              <a:off x="2207037" y="4973509"/>
              <a:ext cx="505446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3" idx="6"/>
              <a:endCxn id="61" idx="2"/>
            </p:cNvCxnSpPr>
            <p:nvPr/>
          </p:nvCxnSpPr>
          <p:spPr>
            <a:xfrm>
              <a:off x="2207037" y="4973509"/>
              <a:ext cx="495360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57" idx="6"/>
              <a:endCxn id="59" idx="2"/>
            </p:cNvCxnSpPr>
            <p:nvPr/>
          </p:nvCxnSpPr>
          <p:spPr>
            <a:xfrm flipV="1">
              <a:off x="2207037" y="4973509"/>
              <a:ext cx="500403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57" idx="6"/>
              <a:endCxn id="60" idx="2"/>
            </p:cNvCxnSpPr>
            <p:nvPr/>
          </p:nvCxnSpPr>
          <p:spPr>
            <a:xfrm>
              <a:off x="2207037" y="5576763"/>
              <a:ext cx="5054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57" idx="6"/>
              <a:endCxn id="61" idx="2"/>
            </p:cNvCxnSpPr>
            <p:nvPr/>
          </p:nvCxnSpPr>
          <p:spPr>
            <a:xfrm>
              <a:off x="2207037" y="5576763"/>
              <a:ext cx="495360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58" idx="6"/>
              <a:endCxn id="61" idx="2"/>
            </p:cNvCxnSpPr>
            <p:nvPr/>
          </p:nvCxnSpPr>
          <p:spPr>
            <a:xfrm>
              <a:off x="2207037" y="6180018"/>
              <a:ext cx="4953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58" idx="6"/>
              <a:endCxn id="60" idx="2"/>
            </p:cNvCxnSpPr>
            <p:nvPr/>
          </p:nvCxnSpPr>
          <p:spPr>
            <a:xfrm flipV="1">
              <a:off x="2207037" y="5576763"/>
              <a:ext cx="505446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58" idx="6"/>
              <a:endCxn id="59" idx="2"/>
            </p:cNvCxnSpPr>
            <p:nvPr/>
          </p:nvCxnSpPr>
          <p:spPr>
            <a:xfrm flipV="1">
              <a:off x="2207037" y="4973509"/>
              <a:ext cx="500403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59" idx="6"/>
              <a:endCxn id="62" idx="2"/>
            </p:cNvCxnSpPr>
            <p:nvPr/>
          </p:nvCxnSpPr>
          <p:spPr>
            <a:xfrm>
              <a:off x="2981760" y="4973509"/>
              <a:ext cx="4706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9" idx="6"/>
              <a:endCxn id="63" idx="2"/>
            </p:cNvCxnSpPr>
            <p:nvPr/>
          </p:nvCxnSpPr>
          <p:spPr>
            <a:xfrm>
              <a:off x="2981760" y="4973509"/>
              <a:ext cx="470663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59" idx="6"/>
              <a:endCxn id="64" idx="2"/>
            </p:cNvCxnSpPr>
            <p:nvPr/>
          </p:nvCxnSpPr>
          <p:spPr>
            <a:xfrm>
              <a:off x="2981760" y="4973509"/>
              <a:ext cx="470663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60" idx="6"/>
              <a:endCxn id="62" idx="2"/>
            </p:cNvCxnSpPr>
            <p:nvPr/>
          </p:nvCxnSpPr>
          <p:spPr>
            <a:xfrm flipV="1">
              <a:off x="2986803" y="4973509"/>
              <a:ext cx="465620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60" idx="6"/>
              <a:endCxn id="63" idx="2"/>
            </p:cNvCxnSpPr>
            <p:nvPr/>
          </p:nvCxnSpPr>
          <p:spPr>
            <a:xfrm>
              <a:off x="2986803" y="5576763"/>
              <a:ext cx="465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60" idx="6"/>
              <a:endCxn id="64" idx="2"/>
            </p:cNvCxnSpPr>
            <p:nvPr/>
          </p:nvCxnSpPr>
          <p:spPr>
            <a:xfrm>
              <a:off x="2986803" y="5576763"/>
              <a:ext cx="465620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61" idx="6"/>
              <a:endCxn id="64" idx="2"/>
            </p:cNvCxnSpPr>
            <p:nvPr/>
          </p:nvCxnSpPr>
          <p:spPr>
            <a:xfrm>
              <a:off x="2976717" y="6180018"/>
              <a:ext cx="4757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61" idx="6"/>
              <a:endCxn id="63" idx="2"/>
            </p:cNvCxnSpPr>
            <p:nvPr/>
          </p:nvCxnSpPr>
          <p:spPr>
            <a:xfrm flipV="1">
              <a:off x="2976717" y="5576763"/>
              <a:ext cx="475706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62" idx="6"/>
              <a:endCxn id="65" idx="2"/>
            </p:cNvCxnSpPr>
            <p:nvPr/>
          </p:nvCxnSpPr>
          <p:spPr>
            <a:xfrm>
              <a:off x="3726743" y="4973509"/>
              <a:ext cx="594640" cy="6021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3" idx="6"/>
              <a:endCxn id="65" idx="2"/>
            </p:cNvCxnSpPr>
            <p:nvPr/>
          </p:nvCxnSpPr>
          <p:spPr>
            <a:xfrm flipV="1">
              <a:off x="3726743" y="5575686"/>
              <a:ext cx="594640" cy="1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64" idx="6"/>
              <a:endCxn id="65" idx="2"/>
            </p:cNvCxnSpPr>
            <p:nvPr/>
          </p:nvCxnSpPr>
          <p:spPr>
            <a:xfrm flipV="1">
              <a:off x="3726743" y="5575686"/>
              <a:ext cx="594640" cy="6043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65" idx="6"/>
              <a:endCxn id="55" idx="1"/>
            </p:cNvCxnSpPr>
            <p:nvPr/>
          </p:nvCxnSpPr>
          <p:spPr>
            <a:xfrm>
              <a:off x="4595703" y="5575686"/>
              <a:ext cx="337710" cy="97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49" idx="3"/>
              <a:endCxn id="57" idx="2"/>
            </p:cNvCxnSpPr>
            <p:nvPr/>
          </p:nvCxnSpPr>
          <p:spPr>
            <a:xfrm flipV="1">
              <a:off x="1170279" y="5576763"/>
              <a:ext cx="762438" cy="603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49" idx="3"/>
              <a:endCxn id="53" idx="2"/>
            </p:cNvCxnSpPr>
            <p:nvPr/>
          </p:nvCxnSpPr>
          <p:spPr>
            <a:xfrm flipV="1">
              <a:off x="1170279" y="4973509"/>
              <a:ext cx="762438" cy="1206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48" idx="3"/>
              <a:endCxn id="53" idx="2"/>
            </p:cNvCxnSpPr>
            <p:nvPr/>
          </p:nvCxnSpPr>
          <p:spPr>
            <a:xfrm flipV="1">
              <a:off x="1170279" y="4973509"/>
              <a:ext cx="762438" cy="625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48" idx="3"/>
              <a:endCxn id="58" idx="2"/>
            </p:cNvCxnSpPr>
            <p:nvPr/>
          </p:nvCxnSpPr>
          <p:spPr>
            <a:xfrm>
              <a:off x="1170279" y="5598701"/>
              <a:ext cx="762438" cy="581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47" idx="3"/>
              <a:endCxn id="58" idx="2"/>
            </p:cNvCxnSpPr>
            <p:nvPr/>
          </p:nvCxnSpPr>
          <p:spPr>
            <a:xfrm>
              <a:off x="1160790" y="4971662"/>
              <a:ext cx="771927" cy="1208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47" idx="3"/>
              <a:endCxn id="57" idx="2"/>
            </p:cNvCxnSpPr>
            <p:nvPr/>
          </p:nvCxnSpPr>
          <p:spPr>
            <a:xfrm>
              <a:off x="1160790" y="4971662"/>
              <a:ext cx="771927" cy="6051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F886B466-C069-49CF-92E6-52A829C1E3D6}"/>
                  </a:ext>
                </a:extLst>
              </p14:cNvPr>
              <p14:cNvContentPartPr/>
              <p14:nvPr/>
            </p14:nvContentPartPr>
            <p14:xfrm>
              <a:off x="476280" y="1015920"/>
              <a:ext cx="11334960" cy="543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86B466-C069-49CF-92E6-52A829C1E3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920" y="1006560"/>
                <a:ext cx="11353680" cy="54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5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10312"/>
            <a:ext cx="11215222" cy="1325563"/>
          </a:xfrm>
        </p:spPr>
        <p:txBody>
          <a:bodyPr anchor="t"/>
          <a:lstStyle/>
          <a:p>
            <a:r>
              <a:rPr lang="en-US" dirty="0"/>
              <a:t>Implementing Batch Norm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B469CDCC-41E8-4ABD-B0B6-48CC35642266}"/>
                  </a:ext>
                </a:extLst>
              </p14:cNvPr>
              <p14:cNvContentPartPr/>
              <p14:nvPr/>
            </p14:nvContentPartPr>
            <p14:xfrm>
              <a:off x="800280" y="520560"/>
              <a:ext cx="11043000" cy="565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69CDCC-41E8-4ABD-B0B6-48CC35642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920" y="511200"/>
                <a:ext cx="11061720" cy="56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30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/>
              <a:t>Batch 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Fitting Batch Norm</a:t>
            </a:r>
          </a:p>
          <a:p>
            <a:pPr algn="ctr"/>
            <a:r>
              <a:rPr lang="en-US" sz="6000" dirty="0"/>
              <a:t>into a neural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186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Adding Batch Norm to a network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1879428" y="938990"/>
            <a:ext cx="8323817" cy="2351357"/>
            <a:chOff x="619803" y="1058791"/>
            <a:chExt cx="8323817" cy="2351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2" idx="3"/>
              <a:endCxn id="23" idx="2"/>
            </p:cNvCxnSpPr>
            <p:nvPr/>
          </p:nvCxnSpPr>
          <p:spPr>
            <a:xfrm flipV="1">
              <a:off x="1107501" y="1607431"/>
              <a:ext cx="166557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23" idx="2"/>
            </p:cNvCxnSpPr>
            <p:nvPr/>
          </p:nvCxnSpPr>
          <p:spPr>
            <a:xfrm flipV="1">
              <a:off x="1116990" y="1607431"/>
              <a:ext cx="1656089" cy="62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3"/>
              <a:endCxn id="23" idx="2"/>
            </p:cNvCxnSpPr>
            <p:nvPr/>
          </p:nvCxnSpPr>
          <p:spPr>
            <a:xfrm flipV="1">
              <a:off x="1116990" y="1607431"/>
              <a:ext cx="1656089" cy="1254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773079" y="105879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114" idx="6"/>
              <a:endCxn id="30" idx="1"/>
            </p:cNvCxnSpPr>
            <p:nvPr/>
          </p:nvCxnSpPr>
          <p:spPr>
            <a:xfrm flipV="1">
              <a:off x="7485470" y="2188639"/>
              <a:ext cx="944291" cy="1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429761" y="1896251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761" y="1896251"/>
                  <a:ext cx="513859" cy="58477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2773079" y="2312868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12" idx="3"/>
              <a:endCxn id="66" idx="2"/>
            </p:cNvCxnSpPr>
            <p:nvPr/>
          </p:nvCxnSpPr>
          <p:spPr>
            <a:xfrm>
              <a:off x="1107501" y="1607432"/>
              <a:ext cx="1665578" cy="12540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3" idx="3"/>
              <a:endCxn id="66" idx="2"/>
            </p:cNvCxnSpPr>
            <p:nvPr/>
          </p:nvCxnSpPr>
          <p:spPr>
            <a:xfrm>
              <a:off x="1116990" y="2234471"/>
              <a:ext cx="1656089" cy="6270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4" idx="3"/>
              <a:endCxn id="66" idx="2"/>
            </p:cNvCxnSpPr>
            <p:nvPr/>
          </p:nvCxnSpPr>
          <p:spPr>
            <a:xfrm flipV="1">
              <a:off x="1116990" y="2861508"/>
              <a:ext cx="165608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23" idx="6"/>
              <a:endCxn id="111" idx="2"/>
            </p:cNvCxnSpPr>
            <p:nvPr/>
          </p:nvCxnSpPr>
          <p:spPr>
            <a:xfrm>
              <a:off x="3870359" y="1607431"/>
              <a:ext cx="685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4555501" y="105879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55501" y="2312868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388190" y="164155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>
              <a:stCxn id="66" idx="6"/>
              <a:endCxn id="113" idx="2"/>
            </p:cNvCxnSpPr>
            <p:nvPr/>
          </p:nvCxnSpPr>
          <p:spPr>
            <a:xfrm>
              <a:off x="3870359" y="2861508"/>
              <a:ext cx="685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6" idx="6"/>
              <a:endCxn id="111" idx="2"/>
            </p:cNvCxnSpPr>
            <p:nvPr/>
          </p:nvCxnSpPr>
          <p:spPr>
            <a:xfrm flipV="1">
              <a:off x="3870359" y="1607431"/>
              <a:ext cx="685142" cy="1254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23" idx="6"/>
              <a:endCxn id="113" idx="2"/>
            </p:cNvCxnSpPr>
            <p:nvPr/>
          </p:nvCxnSpPr>
          <p:spPr>
            <a:xfrm>
              <a:off x="3870359" y="1607431"/>
              <a:ext cx="685142" cy="1254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3" idx="6"/>
              <a:endCxn id="114" idx="2"/>
            </p:cNvCxnSpPr>
            <p:nvPr/>
          </p:nvCxnSpPr>
          <p:spPr>
            <a:xfrm flipV="1">
              <a:off x="5652781" y="2190191"/>
              <a:ext cx="735409" cy="671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11" idx="6"/>
              <a:endCxn id="114" idx="2"/>
            </p:cNvCxnSpPr>
            <p:nvPr/>
          </p:nvCxnSpPr>
          <p:spPr>
            <a:xfrm>
              <a:off x="5652781" y="1607431"/>
              <a:ext cx="735409" cy="582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B624DE5C-B2E5-4D2E-9354-18F1DEA9621A}"/>
                  </a:ext>
                </a:extLst>
              </p14:cNvPr>
              <p14:cNvContentPartPr/>
              <p14:nvPr/>
            </p14:nvContentPartPr>
            <p14:xfrm>
              <a:off x="463680" y="939960"/>
              <a:ext cx="11703240" cy="582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24DE5C-B2E5-4D2E-9354-18F1DEA9621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320" y="930600"/>
                <a:ext cx="1172196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5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Working with mini-batches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7999D308-8268-4DEC-BB4D-CBCE2E5A031B}"/>
                  </a:ext>
                </a:extLst>
              </p14:cNvPr>
              <p14:cNvContentPartPr/>
              <p14:nvPr/>
            </p14:nvContentPartPr>
            <p14:xfrm>
              <a:off x="476280" y="787320"/>
              <a:ext cx="10960560" cy="598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99D308-8268-4DEC-BB4D-CBCE2E5A0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20" y="777960"/>
                <a:ext cx="109792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1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Implementing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7B72B903-1251-4E9E-AA0D-49F28E706647}"/>
                  </a:ext>
                </a:extLst>
              </p14:cNvPr>
              <p14:cNvContentPartPr/>
              <p14:nvPr/>
            </p14:nvContentPartPr>
            <p14:xfrm>
              <a:off x="565200" y="952560"/>
              <a:ext cx="10903320" cy="443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72B903-1251-4E9E-AA0D-49F28E706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943200"/>
                <a:ext cx="10922040" cy="44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4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Batch Normalization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does</a:t>
            </a:r>
          </a:p>
          <a:p>
            <a:pPr algn="ctr"/>
            <a:r>
              <a:rPr lang="en-US" sz="6600" dirty="0"/>
              <a:t>Batch Norm work?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519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on shifting input distribution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99669" y="928172"/>
            <a:ext cx="2428589" cy="1204922"/>
            <a:chOff x="619803" y="1361210"/>
            <a:chExt cx="3650610" cy="1746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1107501" y="1607432"/>
              <a:ext cx="1183416" cy="627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116990" y="2234470"/>
              <a:ext cx="117392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116990" y="2234470"/>
              <a:ext cx="1173927" cy="627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290917" y="1960150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9557" y="2234470"/>
              <a:ext cx="9169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694708" y="2052024"/>
            <a:ext cx="3525252" cy="4523741"/>
            <a:chOff x="651732" y="2286484"/>
            <a:chExt cx="3525252" cy="4523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51732" y="2286484"/>
                  <a:ext cx="1476045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Cat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r>
                          <a:rPr lang="en-US" sz="320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= 1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32" y="2286484"/>
                  <a:ext cx="1476045" cy="10772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3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5770" y="3344060"/>
              <a:ext cx="1240038" cy="82636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5770" y="4223992"/>
              <a:ext cx="1219316" cy="82636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5770" y="5103924"/>
              <a:ext cx="1219316" cy="82636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5771" y="5983856"/>
              <a:ext cx="1219316" cy="8263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5971" y="3344060"/>
              <a:ext cx="1219316" cy="82636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5971" y="4223992"/>
              <a:ext cx="1219316" cy="82636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5971" y="5103924"/>
              <a:ext cx="1219316" cy="82636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5972" y="6012090"/>
              <a:ext cx="1219316" cy="7981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267487" y="2286484"/>
                  <a:ext cx="1909497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Non-Cat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r>
                          <a:rPr lang="en-US" sz="320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=0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487" y="2286484"/>
                  <a:ext cx="1909497" cy="107721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917" t="-7386" r="-7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583E4017-2C23-410D-A6F0-B210034F3BDD}"/>
              </a:ext>
            </a:extLst>
          </p:cNvPr>
          <p:cNvGrpSpPr/>
          <p:nvPr/>
        </p:nvGrpSpPr>
        <p:grpSpPr>
          <a:xfrm>
            <a:off x="7268197" y="2361562"/>
            <a:ext cx="3301001" cy="4214203"/>
            <a:chOff x="7268197" y="2361562"/>
            <a:chExt cx="3301001" cy="4214203"/>
          </a:xfrm>
        </p:grpSpPr>
        <p:grpSp>
          <p:nvGrpSpPr>
            <p:cNvPr id="31" name="Group 30"/>
            <p:cNvGrpSpPr/>
            <p:nvPr/>
          </p:nvGrpSpPr>
          <p:grpSpPr>
            <a:xfrm>
              <a:off x="7268197" y="2361562"/>
              <a:ext cx="3301001" cy="4214203"/>
              <a:chOff x="7338535" y="2361562"/>
              <a:chExt cx="3301001" cy="42142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7338535" y="2361563"/>
                    <a:ext cx="147604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  <m:r>
                            <a:rPr lang="en-US" sz="320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 = 1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8535" y="2361563"/>
                    <a:ext cx="1476045" cy="58477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253259" y="2361562"/>
                    <a:ext cx="138627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  <m:r>
                            <a:rPr lang="en-US" sz="320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 =0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3259" y="2361562"/>
                    <a:ext cx="1386277" cy="58477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44472" y="5765313"/>
                <a:ext cx="1216152" cy="810452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44472" y="3065374"/>
                <a:ext cx="1216152" cy="90356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56539" y="4027428"/>
                <a:ext cx="1216152" cy="81045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56539" y="4896370"/>
                <a:ext cx="1216152" cy="810451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53259" y="5765311"/>
                <a:ext cx="1250828" cy="810454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53259" y="3062279"/>
                <a:ext cx="1216152" cy="906658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53259" y="4896369"/>
                <a:ext cx="1250828" cy="810451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03055419-9562-42B4-9142-917D750DA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2921" y="4024062"/>
              <a:ext cx="1220724" cy="81381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F484A58C-21F2-461C-8ACF-4ABEBFF600A0}"/>
                  </a:ext>
                </a:extLst>
              </p14:cNvPr>
              <p14:cNvContentPartPr/>
              <p14:nvPr/>
            </p14:nvContentPartPr>
            <p14:xfrm>
              <a:off x="2057400" y="1003320"/>
              <a:ext cx="6807600" cy="5156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84A58C-21F2-461C-8ACF-4ABEBFF600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48040" y="993960"/>
                <a:ext cx="682632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0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Macintosh PowerPoint</Application>
  <PresentationFormat>Breitbild</PresentationFormat>
  <Paragraphs>59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Cambria Math</vt:lpstr>
      <vt:lpstr>Century Schoolbook</vt:lpstr>
      <vt:lpstr>Arial</vt:lpstr>
      <vt:lpstr>Office-Design</vt:lpstr>
      <vt:lpstr>Batch Normalization</vt:lpstr>
      <vt:lpstr>Normalizing inputs to speed up learning</vt:lpstr>
      <vt:lpstr>Implementing Batch Norm</vt:lpstr>
      <vt:lpstr>Batch Normalization</vt:lpstr>
      <vt:lpstr>Adding Batch Norm to a network</vt:lpstr>
      <vt:lpstr>Working with mini-batches</vt:lpstr>
      <vt:lpstr>Implementing gradient descent</vt:lpstr>
      <vt:lpstr>Batch Normalization</vt:lpstr>
      <vt:lpstr>Learning on shifting input distribution</vt:lpstr>
      <vt:lpstr>Why this is a problem with neural networks?</vt:lpstr>
      <vt:lpstr>Batch Norm as regularization</vt:lpstr>
      <vt:lpstr>Batch Normalization</vt:lpstr>
      <vt:lpstr>Batch Norm at test time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Normalization</dc:title>
  <dc:creator>Andreas Pester</dc:creator>
  <cp:lastModifiedBy>Andreas Pester</cp:lastModifiedBy>
  <cp:revision>1</cp:revision>
  <dcterms:created xsi:type="dcterms:W3CDTF">2017-12-18T12:11:38Z</dcterms:created>
  <dcterms:modified xsi:type="dcterms:W3CDTF">2017-12-18T12:12:30Z</dcterms:modified>
</cp:coreProperties>
</file>