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04:59.5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5309 6209 0,'18'0'47,"35"0"-31,-18 0-16,71-18 16,-53 1-16,0 17 15,70-18 1,1 0-16,-54 18 15,-17-17-15,53-1 16,-35 0 0,-54 1-16,1 17 15</inkml:trace>
  <inkml:trace contextRef="#ctx0" brushRef="#br0" timeOffset="350.4283">5962 6209 0,'0'35'16,"0"-70"-16,18 88 0,-1 0 15,1-18 1,-18 0-16,35-17 0,0 52 15,-17-34-15,17 34 16,-17-34-16,17 34 16,-17-35-16,-18-17 15,0 17-15,0-17 0,-18 35 16,1-35 0,-36-1-16,17-17 15,-52 18-15,18-18 16,-54 0-1,71 0-15,-70 0 0,88 0 16,-36 0 0,53 0-16,1 17 15</inkml:trace>
  <inkml:trace contextRef="#ctx0" brushRef="#br0" timeOffset="2624.8122">7391 6456 0,'17'0'15,"1"0"-15,17 0 0,18 0 16,-18-18-1,1 18-15,17-17 0,17 17 16,-52-18-16,35 18 16,-36 0-16,1 0 15,-36 18 1</inkml:trace>
  <inkml:trace contextRef="#ctx0" brushRef="#br0" timeOffset="2780.7117">7479 6632 0,'0'0'0,"18"36"0,17-36 15,18 0-15,-36-18 16,54 0-16,-36 18 16,-17-17-16,-1 17 15</inkml:trace>
  <inkml:trace contextRef="#ctx0" brushRef="#br0" timeOffset="5783.7528">9243 6297 0,'0'-18'0,"0"1"16,-18 17 30,1 53-30,17-18-16,-18 36 16,0-19-16,18 19 15,18-36-15,-18-17 0,18 17 16,-1-17-16,18 0 16,-17-18-16,17 17 15,-17-17-15,17 0 16,-17 0-16,0-17 15,-18-1-15,17-17 16,-17 17 0,18 36-1,-1 17 1,1-17-16,17 17 16,1-18-16,-19-17 15,54 18 1,-36-18-16,36-18 15,-54 1-15,19-1 16,-36-35-16,-18 36 16,0-1-16,1-17 0,-1 17 15,-53-17 1,54 17-16,-36-17 16,53 17-16,-18 1 15,36-1-15</inkml:trace>
  <inkml:trace contextRef="#ctx0" brushRef="#br0" timeOffset="6528.4617">9913 5821 0,'18'-35'16,"-1"35"-1,36-18 1,-35 18-16,17 0 0,0 18 16,-17-1-16,17 18 15,-35-17 1,-17 35-16,-1-35 15,-17 35-15,17-36 16,1-17-16,17 18 0,17 0 16,1-18-1,17 0-15,0 0 0,36-18 16,-36 18 0,0 0-16,1 0 15</inkml:trace>
  <inkml:trace contextRef="#ctx0" brushRef="#br0" timeOffset="8053.4419">6544 6191 0,'0'-35'15,"0"70"-15,18-88 16,-36 71-1,18 17-15,-18 1 16,1 69 0,-1-34-16,0 35 15,18-53-15,-17 0 16,17 0-16,0-18 0,35 35 16,-17-34-16,35-19 15,-36 1-15,36-36 16,-17 1-16</inkml:trace>
  <inkml:trace contextRef="#ctx0" brushRef="#br0" timeOffset="8423.7223">6650 6632 0,'-18'71'0,"36"-142"0,-36 159 16,18-35-16,18-35 15,17 0-15,-17-18 16,17 0-16,-17 0 16,-1-36-1,1 19-15,-18-1 16,0 0-16,0 36 16,0 0-1,18-18 1,17 35-16,-17-17 15,34-18-15,-16 0 16,-1 0-16,-17-18 16,-1 18-16,-17-18 0,-17 1 15,-1-1-15,-17-35 16,-1 36-16,19-1 16,-18 0-16,17-17 15,18 17-15,18 1 16</inkml:trace>
  <inkml:trace contextRef="#ctx0" brushRef="#br0" timeOffset="8703.7922">6985 6050 0,'35'18'0,"-70"-36"0,88 53 16,-18 1-16,0 52 15,1-35-15,-19 17 16,1 19-16,0 69 16,-18-69-16,0-19 0,0 54 15,-18-19 1,0-69-16,1-1 15,-19 35 1,19-52-16</inkml:trace>
  <inkml:trace contextRef="#ctx0" brushRef="#br0" timeOffset="10221.586">10742 6438 0,'18'0'16,"-18"18"-16,35-18 15,0 0-15,1 0 16,-1 0-16,-18 0 15,19 0-15,-19 0 0,19 0 16,-1 17-16,-17 1 16</inkml:trace>
  <inkml:trace contextRef="#ctx0" brushRef="#br0" timeOffset="10465.0567">11518 6103 0,'0'0'16,"0"53"-16,0-18 0,0 1 16,0-1-16,0 18 0,0 35 15,0-35 1,0 0-16,0 35 15,18-53-15,17 18 16,-17-35-16,-1-18 16</inkml:trace>
  <inkml:trace contextRef="#ctx0" brushRef="#br0" timeOffset="10793.7881">11906 6315 0,'0'53'15,"0"-18"-15,0 53 16,0-53-16,18 1 0,35 34 16,0-34-1,-18-19-15,0-17 16,36 0-16,-36-17 15,0-36-15,-35 17 16,18 19-16,-53-54 16,17 36-16,-35-36 15,0 36-15,-17 0 16,52 35-16,-17-18 16,0 18-1,35 18-15,35-1 16</inkml:trace>
  <inkml:trace contextRef="#ctx0" brushRef="#br0" timeOffset="11178.5649">12383 6491 0,'0'0'15,"17"35"-15,-17 1 0,18-1 16,-1-17-1,19 17-15,-19-35 16,1 18-16,0-18 16,17-36-1,-17 1-15,-18 17 0,17 1 16,-17 34 0,0 1-1,18 0-15,-1 17 16,1-17-16,17-1 15,-17-17-15,0 0 16,-1 0-16,1 0 16,0-17-16,-18-1 15,0-17-15,-18 17 16,-17-17-16,-1-1 16,19 36-16,17-17 0,-18-1 15,36 18 1,-18-18-16,17 18 15</inkml:trace>
  <inkml:trace contextRef="#ctx0" brushRef="#br0" timeOffset="11633.8432">13353 6544 0,'53'0'16,"-106"0"-16,141 0 0,-53 0 0,53-18 16,-35 1-16,-17-1 15,16 0-15,-34 1 16,0-1-16</inkml:trace>
  <inkml:trace contextRef="#ctx0" brushRef="#br0" timeOffset="11830.1324">13617 6332 0,'0'0'16,"18"89"-16,0-37 0,-1 37 16,-17-54-16,18 0 15,-1 1-15,-17-1 0,36 18 16,-19-18-16,19-17 15,-19-18-15,1-18 16</inkml:trace>
  <inkml:trace contextRef="#ctx0" brushRef="#br0" timeOffset="12312.2359">14111 6138 0,'53'-17'16,"-18"17"-1,36-18-15,-36 18 16,0 18-16,1-1 0,-19 1 15,1 0-15,-18-1 16,0 19-16,0-1 0,-35 18 16,35-18-16,-18 0 15,0 1-15,18-19 16,0 1-16,18 17 16,0-35-16,35 0 15,-36 0-15,36 0 16,-35 0-16,17-18 15</inkml:trace>
  <inkml:trace contextRef="#ctx0" brushRef="#br0" timeOffset="12774.3722">14852 6033 0,'53'0'16,"-106"0"-16,141-18 0,-70 0 0,17 18 16,-17-17-16,-1 17 0,1-18 15,-18 0-15,-18 18 16,1 0-16,-36 0 15,35 18 1,-17 0-16,17-1 16,-17 19-16,35-19 15,0 18-15,0-17 16,18 17 0,-1 1-16,19-1 15,-19 0-15,54 18 16,-54-35-16,19 17 15,-19-17-15,1-1 0,-18 1 16,0 17-16,-35-17 16,-18-18-1,-18 0 1,1 0-16,17 0 16,17 0-1</inkml:trace>
  <inkml:trace contextRef="#ctx0" brushRef="#br0" timeOffset="13528.0302">4868 7479 0,'-17'0'15,"-1"0"1,0 35-1,1 0-15,-18 54 16,35-54-16,0 53 16,0-35-16,35 18 15,-18-54-15,19 36 16,-1-35-16,18-18 16,-35 0-16</inkml:trace>
  <inkml:trace contextRef="#ctx0" brushRef="#br0" timeOffset="13758.4875">5151 7779 0,'0'0'0,"-18"17"0,0 54 15,18-53-15,18 35 16,0-18-16,-1-18 16,36 1-1,35 0 1,-35-36-16</inkml:trace>
  <inkml:trace contextRef="#ctx0" brushRef="#br0" timeOffset="14036.2248">5433 7902 0,'0'0'16,"0"36"-16,0-19 16,17 1-16,19-1 15,-19-17-15,36 0 16,-35 0-16,35 0 15,-36-17-15,1-18 16,-18 17-16,0 0 16,-18 1-16,-34-19 15,34 19-15,-17 17 16,17 0-16,0-18 16,36 36-1</inkml:trace>
  <inkml:trace contextRef="#ctx0" brushRef="#br0" timeOffset="14286.9364">5733 7779 0,'0'17'31,"17"1"-15,1 0-16,0-1 15,17 1-15,-35 0 0,35-1 16,-17 1-16,-1 0 16,-34-1-1,-1-17 1,0 0-16,-34-17 16,34 17-16,18-18 15</inkml:trace>
  <inkml:trace contextRef="#ctx0" brushRef="#br0" timeOffset="14437.1909">5997 7796 0,'0'0'16,"71"-17"-16,-36-1 16,0 0-16,1 1 0,-19 17 15,19-18-15,-36 1 16,17-1-16,-17 0 0,-17 18 15</inkml:trace>
  <inkml:trace contextRef="#ctx0" brushRef="#br0" timeOffset="14631.8432">6085 7673 0,'0'0'0,"0"35"0,0 18 15,0-35-15,18 35 16,-18-36-16,18 1 0,-1-18 16,19 18-16,-19-18 0,36-18 15,-18 18 1,1-35-16</inkml:trace>
  <inkml:trace contextRef="#ctx0" brushRef="#br0" timeOffset="14849.0506">6350 7426 0,'0'0'16,"71"71"-16,-36-36 0,0 0 15,0 0-15,-17 18 0,17-17 16,-17-1-16,-18 35 15,0-34-15,-35 52 16,-1-35-16,1 0 0,0-18 16,0 18-1</inkml:trace>
  <inkml:trace contextRef="#ctx0" brushRef="#br0" timeOffset="19758.6489">12859 8943 0,'0'0'0,"17"0"16,-17-18-16,0 1 15,18-1-15,-18 36 63,-18 35-48,18-18-15,0 18 16,0-36-16,18 36 16,-18-17-16,0-19 15,35 19-15,-35-19 16,36 18-16,-19-35 16,1 0-1,0 0 1,-1 0-1,1-17-15,-18-1 16,17 18-16,1 0 16,0 0-1,-1 0-15,1 18 0,35-1 16,-35-17-16,34 18 16,-16-18-16,-1 0 15,-17 0-15,17-18 16,-17 1-16,-1-18 15,-17-1-15,0-34 16,0 17 0,-35-18-16,17 36 15,-17 0-15,17 17 16</inkml:trace>
  <inkml:trace contextRef="#ctx0" brushRef="#br0" timeOffset="20570.8455">13176 9119 0,'0'18'47,"0"0"-31,-17-1-16,17 19 15,0-19-15,0 18 16,17-35-16,1 18 15</inkml:trace>
  <inkml:trace contextRef="#ctx0" brushRef="#br0" timeOffset="20848.0703">13741 9084 0,'17'0'31,"1"-18"-16,17 18-15,-17 0 0,17 0 16,0 0-16,1 0 16,-36-17-16</inkml:trace>
  <inkml:trace contextRef="#ctx0" brushRef="#br0" timeOffset="21388.8655">14323 8749 0,'35'-18'15,"-17"18"-15,-1-17 16,19-1-16,17 0 16,-18 18-16,-18-17 0,1 17 15,-36 17 1,-17 1-1,-18 0 1,18-1-16,-18 36 16,35-35-16,18-1 0,-17 36 15,17-35 1,53 17 0,-18-17-16,36 0 15,-36-1-15,0 1 16,0-1-16,-17-17 0,17 36 15,-35-19-15,-17 1 16,-1 0-16,0-1 0,-52 1 16,35 0-16,-36-18 15,36 17-15,-36-17 16,54 0-16,-19 0 16</inkml:trace>
  <inkml:trace contextRef="#ctx0" brushRef="#br0" timeOffset="21822.2044">12277 8484 0,'0'36'15,"-18"-1"-15,18 18 0,-18 17 0,18 89 16,18-88 0,35 70-16,-18-71 15,18-17-15,0 0 0,0 0 16,88 35-16,-70-52 15,17-1-15,0-18 16</inkml:trace>
  <inkml:trace contextRef="#ctx0" brushRef="#br0" timeOffset="22289.2189">14728 8431 0,'18'18'16,"17"17"-16,-17-17 15,35 53 1,-18-36-16,1 0 0,-1 71 15,-18-53-15,19 53 16,-36-71-16,0 18 16,17-18-16,-17-17 0,0 17 15,-17 0-15,-1-17 16,0 0 0,1-18-16,-1 0 15,1 0-15,17-18 16</inkml:trace>
  <inkml:trace contextRef="#ctx0" brushRef="#br0" timeOffset="22640.0508">15046 8220 0,'0'0'16,"35"-18"-16,1 18 15,-19 18-15,1-18 0,17 35 16,-17-17-16,-1 17 16,-17-17-16,0-1 15,-17 1-15,-1-1 16,18 19-1,-18-19-15,18 1 0,18-18 0,-18 18 16,35-18-16,-17 0 16,35 0-16,-18 0 15,36 0-15,-54 0 16,19 0-16,-36 17 16</inkml:trace>
  <inkml:trace contextRef="#ctx0" brushRef="#br0" timeOffset="24219.5242">11501 9066 0,'0'18'16,"-18"0"-16,0-1 15,1 1-15,-19 0 0,1-1 16,-53 19-16,35-19 15,-70 18-15,34-17 16,-52 35-16,71-35 16,-54-1-1,89-17-15,-36 0 16,54 0-16,-1-17 16,0-19-16,18 1 15,18 0-15,-18 0 0,35-89 16,-17 53-16,35-87 15,-35 52-15,17-106 16,0 124-16,0-141 16,1 141-16,17-106 15,-18 88-15,-18 17 16,36-52 0,-35 106-16,-18-18 15,-18 36-15,18-1 16,-17 18-16,-1 0 15,0 35 1,1-17-16,-1 17 0,1-17 16</inkml:trace>
  <inkml:trace contextRef="#ctx0" brushRef="#br0" timeOffset="24503.1617">10407 7567 0,'0'0'15,"35"-35"-15,1 17 0,-1 1 16,0-19-16,18 19 0,0-19 16,70-52-1,-52 53-15,-1 0 16,-17-1-16,53-17 0,-70 36 15,-1 17-15,-18 35 16,-17 0-16,0 54 16,0-37-16,0-16 15,0 17-15,36 35 16,-36-35-16</inkml:trace>
  <inkml:trace contextRef="#ctx0" brushRef="#br0" timeOffset="29458.0656">12594 11095 0,'-17'0'15,"34"0"-15,-34 18 0,-19 34 16,19-16-16,-19 34 15,36-17-15,0 18 16,18-36-16,17 18 16,-17-35-16,0-18 15,17 17-15,-18-17 0,36-17 16,-17-1-16,-1-17 16,-35 17-16,18 0 15,-1 18-15,1 0 16,-18 18-16,35 35 15,-17-18 1,35 0-16,-36-17 16,36 0-16,-17-18 15,34-36-15,-52 19 16,17-18 0,-35 17-16,0-17 15,-18 17-15,1 0 0,-36-17 16,18 17-16,-1-17 15,19 35-15,17-17 16,17-1-16</inkml:trace>
  <inkml:trace contextRef="#ctx0" brushRef="#br0" timeOffset="29660.4235">13476 11183 0,'18'0'0,"-1"0"16,19-18-16,-19 18 0,1-17 15,35-1 1,-35 18-16,-1 0 0,1 0 16,-18 18-1,0-1-15</inkml:trace>
  <inkml:trace contextRef="#ctx0" brushRef="#br0" timeOffset="29774.5728">13617 11342 0,'0'0'16,"53"0"-16,-35 0 0,35-18 16,-36 1-16,19 17 0</inkml:trace>
  <inkml:trace contextRef="#ctx0" brushRef="#br0" timeOffset="30008.902">14252 10901 0,'0'0'0,"18"0"0,17-18 16,0 1-16,-17 17 16,35-18-1,0 0 1,-35 1-16</inkml:trace>
  <inkml:trace contextRef="#ctx0" brushRef="#br0" timeOffset="30319.7762">14235 10883 0,'0'0'15,"0"35"-15,0-17 0,0 17 16,0-17 0,0 17-16,0-17 0,17 17 15,1-35-15,17 36 16,0-19-16,1 1 15,34 17 1,-34-17-16,-1 17 0,0-17 16,-17 17-16,-1 0 0,-17-17 15,0 17-15,0 0 0,-53 18 16,18-35-16,-53 17 16,35-17-16,0-18 15,-35-18 1,35 18-16,35-17 0,-35-19 15,36 36-15</inkml:trace>
  <inkml:trace contextRef="#ctx0" brushRef="#br0" timeOffset="33956.9407">9066 7161 0,'18'0'62,"0"0"-46,-1 0 0,1 18-16,17-18 15,1 0-15,-1 0 16,18 0-16,-18 0 0,88 0 15,-70 0-15,18 0 16,88 18 0,-71-18-16,88 0 15,-70 0-15,0 0 0,123 0 16,-105-18-16,-18 18 16,140 0-1,-122 0-15,141 18 0,-124-18 16,-18 0-16,18 0 15,124 0-15,17 0 16,-141 0-16,141 0 16,-141 0-16,142 0 15,-142 0-15,141 0 16,-158 0-16,140 17 16,-140-17-1,123 18-15,-142-18 16,125 0-16,-125 0 15,90 0-15,-107 0 16,70 0 0,-87 18-16,52-18 15,-70 0-15,18 0 16,-36 0-16,-17 0 0,17-18 16,-17 18-16,-1 0 15,-17-18 1,0 1-16,0-1 15,0 0-15,-17 1 0,17-1 16,-18-52-16,1 34 16,-1 1-16,0-53 15,18 35-15,-17 0 0,-1 0 16,18-70 0,0 70-16,18-88 15,-1 70-15,1 0 0,0 1 16,34-54-1,-16-17-15,-19 88 16,1-35-16,-18 35 16,18 18-16,-18 0 15,17 17-15,-17-17 0,0-18 16,0 18-16,18-1 16,-18 19-16,-18-1 15,1 18-15,-19-18 16,1 18-16,-18 18 15,18-18-15,-18 0 16,18 0-16,-18 18 0,-53-18 16,35 0-16,-70 0 15,71 0-15,-107 0 16,89 0 0,-124-18-16,107 18 15,-125-18-15,107 18 16,-124-17-16,123 17 15,-140-18 1,123 18-16,-124-17 16,124-1-16,-159 0 15,159 18-15,-159 0 16,141-17-16,1 17 0,-142 17 16,141-17-1,0 0-15,18 0 0,-18 0 16,-123 18-16,141 0 15,-123-18-15,140 0 16,-105 0-16,123 0 16,0-18-16,-88 18 15,124-18-15,-1 18 16,18 0-16,0-17 0,18 17 16,0 0-16,-18-18 15,35 18-15,0 0 16,1 0-16,-1 18 31,18-1-31,0 1 16,-18 0-1,18-1-15,0 1 16,0-1-16,0 1 0,-17 35 16,17-35-16,0-1 15,0 19 1,0-19-16,0 18 0,0-17 15,0 35-15,0-35 16,0 35-16,0-18 0,0 35 16,0-17-16,-18 106 15,1-88-15,-1 105 16,18-105-16,-18-1 16,18 1-16,0-1 0,0 1 15,-17 52-15,17-87 16,0 69-16,-18-52 15,18-17-15,0 52 16,0 18 0,-18-71-16,18 0 0,0 36 15,0-54-15,0 1 16,0 0-16,0-1 0,18-17 62,17 0-46,1 18-16</inkml:trace>
  <inkml:trace contextRef="#ctx0" brushRef="#br0" timeOffset="47921.3889">17727 4286 0,'0'18'141,"0"0"-126,0-1-15,18 1 16,-18-1-16,17 19 16,-17-19-1,0 19-15,0-19 0,18 19 16,-18 16-16,0-16 16,0 34-16,0-34 15,0 34-15,18-17 16,-18-18-16,0 18 15,17 53-15,1-71 16,0 71-16,-1-53 16,18 71-16,-35-71 15,36 88-15,-36-71 16,35 89-16,-17-71 16,-1-17-16,1 17 0,0 0 15,17 0-15,-17 0 0,-1 124 16,18-106-1,1 123-15,-36-105 16,17-1-16,1 1 0,0-1 16,-18 1-16,35 140 15,-35-123-15,18 159 16,-1-159-16,-17 159 16,18-141-16,-18-18 15,0 18-15,17 0 16,-17-1-16,18 1 0,-18 159 15,18-160-15,-18 160 16,17-159-16,1 158 16,-18-158-16,0 141 15,18-142-15,-18 142 16,0-141-16,0 141 16,0-141-16,-18 140 15,18-157 1,0 140-16,0-141 15,-18 123-15,18-140 16,-17 105 0,17-141-16,0 18 0,-18-35 0,18 70 15,0-88 1,0 0-16,0-18 0,18 18 16,-18-35-16,0-36 15,0-17 1</inkml:trace>
  <inkml:trace contextRef="#ctx0" brushRef="#br0" timeOffset="49182.3258">20267 5697 0,'0'0'0,"18"0"16,52 0 0,-17 0-16,71 0 15,-54 0-15,71 0 16,-70 0-16,52-17 16,-70-1-16,35 0 15,-70 1-15,0-1 16,-18 1-1</inkml:trace>
  <inkml:trace contextRef="#ctx0" brushRef="#br0" timeOffset="49411.4646">20902 5733 0,'-18'88'16,"36"-176"-16,-18 282 0,18-141 16,-1 0-16,36 35 15,-17-35-15,16 35 16,-34-53-16,0 0 0,-18 54 15,0-54 1,-53 35-16,18-52 16,-36 17-16,36-35 15,-18 18-15,18-18 0,-18 0 16,-36 0-16,54-18 16,18 18-16,17-17 15,0-1 1</inkml:trace>
  <inkml:trace contextRef="#ctx0" brushRef="#br0" timeOffset="49700.2328">21625 5715 0,'-35'18'16,"70"-36"-16,-88 71 16,18 17-16,35-17 15,0 0-15,-18 88 16,1-70-16,17 0 16,0-1-16,0 1 0,17-1 15,1-17-15,0 0 0,35 18 16,-36-36-16,54 0 15,-36-17-15,-17-18 16</inkml:trace>
  <inkml:trace contextRef="#ctx0" brushRef="#br0" timeOffset="50118.2809">21978 6279 0,'-18'36'16,"18"-19"-16,0 1 0,-17 35 16,17-35-1,17 34-15,-17-34 16,18 0-16,0-18 16,-1 0-16,1 0 15,0 0-15,-1-18 0,1 18 16,-18-18-16,18 1 15,-1 17-15,1-18 16,-1 18-16,1 0 0,0 0 0,-1 0 16,1 0-16,0 18 0,35-18 15,-36 17 1,18-17-16,-17 0 16,17 0-16,-35-17 15,18-1-15,-18-17 16,-18-18-16,1 35 15,-19-35-15,19 36 16,-1-1 0,18 1-16,18 34 15,-1-17 1</inkml:trace>
  <inkml:trace contextRef="#ctx0" brushRef="#br0" timeOffset="50378.6022">22842 6315 0,'0'0'16,"18"0"-16,-18 17 15,0 1-15,-18 35 16,1-18 0,-19 0-16,19-17 15,-1 0-15,18-1 16</inkml:trace>
  <inkml:trace contextRef="#ctx0" brushRef="#br0" timeOffset="50835.8835">23213 5644 0,'0'0'0,"0"18"0,17 0 16,-17 17-16,0 18 0,18 0 15,-18 0-15,0 0 0,18 70 16,-18-70-16,-18 18 16,18-36-16,0 18 15,-18-53-15,18 17 16,18-34-16,17-1 15,1 18-15,34-17 16,-17 17-16,0 35 16,-18-18-1,-17 1-15,-18 0 0,0 17 16,-53-35 0,18 18-16,-36-18 15,18-18-15,0 18 16,36-18-1,34 18 1,19-17-16</inkml:trace>
  <inkml:trace contextRef="#ctx0" brushRef="#br0" timeOffset="51196.6193">23618 5468 0,'0'-18'15,"0"36"-15,18-36 16,17 36-16,1 0 16,-1 17-16,18 18 15,-18 0-15,36 106 16,-54-71-16,19 88 0,-36-88 16,0 1-16,0 87 15,-18-106-15,-53 54 16,36-89-16,-18 18 15,0-18-15,0 1 16</inkml:trace>
  <inkml:trace contextRef="#ctx0" brushRef="#br0" timeOffset="55974.3878">22013 5821 0,'0'-18'0,"0"36"63,0-1-47,0 1-16,0 53 15,-17-36-15,17 0 16,-18 71-16,18-71 15,-18 18-15,18-17 16,0-1-16,0 18 16,0-36-16,0 1 0</inkml:trace>
  <inkml:trace contextRef="#ctx0" brushRef="#br0" timeOffset="56520.2245">22331 5927 0,'0'-36'16,"-18"36"15,36 0-16,-18 36 1,0-19-16,0 19 0,0-19 16,0 54-1,0-54-15,0 54 16,0-53-16,0 17 16,0-17-16,17-1 0</inkml:trace>
  <inkml:trace contextRef="#ctx0" brushRef="#br0" timeOffset="63427.275">22190 7126 0,'0'18'16,"0"-1"-1,17 36 1,-17 0-16,18 71 16,-18-54-1,0 18-15,0 1 0,0-1 16,0-18-16,18 54 16,-18-89-16,17-17 15,-17-1-15,0 1 0,0-36 16,0-17-16</inkml:trace>
  <inkml:trace contextRef="#ctx0" brushRef="#br0" timeOffset="63742.4729">21960 7391 0,'0'-18'16,"18"0"0,0 1-16,-1-1 15,19-17-15,-19 17 0,19-35 16,-19 18-16,1 17 16,17-35-16,-35 36 15,18 17-15,-18 17 31,0 19-31,17-19 16,1 19-16,0-19 0,35 19 16,-18-19-16,-18 1 15,19 0-15,-19-18 0</inkml:trace>
  <inkml:trace contextRef="#ctx0" brushRef="#br0" timeOffset="64192.1772">23213 7232 0,'0'18'0,"0"-1"16,0 36-1,0-18-15,0 54 16,0-36-16,-18 35 16,18-35-16,18 35 15,-18-71-15,0 36 16,17-35-16,-17 0 15</inkml:trace>
  <inkml:trace contextRef="#ctx0" brushRef="#br0" timeOffset="64543.5455">23072 7426 0,'17'-35'16,"1"17"-16,0-35 16,-1 36-16,1-36 15,0 35-15,-1-17 16,-17 17-16,0 0 15,18 36 17,-1 17-32,-17-17 15,18 17-15,0-17 16,17 17 0,-17-35-16,-1 18 0,1-1 15,17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0:09.8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27005 4551 0,'35'0'15,"-70"0"-15,88 0 0,-35 0 16,-1-18-16,1 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0:10.0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27623 4604 0,'0'0'15,"17"0"-15,-17-18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0:43.9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18838 5627 0,'0'17'31,"0"19"-15,-17-1-16,17-17 16,-18 35-16,18-18 15,0 0 1,0 0-16,18-17 0,-1 17 16,19 1-16,-19-19 15,36 36-15,-35-18 16,17 18-16,-17-17 15,-1 52-15,-17-53 16,18 53 0,-18-52-16,0 16 15,0-16-15,0-19 0,18 19 16,-1-36 0,1-18-1,0 18-15,-18-35 0</inkml:trace>
  <inkml:trace contextRef="#ctx0" brushRef="#br0" timeOffset="343.5691">18574 5786 0,'17'0'16,"1"0"-16,0 0 0,35-36 16,-36 1-16,36 17 15,-18-17-15,1 0 16,-1 17-16,0-35 15,-17 53-15,0-17 16,-1 34-16,-17 1 0,18 17 16,-1 36-16,1-18 15,17-18-15,-17 0 16,17 36-16,-17-36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0:14.34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27869 6244 0,'-17'-17'16,"34"34"15,1 18-31,35 18 16,-18-17-16,18 52 15,-18-53 1,-17 0-16,0 1 0,35-1 15,-18-17 1</inkml:trace>
  <inkml:trace contextRef="#ctx0" brushRef="#br0" timeOffset="168.2054">28046 6421 0,'0'0'15,"-35"35"-15,-36 53 16,53-53-16,1-17 0,-1 17 16,18 1-16,18-36 15,35 0-15</inkml:trace>
  <inkml:trace contextRef="#ctx0" brushRef="#br0" timeOffset="339.588">28275 6227 0,'35'-18'15,"1"0"1,17 1-16,-18-1 16,35 0-16,-52 18 15,17 0-15</inkml:trace>
  <inkml:trace contextRef="#ctx0" brushRef="#br0" timeOffset="483.6274">28416 6227 0,'0'0'15,"-17"70"-15,17-35 0,0 18 16,17-17 0,-17-19-16,18 18 0,17 1 15,-17-1 1,-1-35-16,-17 18 15</inkml:trace>
  <inkml:trace contextRef="#ctx0" brushRef="#br0" timeOffset="705.777">28575 6315 0,'18'0'16,"-18"17"-16,17 1 15,-17 0 1,0 17 0,0-17-16,0 17 15,0-18-15,0 1 0,18 0 16,-18-1 0,53 1-1,-36-18-15,1 0 16</inkml:trace>
  <inkml:trace contextRef="#ctx0" brushRef="#br0" timeOffset="1051.1844">28769 6209 0,'18'-18'15,"-18"1"-15,35 17 16,-17 0-16,17 0 15,-17 0-15,-1 0 16,18 0-16,-35 17 16,0 1-1,0 0-15,0 17 0,-17 18 16,17-18 0,0-17-16,17 17 0,-17 0 15,36 36-15,-36-54 16,17 1-16,-17 0 0,18-1 15,-36-17 1,1 0 0,-1 0-16,0-17 15,1-1-15,-1 0 16,18 1-16</inkml:trace>
  <inkml:trace contextRef="#ctx0" brushRef="#br0" timeOffset="1239.7361">29087 6227 0,'17'0'16,"1"-18"-16,17 18 15,-17 0-15,35 0 16,-36 0-16,1 0 15</inkml:trace>
  <inkml:trace contextRef="#ctx0" brushRef="#br0" timeOffset="1363.3656">29139 6279 0,'18'-17'0,"-36"34"0,18 19 16,0-19-16,0 19 16,0-1-16,0 0 0,18-17 15,-18 17-15,35 18 16,1-18-16,-19-17 15,19-18-15</inkml:trace>
  <inkml:trace contextRef="#ctx0" brushRef="#br0" timeOffset="1601.7302">29333 6438 0,'0'35'0,"0"-70"0,18 88 15,-18-35-15,18-1 16,-1-17-16,-17 18 0,18-18 16,0 0-1,-1-18 1,-17 1-16,0-19 16,-17 19-16,17-36 15,0 35 1,-18-17-16,18 17 15</inkml:trace>
  <inkml:trace contextRef="#ctx0" brushRef="#br0" timeOffset="1895.4739">29475 6350 0,'0'0'0,"0"-18"0,17 18 15,1 0-15,0 0 16,-1 0-1,1 0-15,-1 18 0,19-18 16,-1 18-16,-17-1 16,-1-17-16,1 18 0,-18 35 15,0-36-15,0 36 16,0-17-16,0 17 16,0-36-16,0 19 15,-18-36 1,1-18 15,-1 0-31,0 1 16,1-19-1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42.85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29898 1499 0,'35'0'15,"18"0"1,18 0-16,-1 0 0,107 0 16,-72 0-16,125 0 15,-142 0-15,71-17 16,-106 17-16,-36 0 16,1 17-16,-36-17 15,-35 36-15,18-36 16,0 17-16,0-17 0,-1 18 15,1-18-15,35 18 16</inkml:trace>
  <inkml:trace contextRef="#ctx0" brushRef="#br1" timeOffset="10822.3349">30409 1623 0,'-17'0'15,"-18"0"1,-18 0 0,17 0-16,1 0 0,0 17 15,-18-17-15,-35 36 16,52-36-16,1 17 15,17 1-15,36 0 16,0-1-16,52 1 16,-34 0-16,52-1 15,-35 1-15,35-1 16,-35 1-16,0 0 16,-36-18-1,-34 17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7:59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29898 1552 0,'18'0'15,"17"0"-15,0-17 16,36 17-16,70 0 16,-71 0-16,89-18 15,-106 18-15,53 18 16,-71-18-16,18 0 16</inkml:trace>
  <inkml:trace contextRef="#ctx0" brushRef="#br0" timeOffset="244.5655">30498 1341 0,'0'0'15,"35"0"-15,0 0 0,53 17 16,-52-17 0,87 35-16,-70-17 15,35 17-15,-52-17 16,-19 35-1,-17-18-15,-35 1 0,17-1 16,-17-18-16,-18 19 0,18-19 16,0 1-16,-36 17 15,36-35-15,-36 18 16,53-18-16,1 0 16,-1 0-16,1 0 0</inkml:trace>
  <inkml:trace contextRef="#ctx0" brushRef="#br1" timeOffset="53848.5107">30956 1711 0,'18'0'46,"0"0"-30,-18-18 93,-18 18-93,0 18 0,1-18-16,-36 0 15,17 18-15,-69-18 16,34 0-16,-70 17 16,53-17-16,-71 18 15,88-18 1,1 0-16,17 0 0,-18 18 15,54-18-15,-19 17 16,54-17 0,17 0-1,-17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15.8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30163 2752 0,'17'0'16,"18"-18"-1,1 18 1,-1-18-16,36-17 15,-19 17-15,54-34 16,-53 34-16,88-35 16,-70 18-16,-1 17 15,-17-17-15,18 17 0,52-17 16,-87 17-16,52-35 16,-53 18-16,-17 17 15,17-34-15,-35 34 16,-18 0-1</inkml:trace>
  <inkml:trace contextRef="#ctx0" brushRef="#br0" timeOffset="26606.5107">30215 2699 0,'-17'0'16,"34"0"15,36-36-31,53 1 15,-18 0-15,-17 0 16,105-36-16,-87 36 16,-1 0-16,70-18 15,-87 35-15,-18-17 16,17 17-16,-52 0 16,0 18-16,-36-17 15,-17 17 1,17 0-16,1 0 15,-1 0-15,0 0 16,1 0-16,17 17 16,17-17-1,1 0 1,0 0-16,-1-17 16,1 17-16,-18-18 15,17 18 32,1 18-31,0-18-1,-18 17 1,17-17-16,-34 18 16,-1-18-16,-35 0 15</inkml:trace>
  <inkml:trace contextRef="#ctx0" brushRef="#br1" timeOffset="42819.2165">31380 2417 0,'17'0'15,"-34"0"1,-19 35 0,1-35-1,0 17-15,-18 19 0,-53 17 16,35-18-16,-52 35 16,52-34-16,-70 34 15,71-34-15,-18-1 16,52-17-16,1-1 15,17-17-15,1 18 16,-1-18 0,36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07.1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31168 1164 0,'-18'-17'16,"36"17"-1,0 0 1,-18-18 0,0 0-1,17 36 142,-17 0-142,0-1-15,0 36 16,0-18-1,0 1-15,0 52 16,0-35-16,0 35 16,0-53-16,18 18 0,-18-18 15,17 36 1,-17-53-16,18-1 0,-18 36 16</inkml:trace>
  <inkml:trace contextRef="#ctx0" brushRef="#br0" timeOffset="729.3519">31044 1005 0,'0'-17'15,"0"34"-15,18-34 0,35 17 16,-18 0-16,71-18 16,-35 18-1,87 0-15,-52 0 16,-18 0-16,36 0 0,-18 0 15,105 18 1,-122-18-16,52 17 16,-88-17-16,0 18 15,-1 0-15,1-18 0,53 35 16,-53-17-16,35-1 16,-52 1-16,69 0 15,-52-1-15,18 1 16,-36-18-16,0 17 15,-17-17-15,17 18 16,-17-18-16,0 18 16,-1-1-1,-17 19-15,18-36 16,-18 53 0,0-18-16,-18 53 15,18-35-15,-17 53 16,17-71-16,0 89 15,0-72-15,0-16 16,17 70-16,-17-54 16,36 37-16,-19-54 15,-17 0-15,18-17 16,-18 17-16,0-17 0,0-1 16,-18 1-16,-17 17 15,0-35-15,-1 0 0,-17 18 16,1-18-16,-19-18 0,-17 18 15,-106-35-15,70 17 16,-17 1-16,-141-36 16,0 0-1,141 35-15,17 1 0,-87-1 16,140 0-16,18 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5T08:55:54.868"/>
    </inkml:context>
    <inkml:brush xml:id="br0">
      <inkml:brushProperty name="width" value="0.07" units="cm"/>
      <inkml:brushProperty name="height" value="0.07" units="cm"/>
      <inkml:brushProperty name="fitToCurve" value="1"/>
    </inkml:brush>
    <inkml:context xml:id="ctx1">
      <inkml:inkSource xml:id="inkSrc1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1" timeString="2017-07-25T02:27:09.56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8570 228 12 0,'5'-4'6'0,"14"-31"0"0,-19 35 7 16,0-8-12-16,5-5 1 16,-5 0 2-16,-5 9 0 15,5-9-5-15,-5 9 1 16,0-9 3-16,-4 4 0 15,-1 5-1-15,-9 4 1 0,-6 4-2 16,-9 0 1-16,-4 5-1 16,-1 4 1-16,0 0-1 15,0 4 0-15,-4 0 0 16,-1 5 1-16,6-1-1 16,-1 1 0-16,0-1-1 15,0 5 1-15,10 0 0 16,5 4 0-16,10 0-1 15,4-4 1-15,0 0 0 16,10-5 0-16,10 1 0 16,4-1 1-16,11-3-1 15,8-1 1-15,11-4-1 16,0 0 1-16,9-5-2 16,5 1 1-16,0-9-5 15,5 0 1-15,0-4-8 16,-5-9 0-16</inkml:trace>
  <inkml:trace contextRef="#ctx0" brushRef="#br0" timeOffset="1073.3427">9001 357 23 0,'19'-8'11'0,"-9"3"-5"0,-10 5 11 15,10-4-15-15,-10 4 0 16,0 0 0-16,0 0 1 0,4-4-3 15,-4 4 0-15,5-9 2 16,-5 9 1-16,0 0-2 16,0 0 1-16,0 0-1 15,0 0 0-15,5 9-1 16,0-5 0-16,0 5 0 16,0-5 0-16,4 5 0 15,1-1 0-15,9-3 0 16,6-1 0-16,4 0 1 15,9-4 1-15,1-4-1 16,5-5 0-16,-1-4 0 16,-4 5 1-16,-5-5-2 15,-5 0 1-15,-5 4-1 16,0-8 0-16,-9 4 0 16,-5-4 1-16,-5-5-1 15,-10 5 1-15,-10 4-1 16,-4 0 1-16,-10 5-1 15,-5-1 1-15,-10 9-1 16,1-4 0-16,-6 12 0 0,6 1 0 16,4 0 0-16,10-5 0 15,5 9 0-15,4-4 0 16,1 3-1-16,4-3 1 16,6 4 0-16,-1 0 0 15,5 4 0-15,0 0 0 16,10 5 0-16,0-5 0 15,9 0 0-15,11 1 0 0,9-6-1 16,9-3 1-16,6-5 0 16,4 1 0-16,-5-5-1 15,-4-5 1-15,-5-3 0 16,-5-1 0-16,-1 1 0 16,-8 3 0-16,-6 1 0 15,-4 0 0-15,-6-1 0 16,1 1 0-16,-10 4 0 15,0 0 1-15,5 4-1 16,0 1 0-16,-5-1-1 16,5 0 1-16,-1 5 0 15,6-1 0-15,0 1-1 16,4 0 1-16,1-1 0 16,4 1 0-16,1-5 0 15,4 0 0-15,0-4 0 16,0-4 0-16,5-4 0 15,0-1 1-15,5 0-1 16,-5 1 0-16,0 3 0 0,-4-3 0 16,-6 4 0-16,0-1 0 15,-9 5 0-15,-5 0 0 32,4 5 0-32,6-5 1 15,0 4-2-15,4-4 1 16,0 4-1-16,6-4 1 15,-1 0 0-15,0 0 0 16,-5 0 0-16,1 0 0 16,4 0 0-16,-5 0 0 0,1-4 0 15,4 0 1-15,0-1-1 16,0 1 0-16,1 0-1 16,-1-1 1-16,-5 5 0 15,0 0 0-15,-4 0 0 16,-5-4 1-16,-1 4-1 15,-9 0 0-15,0 0-1 16,0 0 0-16,0 0-4 16,5 0 0-16,5 0-6 15,4-4 1-15</inkml:trace>
  <inkml:trace contextRef="#ctx0" brushRef="#br0" timeOffset="2008.0479">10851 164 27 0,'-15'25'13'0,"15"1"-6"0,-4-13 19 16,4 0-25-16,-5 4 1 16,0 9-1-16,-10 4 0 15,1 13-2-15,-1-4 1 16,-9 17 0-16,-10 4 1 15,5 5-1-15,5-5 0 0,0 5-1 16,9-5 1 0,1-8-1-16,4-9 1 0,0-13-1 15,1-4 1-15,4-13-1 16,0-5 0-16,5-8 1 16,0-13 1-16,0-4-1 15,0-9 0-15,-5-4 0 16,5-17 1-16,0-5 0 15,0-8 0-15,5 4-1 16,0 4 1-16,4 5-1 16,6 4 0-16,14 8-1 15,-5 5 1-15,5 9 0 16,5-1 0-16,5 1 0 16,0 8 0-16,-1-9 0 15,1 14 0-15,-10 8 0 16,-5 0 0-16,-4 4 0 15,-6 9 0-15,-4-5 0 16,-5 5 0-16,-10 0 0 16,5 0 0-16,-14 4 0 0,4-4 0 15,0 0 0-15,5 0 0 16,0-4 0-16,1-1 0 16,4 1 0-16,0-5 0 15,4 1 0-15,11-1 0 16,0-8 0-16,4-5 0 15,5 0 0-15,5-4 0 16,0-4 0-16,0 4 1 16,0-4-1-16,0 4 0 0,-4 0 0 15,-1 0 0-15,-5 5 0 16,-4-1 1-16,-6-4-1 16,1 9 0-16,0 4 0 15,-1 0 1-15,-4 4-1 16,0 5 1-16,0-1-1 15,0 1 0-15,0 0 0 16,0-1 1-16,-1 1-1 16,1 0 0-16,5-1 0 15,0-4 0-15,4-4-1 16,15 0 1-16,0-4-1 16,0 0 1-16,0-5-1 15,10 5 0-15,-10 0 0 16,0-1 1-16,-9 5-1 15,-6-4 1-15,1 4 0 16,-6 4 0-16,-9 1 1 16,0 3 0-16,-5 1-1 15,5-1 1-15,-4 1-1 0,4-5 1 16,4 5-2-16,-4-5 0 16,0 1-4-16,10-1 1 15,0-4-6-15,9 0 1 16</inkml:trace>
  <inkml:trace contextRef="#ctx0" brushRef="#br0" timeOffset="3288.1344">12391 0 27 0,'10'-39'13'0,"-5"44"-11"16,-10-5 18-16,0 4-19 15,-5 5 1-15,-4 3 0 16,-6 19 1-16,-4 7-4 16,-5 5 1-16,-5 0 1 15,5 0 1-15,-5-4-1 16,15 0 0-16,4-5-1 16,1 1 1-16,-1-14-1 15,6-3 0-15,4-5 0 16,0-5 0-16,0 1 0 15,0-5 0-15,0-4 0 16,1-4 0-16,-1-5 0 16,0 1 0-16,-5-5 0 15,-4 0 1-15,-1 0-2 16,-4 4 1-16,-6 5 0 0,-4 4 0 16,0 4 0-16,5 5 0 15,0-1 0-15,5 1 0 16,4 0 0-16,5-1 0 15,6 1 0-15,8-1 0 16,11 1 0-16,9-5 1 16,5 1-1-16,0-5 1 15,5 0 0-15,0 0 0 16,5 0 0-16,-5-5 0 0,-5 1 0 16,-5 0 0-16,0-1 0 15,-4 1 0-15,9 4-1 16,0 0 1-16,-5 0-1 15,0 0 1-15,0 0-1 16,1 4 0-16,-1 1 0 16,0 3 0-16,-5 1 0 15,-4 0 1-15,-1-5-1 16,-4 0 0-16,0 0 0 16,-1 1 1-16,6-5-1 15,4-9 0-15,1-4-1 16,4 0 1-16,5-4-1 15,-5 4 0-15,0-4 0 0,-4 4 0 16,-1 0 1 0,-4 0 0-16,-6 5 0 15,-4-1 1-15,-5 9 0 16,0 0 0-16,-5 0 0 0,-4 0 1 16,-1 0-1-16,-5 4 0 15,1 1-1-15,-1 3 0 16,1 5 0-16,-1 0 0 15,6-4-1-15,-1-1 1 16,5 1 0-16,5 4 0 16,5-5 0-16,5 1 1 15,4 0-1-15,6-5 0 16,4-4 0-16,5 0 1 0,5 0-1 16,-5-4 0-16,5-1 0 15,0 1 0-15,-5 0 0 16,-5-1 0-16,-5 1 0 15,-4 0 1-15,-6 0-1 16,-9 4 1-16,-4 0-1 16,-1-5 1-16,5 5-1 15,-5-4 0-15,0 4 0 16,0 0 0-16,0 0 0 16,1 0 1-16,-1 0-1 15,0 0 0-15,0 0 0 16,0 0 0-16,0 4 0 15,1-4 0-15,4 0 0 16,-5 0 0-16,5 0 0 16,0 0 0-16,0 0 0 15,0 0 0-15,0 0-1 16,0 0 1-16,0 0 0 0,0 0 0 16,0 0 0-16,0 0 0 15,5 0 0-15,-5 0 0 16,0 0 0-16,0 0 0 15,4 0 0-15,6 0 0 16,-10 0 0-16,10 0 0 16,-5 0 0-16,-5 0 0 15,0 0 0-15,4 5 0 16,1-1 0-16,0 4 1 0,5 1 0 16,-10 4 0-16,0 0-1 15,0-5 0-15,9 1 0 16,-4 0 0-16,5-1-3 15,-10-3 0-15,10-5-10 16,-1 0 0-16</inkml:trace>
  <inkml:trace contextRef="#ctx0" brushRef="#br0" timeOffset="3921.6283">13423 73 30 0,'5'-8'15'0,"4"8"-8"16,-4-9 17-16,-5 9-23 15,0 0 0-15,0 0 0 16,0 0 1-16,0 4-3 16,0 9 1-16,-5 9 1 0,0-1 0 15,1 18-1-15,-6-9 1 16,5 5-1-16,0-5 0 15,0 0 0-15,0-4 1 16,5 4-1-16,0-9 1 16,0-3-1-16,0-5 0 15,0-1 0-15,0 1 0 16,0-4 0-16,0-5 0 16,0-4 0-16,-4-4 0 0,-1 0 1 15,-5-5 0-15,0 0-1 16,-4-3 1-16,4 3-1 15,-4 0 1-15,4 1-1 16,0-1 1-16,1 5-1 16,4 4 0-16,0 0-1 15,5 0 1-15,0 0 0 16,14 0 0-16,11 0-1 16,9 0 1-16,9 0 0 15,1 0 1-15,9 0-1 16,0 0 1-16,10 0 1 15,-5 0 0-15,-4 0-1 16,-6 0 1-16,1 0-1 16,-11 0 1-16,-4 0-1 15,-5 0 1-15,-5 0-2 16,-4 4 0-16,-6 5 0 16,1-1 1-16,-5 1-1 0,-6 4 0 15,-4 0 0-15,0 0 0 31,0 0-4-31,0-5 1 16,0-8-10-16,0-8 1 16</inkml:trace>
  <inkml:trace contextRef="#ctx0" brushRef="#br0" timeOffset="4112.7196">14324-86 40 0,'-15'4'20'0,"20"26"-18"16,-5-25 28-16,0 3-29 15,-5-3 0-15,0-1 0 16,0 5 0-16,0-1-5 16,-9-4 0-16,9 1-8 15,0 3 1-15</inkml:trace>
  <inkml:trace contextRef="#ctx0" brushRef="#br0" timeOffset="4939.305">14638 177 28 0,'-14'0'14'0,"19"21"-12"0,-5-12 15 16,-5-5-14-16,0 9 1 15,-10-4-1-15,-4-1 1 16,0 5-6-16,-10 0 0 16,-5 0 4-16,0 0 0 15,0 0-2-15,0 4 0 16,5 4-1-16,5-8 1 16,4 0 0-16,6 0 0 15,9 0 1-15,5 0 0 0,5-4 0 16,5-5 0-16,4 0 0 15,10-4 1-15,5-4-1 16,0-5 1-16,0 1-2 16,1-5 1-16,-6 0-1 15,-5 0 0-15,-4-4 0 16,-6 4 0-16,1-13 0 16,-10 4 1-16,-10-3-1 15,1-1 0-15,-6 9 0 16,1-5 0-16,-6 9 0 15,-4 0 1-15,5 9-1 16,-1 4 0-16,6 0 0 16,4 13 1-16,0 0-1 15,6 4 0-15,4 0 0 16,4-4 0-16,16 0 0 16,4 0 0-16,10 0-1 15,5-5 1-15,9 1 0 0,0-5 0 16,1 1-1-16,4-5 1 15,0 0-1-15,1-5 0 16,-6 1 0-16,-4-5 1 16,-6 9-1-16,-8 0 1 15,-6 0 1-15,-5 0 0 16,-4 0 0-16,-1 5 0 16,-4-5 0-16,-5 4 1 15,0 0-2-15,4 1 1 0,-4 3-1 16,5-3 1-16,-1-1-2 15,1 0 1-15,5 5-1 16,9-5 1-16,5 0 0 16,10-4 0-16,4-4-1 15,11 0 1-15,4-5 0 16,-5 1 0-16,0 3 0 16,-4-3 0-16,-11-1 0 15,-4 5 1-15,-9 4 0 16,-6 0 0-16,-5 0 0 15,1 0 1-15,-10 4-2 16,0 5 1-16,4-1-4 16,6-3 0-16,4-1-9 15,5-4 0-15</inkml:trace>
  <inkml:trace contextRef="#ctx0" brushRef="#br0" timeOffset="7432.4932">18247 9 17 0,'9'-5'8'0,"-18"-16"-1"16,9 25 8-16,-5-4-14 16,-5-4 0-16,0 8 1 15,-4 0 0-15,-1 1-3 16,1-5 1-16,4 13 1 15,0-5 1-15,1 1-1 16,-1-1 0-16,0 5-1 16,1 5 1-16,4 3 0 15,0 1 0-15,0 4-1 16,5-1 1-16,5-3 0 16,5-1 0-16,9 1 0 15,10-9 1-15,10-5 0 16,4-3 0-16,1-5 0 15,0-9 0-15,-6 9 0 16,-4-13 0-16,0 5-1 16,-10-10 1-16,-4-3-1 0,-6-1 1 15,-4-3-1-15,-10 3 0 16,-10-4-1-16,-4 0 1 16,-1 5-1-16,-4 8 0 15,-5-4-1-15,-5 4 1 16,-1 8-1-16,-3 1 1 15,8 8-1-15,6 1 1 16,4-1-1-16,6 5 1 16,-1 8-1-16,10-4 1 0,10 4-1 15,4 0 0-15,11 0 0 16,13 9 1-16,1-13-1 16,5 0 1-16,-6 0 0 15,1 0 0-15,-10 4 0 16,0-4 0-16,-5 0 0 15,-4 4 1-15,-6-4-1 16,1 0 0-16,-1 4 0 16,1 5 1-16,4 4-1 15,1 8 1-15,-1-4-1 16,-4 0 0-16,-1 5 0 16,1 4 0-16,-6-5 0 15,-4 0 1-15,-5 5-1 16,-10-4 0-16,1 3 0 15,-1-12 0-15,0 0 0 16,1-9 1-16,-1 5-1 0,0-14 0 31,-4-16 0-31,4-18 0 16,0 0 0-16,6-13 0 16,4 5 0-16,0-5 0 15,4-4-1-15,6 0 1 16,5 0 0-16,4 0 0 15,0 4 0-15,6-8 0 16,-1 4 0-16,-5 13 0 16,1-5 0-16,4 14 0 0,5-1 0 15,-10 1 0-15,5 8 0 16,-9 0 1-16,0 9-1 16,-1-1 0-16,5 5 0 15,-4 5 0-15,-1 3 0 16,1 9 1-16,4-4-1 15,-4 9 0-15,-1-14 0 16,1 10 0-16,-10-5 0 16,4-1 0-16,-4-3 0 15,-5 0 0-15,0-5 0 16,0 0 1-16,0-4-1 16,0 0 1-16,0-13-1 15,0 5 1-15,-5-9-1 16,5-5 1-16,0 0-2 15,0 5 1-15,0-4 0 16,0-5 1-16,0 4-2 16,0 5 1-16,0 4 0 0,5 5 0 15,0-1-1-15,5 9 1 16,4-9-1-16,11 9 1 16,4 5 0-16,5-1 0 15,-1-4-1-15,6 4 0 16,0-4-2-16,0 0 0 15,-1-4-2-15,-8 8 0 16,-1-4-4-16,-5 5 0 16,-10-5-1-16,-4 8 1 0</inkml:trace>
  <inkml:trace contextRef="#ctx0" brushRef="#br0" timeOffset="8129.906">19564 172 23 0,'0'9'11'0,"10"-13"-9"16,-10 4 21-16,0 0-20 15,0 0 0-15,0 0 1 16,0 0 1-16,0 0-6 16,0 0 0-16,0 4 4 15,0-8 1-15,-5 4-2 16,5 4 1-16,-5 9-2 16,5-5 1-16,0 10-2 15,0-5 1-15,5-1-1 16,0 1 0-16,4 0 0 15,6 0 0-15,-1-4 0 16,11-5 1-16,4 0-1 16,0-4 1-16,-5-4 0 15,0 4 1-15,0-13 0 0,-4-8 0 16,-1-1-1-16,-4-4 1 16,-6-4-1-16,-9-9 1 15,0 5-1-15,-5-9 0 16,-4 8-2-16,-15-3 0 15,4 12 0-15,1 9 0 16,-1 8 0-16,1 9 0 16,0 0 0-16,-1 9 0 15,1 4 1-15,4 4 0 0,1 4-1 16,9 1 1-16,0-5 0 16,5 5 0-16,10-1-1 15,4 1 1-15,15-9-1 16,5 4 1-16,5-9 0 15,-5 1 0-15,10 0-1 16,-15-5 1-16,0-4 0 16,-10 4 0-16,-4-4 0 15,-1 0 1-15,-4 0-1 16,0 9 0-16,-1-5 1 16,-4 0 0-16,0 14 0 15,-5-10 1-15,5 10-1 16,-5-1 0-16,0 0 0 15,0 0 0-15,0 0-1 16,0 1 0-16,0-1-1 16,5-4 0-16,-1 0-2 0,6-9 1 15,0 0-3 1,-1 1 1-16,1-5-6 0,0-5 1 16,4-3-3-16,1-1 1 15</inkml:trace>
  <inkml:trace contextRef="#ctx0" brushRef="#br0" timeOffset="9188.6628">20397 211 25 0,'-10'-17'12'0,"10"0"-10"15,0 8 20-15,0 0-22 16,0 9 1-16,0-13 0 16,0 1 1-16,0 3-2 15,0 0 1-15,0 9 1 0,0 0 0 16,0 0 0-16,0 0 1 16,0 5-1-16,0 8 0 15,-5 4-1-15,1 9 1 16,-6-5-1-16,0 5 0 15,1-5-1-15,-1 1 0 16,0-1 0-16,5-3 0 16,0-1 0-16,1 0 0 15,-1-4 0-15,0-4 0 16,0-1 0-16,5 1 0 16,0-5 0-16,0 1 1 0,0-1-1 15,0-4 1-15,0 0-1 16,0 0 0-16,5-9 0 15,5 1 0-15,-1-1-1 16,1 0 1-16,0-4-1 16,-1 5 1-16,1-9-1 15,0-1 1-15,-1 1 0 16,1 0 0-16,5 0 0 16,4-5 0-16,0 9 0 15,1-4 0-15,9 8 0 16,-10 1 0-16,-4-5 0 15,-1 4 1-15,1 5-1 16,-1-9 0-16,-9 13 0 16,10 0 1-16,-10-4-1 15,4 0 1-15,1 4 0 16,0-5 1-16,-6 1-1 16,6 8 0-16,0-4 0 0,-5 0 1 15,4-4-1-15,-4 8 0 16,0-12 0-16,0 8 1 15,-5 0-2-15,10 0 1 16,-6-5 0-16,6 10 1 16,-10-5-2-16,10 4 1 15,-5 0-1-15,4-4 0 16,1 5 0-16,0 3 0 16,-1-8 0-16,1 9 1 0,-5-1-1 15,0 1 0-15,0 0 0 16,-5 3 1-16,0-3 0 15,0 4 0-15,-5-4 0 16,0-1 0-16,-5 1 0 16,-4-5 0-16,4 5-1 15,-5-1 1-15,1-3 0 16,-5 3 1-16,-1-3-2 16,-4-5 1-16,0 0-1 15,-10 0 0-15,0-5 0 16,5-3 1-16,0-10-2 15,-5 10 1-15,5-9-1 16,5-1 0-16,-1 5-3 16,6 1 0-16,0-1-11 15,4 0 0-15</inkml:trace>
  <inkml:trace contextRef="#ctx0" brushRef="#br0" timeOffset="9998.2367">21143-310 30 0,'-5'-13'15'0,"10"-4"-7"0,-5 17 14 16,5-4-21-16,-5 4 0 15,0 0 0-15,0 0 1 16,0 0-2-16,0 4 0 15,-5 9 1-15,-10 13 1 16,-4 25-1-16,0 5 0 16,-6 13 0-16,1 0 0 15,-5 0 0-15,5-9 0 16,0-4-1-16,4-4 0 16,1-5 0-16,4-8 1 15,6-5-1-15,4-8 0 0,0-4 0 16,0-5 1-16,5-4 0 15,0 0 0-15,10-5 0 16,4-3 0-16,6-10 0 16,4 1 0-16,0-4-1 15,5-5 1-15,0 0-1 16,-5 0 0-16,1-9 0 16,-6 9 0-16,0 0-1 15,-4 5 1-15,-1-1 0 16,-4 5 0-16,5 4 0 15,-6-4 1-15,-4-1-1 16,10 10 1-16,-1-5 0 16,1 4 1-16,-5 0-1 15,4 9 0-15,1 4 0 16,-6 9 0-16,1-4 0 16,4 4 0-1,49-1-14-15,20-16 0 16</inkml:trace>
  <inkml:trace contextRef="#ctx1" brushRef="#br1">16742 935 0,'-17'0'0,"17"18"16,0-1-16,17 18 15,1-17-15,35 0 16,-35-18-16,34 0 16,-34 0-16,17-18 15,-17 0 1,-18 1-16,0-1 16,-18 1-16,1-1 0,-19 0 15,19 1-15,-18 17 16,17-18-16,0 18 15</inkml:trace>
  <inkml:trace contextRef="#ctx1" brushRef="#br1" timeOffset="372.147">16972 794 0,'0'-18'16,"17"18"-16,1 0 15,0 0-15,-1-18 0,18 18 16,-17 0-16,17 0 0,18-17 16,-35 17-16,0 0 15,-18 17-15,17 19 16,-34 17-1,17-36-15,0 36 16,0-17-16,17-1 16,-17-18-16,0 1 15,18 17-15,-18-17 0,17 0 16,-17-1-16,-17-17 31,-18-17-15,17 17-16,0 0 15</inkml:trace>
  <inkml:trace contextRef="#ctx1" brushRef="#br1" timeOffset="-3385.8693">14608 758 0,'0'18'31,"35"0"-15,-17-1-16,17 19 16,-17-19-16,17 1 15,-17 17-15,17-17 0,18 35 16,-18-36-16,18 36 16,-53-35-1,18 17-15,-18-17 16</inkml:trace>
  <inkml:trace contextRef="#ctx1" brushRef="#br1" timeOffset="-3164.5966">14943 811 0,'0'-17'16,"0"34"-16,-17-34 15,-19 34-15,19 19 16,-36 17-16,17-18 16,-17 35-16,18-34 15,18-19-15,-19 19 0,19-1 16,17-17-16,0-1 16</inkml:trace>
  <inkml:trace contextRef="#ctx1" brushRef="#br1" timeOffset="-2860.0054">15296 670 0,'0'0'16,"18"0"-16,-1 0 16,1 0-1,-1 0-15,1 0 0,35 0 16,-35 0-16,-1 0 15,1 0-15,0 0 16</inkml:trace>
  <inkml:trace contextRef="#ctx1" brushRef="#br1" timeOffset="-2669.4764">15314 741 0,'0'53'15,"0"-106"-15,0 141 0,0-53 0,0 18 16,0-17-16,0-1 16,0-18-16,0 1 0,17 0 15,1 17 1,-1-17-16,1-1 0,0-17 16,-1 0-16</inkml:trace>
  <inkml:trace contextRef="#ctx1" brushRef="#br1" timeOffset="-2375.8557">15631 900 0,'0'0'0,"-18"0"0,18 17 15,-17 19 1,17-19-16,35 18 15,-17-17-15,17 0 0,18-1 16,-35-17-16,34 0 16,-16 0-16,-19-17 15,1-1-15,-18 0 0,0 1 16,-18-18 0,1 17-16,-36-17 15,18 17-15,-18 18 16,35 0-16,-17 0 15</inkml:trace>
  <inkml:trace contextRef="#ctx1" brushRef="#br1" timeOffset="-1990.6716">15913 723 0,'36'-17'16,"-72"34"-16,89-34 0,-35 17 0,35 0 15,-36 0 1,36 0-16,-35 0 16,0 17-16,-1 1 15,-17-1-15,0 36 16,0-17-16,0 52 15,18-53-15,-18 18 16,0-18-16,18 1 16,-18-19-16,0 1 15,-18-18-15,0 0 16,1 0-16,-1-18 16,0 18-16,1-17 15,-1 17-15,18-18 16,-18 18-16,1 0 15,-1 0-15</inkml:trace>
  <inkml:trace contextRef="#ctx1" brushRef="#br1" timeOffset="-514.6451">16442 794 0,'18'-18'15,"0"18"-15,17-18 16,-17 18-16,-1-17 16,1 17-16,17-18 0,-17 18 15,-1 0-15,1 0 16</inkml:trace>
  <inkml:trace contextRef="#ctx1" brushRef="#br1" timeOffset="-289.2399">16495 776 0,'0'35'0,"-17"-17"16,17 35-1,0-18-15,-18 36 16,18-36-16,0 36 16,18-54-16,-1 1 0,1 0 15,17-18 1,-17 0-16,0 0 0,34 0 16,-52-18-16</inkml:trace>
  <inkml:trace contextRef="#ctx1" brushRef="#br2" timeOffset="106341.0801">18224 600 0,'0'0'0,"-35"17"15,-89 19-15,71-19 16,0 1-16,18 0 15,0-1-15,17 1 0,1-18 16,17 17-16,17 1 16,36 0-16,-18-18 15,18 17-15,36 1 16,-37 0-16,54-1 16,-53 1-16,-18 17 15</inkml:trace>
  <inkml:trace contextRef="#ctx1" brushRef="#br1" timeOffset="32167.1885">16248 2134 0,'18'0'31,"17"18"-15,1-18-16,17 0 16,52 0-16,-34 0 15,-18 0-15,17 0 0,54-18 16,-71 18-1,35-17-15,-53 17 16,-17 0-16,17-18 16,-35 0-16,0 1 15</inkml:trace>
  <inkml:trace contextRef="#ctx1" brushRef="#br1" timeOffset="89633.296">16284 2152 0,'0'-18'0,"17"18"47,19 0-32,-1 0 1,35-17-16,-17 17 16,18 0-16,-18 0 0,17 0 15,-17 17-15,53-17 16,-53 18-16,-18-18 0,1 0 16,17 0-1,-36 0-15,-17-18 31,-35 1-31</inkml:trace>
  <inkml:trace contextRef="#ctx1" brushRef="#br1" timeOffset="89895.6635">16795 1958 0,'18'-18'16,"0"18"-16,17 18 15,0-18 1,-17 18-16,-1-1 0,36 18 16,-17 1-16,-1-1 15,-18-17-15,1-1 16,-18 19 0,-18-19-16,-17 1 0,18 0 15,-19 17-15,1-18 0,-18 1 16,35 0-16,1-18 15,34-18 1</inkml:trace>
  <inkml:trace contextRef="#ctx1" brushRef="#br1" timeOffset="32387.6826">16848 1940 0,'35'0'0,"18"18"16,36-18 0,-54 0-16,35 18 15,-34-1-15,-19 1 16,-17-1 0,0 19-16,-17-19 0,-36 36 15,35-35-15,-52 17 16,52-35-16,-17 18 15,52-18 1</inkml:trace>
  <inkml:trace contextRef="#ctx1" brushRef="#br1" timeOffset="34591.0159">17483 1693 0,'-17'18'31,"17"53"-16,0-19 1,-18 72 0,0-54-16,18-17 0,0 18 15,-17-18-15,17 0 0,17 17 16,-17-52-16,18 35 16,0-53-16</inkml:trace>
  <inkml:trace contextRef="#ctx1" brushRef="#br1" timeOffset="32883.2279">17748 1923 0,'0'17'15,"-18"-17"-15,0 71 16,18-36-16,-17 36 15,17-36-15,17 18 16,-17-35-16,18-1 16,0 1-16,-1-1 0,19-17 15,-19 0-15,19-17 16,-36-1-16,35 1 16,-35-1-1,17 18-15,1 0 16,0 18-1,-1-18-15,1 17 16,0-17-16,-1 0 16,1 0-16,0-17 0,-1 17 15,1-18-15,-18 0 0,0-17 16,0 17-16,-18-35 16,1 36-16,-1-1 15,0 0-15,1 1 16,17-1-16</inkml:trace>
  <inkml:trace contextRef="#ctx1" brushRef="#br1" timeOffset="33239.3212">18171 1746 0,'0'0'0,"18"-17"16,-1 17-16,1 0 15,0 0-15,-1 0 0,1 0 16,0 17-1,-18 36 1,-18-35-16,0 17 16,1-17-16,17-1 0,-18 1 15,18 0 1,18-18-16,17 17 16,-17-17-16,-1 0 15,1 0-15,17 0 16</inkml:trace>
  <inkml:trace contextRef="#ctx1" brushRef="#br1" timeOffset="30098.1326">15261 2099 0,'0'18'16,"-18"35"-1,0-18-15,18 35 16,0-17 0,0-17-16,18-1 0,17 18 15,-17-36-15,0 1 16,-1-18-16,18-18 0,-17 1 15,35-36-15,-35 35 16,-18-17-16,17 0 16,-17 17-16,-17 36 31,17-1-31,17 54 16,1-36-16,17 18 15,-17-35-15,17-18 0,0 17 16,18-17-1,-35-17-15,35-19 16,-18 19-16,-17-54 16,-18 36-16,-18-53 15,1 53-15,-36-54 16,17 54-16,19 0 16,-1 17-16,0 18 15,1 0-15,-1 18 0</inkml:trace>
  <inkml:trace contextRef="#ctx1" brushRef="#br1" timeOffset="36103.5846">19124 1217 0,'17'0'16,"1"18"-1,17-18-15,0 17 16,1 1-16,-19 0 15,36 35-15,-53-36 16,18 1-16,-18 17 16,0-17-16,-18-1 0,1-17 15,-1 36 1,0-36-16,1 0 0,-1 0 16</inkml:trace>
  <inkml:trace contextRef="#ctx1" brushRef="#br1" timeOffset="36503.0342">18771 2064 0,'0'0'0,"17"-18"31,19 0-15,-19 1-1,19-1-15,-1 1 0,35-36 16,-17 35-16,36-35 16,-54 35-16,35-34 15,-34 34 1,-19 0-16,1 1 0,-18-1 15,0 0-15</inkml:trace>
  <inkml:trace contextRef="#ctx1" brushRef="#br1" timeOffset="36736.7362">19194 1640 0,'53'0'0,"-18"-17"16,-17 17-16,35 0 15,-18 0-15,0 0 16,-17 0-16,17 17 0,-17 1 16,-18 0-16,18-1 0,-18 1 15,-18 35-15,0-35 16,-17 34-16,17-34 16,1 0-16,-1-18 15</inkml:trace>
  <inkml:trace contextRef="#ctx1" brushRef="#br1" timeOffset="90942.0896">19071 1658 0,'53'18'15,"-18"-18"-15,0 0 16,-17 17-16,17-17 15,0 0-15,-17 18 0,17 0 16,-17-18-16,0 53 16,-18-36-16,-18 36 15,0-35-15,1 17 16,-1-35-16</inkml:trace>
  <inkml:trace contextRef="#ctx1" brushRef="#br2" timeOffset="106862.7061">19406 1870 0,'-18'0'16,"1"0"-16,-1 0 15,-17 0-15,-18 35 16,17-17-16,-17-1 0,18 19 16,-71 16-16,71-34 15,-18 17-15,0-17 16,18 0-16,-18 17 16,35-17-16,36-18 31</inkml:trace>
  <inkml:trace contextRef="#ctx1" brushRef="#br2" timeOffset="107096.8279">18877 2064 0,'-53'17'16,"106"-34"-16,-124 52 0,53-17 15,1-1-15,-1 1 16,18 0-16,18-1 16,-18 1-16,17-18 0,19 0 15,-1 0 1,18 0-16,-35 0 16,-1-18-16,1 1 15,-36 17-15</inkml:trace>
  <inkml:trace contextRef="#ctx1" brushRef="#br1" timeOffset="38912.4829">19900 1411 0,'17'0'15,"1"0"1,0 18-16,17-1 0,-17 1 16,17 17-16,0-17 0,36 35 15,-54-35-15,36 17 16,-35-18-1,17 1-15,-35-36 32</inkml:trace>
  <inkml:trace contextRef="#ctx1" brushRef="#br1" timeOffset="39088.1158">20217 1446 0,'0'0'16,"-35"36"-16,-18 17 16,35-36-16,-35 36 15,36-18-15,-18 1 16,35-19-16,17 1 16</inkml:trace>
  <inkml:trace contextRef="#ctx1" brushRef="#br1" timeOffset="42910.5522">22404 1358 0,'-17'0'16,"-1"18"0,0-1-16,1 1 15,-36 17-15,35 1 16,1-1-16,-1-35 15,0 18 1</inkml:trace>
  <inkml:trace contextRef="#ctx1" brushRef="#br1" timeOffset="43087.7762">22193 1323 0,'17'0'16,"-34"0"-16,34 18 0,1-1 16,-18 1-16,0-1 15,0 19-15,18 17 16,-1-36-16,1 36 16,0-35-16,-1 0 0</inkml:trace>
  <inkml:trace contextRef="#ctx1" brushRef="#br1" timeOffset="43466.6538">22475 1446 0,'-18'18'0,"18"0"16,0-1-16,-17 19 15,34-19-15,1 19 16,0-19-16,17 1 15,-17-18-15,-1 0 16,1 0-16,-1 0 16,-17-18-1,18 18 17,0 0-17,-1 0-15,-17-17 47,0-1-31,-17 0-1,17 1-15,-18-1 16,18 0-16,0 1 16</inkml:trace>
  <inkml:trace contextRef="#ctx1" brushRef="#br1" timeOffset="39379.4376">20446 1288 0,'18'-18'0,"0"18"15,-18-18-15,53 18 16,-18 0-16,18 0 16,-35 0-16,-1 0 15,1 0-15,17 0 16,-53 0-1</inkml:trace>
  <inkml:trace contextRef="#ctx1" brushRef="#br1" timeOffset="39557.1881">20552 1305 0,'0'71'15,"0"-142"-15,0 177 0,0-35 16,18-36-16,-18 18 15,18-18-15,-18-17 0,17 17 16,-17-17 0,18-1-16,0 1 15,-1-18 1</inkml:trace>
  <inkml:trace contextRef="#ctx1" brushRef="#br1" timeOffset="39867.0925">20835 1499 0,'0'0'15,"0"-17"-15,-18 17 16,18 17 0,0 19-1,18-19-15,-18 1 16,35 0-16,-18-18 15,19 17-15,-19-17 16,1 0-16,0-17 0,-1 17 16,1-18-16,-18 0 15,0-17-15,-18 17 16,1-17 0,-1 17-16,0 1 0,1 17 15,-1-18-15</inkml:trace>
  <inkml:trace contextRef="#ctx1" brushRef="#br1" timeOffset="40302.2138">21134 1305 0,'18'-17'16,"0"17"0,-1 0-16,19 0 15,-19 0-15,1 0 16,-18 17-1,18 1-15,-18 17 16,0-17-16,0 17 16,0 0-16,0 1 0,17 17 15,-17-18-15,18-17 16,-18 17-16,0-18 0,17 36 16,-34-53 15,-18-17-16,17-1-15,-17-17 16,17 17-16,18-17 16,-18 35-16,36-18 15</inkml:trace>
  <inkml:trace contextRef="#ctx1" brushRef="#br1" timeOffset="41358.1912">21522 1376 0,'0'0'0,"0"-18"0,18 18 62,0 0-46,-1 0-16,1 0 16,0 0-16,-1-17 15,1 17-15</inkml:trace>
  <inkml:trace contextRef="#ctx1" brushRef="#br1" timeOffset="41514.2959">21522 1429 0,'0'53'16,"0"-106"-16,0 141 0,0-53 16,0 18-16,18-35 15,0-1-15,-18 1 16,17 0-16,19-1 15,-19-17-15,1 0 0,17 0 16</inkml:trace>
  <inkml:trace contextRef="#ctx1" brushRef="#br1" timeOffset="42103.1312">21822 1358 0,'18'0'15,"-36"0"-15,54 0 0,-19-17 0,19-1 16,-19 18 0,18-18-1,-17 18-15,0 18 0,-18 0 16,0-1-16,0 18 16,0 36-16,0-36 15,0 1 1,17-1-16,-17 18 0,0-36 0,18 19 15,-18-19-15,18 1 0,-18 0 16,-18-18 15,0-18-15,1 0-16,-1 18 0,0-17 16,1 17-16</inkml:trace>
  <inkml:trace contextRef="#ctx1" brushRef="#br1" timeOffset="43805.2593">22704 1182 0,'18'0'16,"0"17"-1,-1-17-15,1 0 0,17 18 16,-35 0 0,18-18-16,-18 35 15,0-17-15,-36 17 16,19-17-16,17-1 0,-18 1 15,36-1 1,-1-17 0,1 0-16,35 0 15,-35-17-15</inkml:trace>
  <inkml:trace contextRef="#ctx1" brushRef="#br1" timeOffset="202427.3627">22546 1535 0,'0'-18'16,"17"18"-1,1-18 32,-1 36 141,1 0-188,-18-1 15,18 1-15,-18 0 16,17-1-16,-17 1 16,18-1-16,-18 1 15,18-18-15,-1 0 16,1 0-16,0 0 16,-18-18-1,17 1 1,-17-1-16,0 1 15,-17 17 17</inkml:trace>
  <inkml:trace contextRef="#ctx1" brushRef="#br1" timeOffset="203016.1425">22757 1588 0,'0'-18'16,"0"0"31,0 1 46,0-1-77,0 0 0,0 1-1</inkml:trace>
  <inkml:trace contextRef="#ctx1" brushRef="#br1" timeOffset="42720.0382">22175 1429 0,'18'0'16,"17"17"-16,-17-17 15,-1 0-15,19 0 0,16 0 16,-34 0-16,0-17 16,17 17-1</inkml:trace>
  <inkml:trace contextRef="#ctx1" brushRef="#br1" timeOffset="41769.4836">21716 1535 0,'0'17'16,"0"-34"-16,0 52 0,0-17 0,0-1 0,18 1 16,17-1-1,-17-17-15,0 0 0,-1 0 16,1-17-16,-18-1 31,-18-17-31,18 0 16,-17 17-16,17 0 0,0 1 15,-18-1-15,18-17 16,-18 17-16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9:50.1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15311 3334 0,'17'0'47,"18"35"-47,1-17 16,-19 17-16,19-17 0,-1 17 15,53 35-15,-53-52 16,36 35 0,-53-35-16,-1-1 0,1-17 15,0 18-15,-1-18 16</inkml:trace>
  <inkml:trace contextRef="#ctx0" brushRef="#br0" timeOffset="178.501">15663 3369 0,'0'0'0,"-17"18"0,-19-1 15,1 19-15,0-1 0,0 0 16,-1 0-16,19 1 0,-19-1 15,19-17-15,-1 35 16,36-18-16,-1-35 16,1 0-16</inkml:trace>
  <inkml:trace contextRef="#ctx0" brushRef="#br0" timeOffset="366.919">15910 3369 0,'0'0'15,"18"0"-15,0 0 0,-1-18 16,1 18-16,35-17 16,-36 17-16,1-18 15</inkml:trace>
  <inkml:trace contextRef="#ctx0" brushRef="#br0" timeOffset="500.4209">16016 3334 0,'-18'35'0,"36"-70"15,-53 105-15,35-52 0,0 53 16,0-54-16,17 1 16,36 35-16,-35-53 15,35 17-15,-35-17 16</inkml:trace>
  <inkml:trace contextRef="#ctx0" brushRef="#br0" timeOffset="744.216">16210 3510 0,'0'18'15,"0"-36"-15,0 53 0,0-17 0,18 0 16,-1-18-16,1 17 15,17-17-15,-17 0 16,17-17-16,-35-1 16,18-17-16,-18 17 15,-18-17-15,1 17 16,-1 1-16,0 17 16,1-18-16,17 0 15,-18 18-15</inkml:trace>
  <inkml:trace contextRef="#ctx0" brushRef="#br0" timeOffset="1066.8391">16422 3334 0,'17'0'15,"1"-18"-15,0 18 0,17-18 16,0 18-16,1 0 15,-19 0 1,1 36 0,-18-19-16,17 1 0,-17 17 15,0 1-15,0 34 0,18-35 16,-18 36 0,0-53-16,18-1 15,-18 1-15,0 0 0,0-1 16,-18-17-16,0 0 15,1-17 1,-1 17-16,1-18 16,17 0-16,-18 1 15</inkml:trace>
  <inkml:trace contextRef="#ctx0" brushRef="#br0" timeOffset="1290.0581">16863 3316 0,'17'0'15,"36"0"1,-35 0-16,35-18 15,-35 18-15,-1-17 16</inkml:trace>
  <inkml:trace contextRef="#ctx0" brushRef="#br0" timeOffset="1423.703">16951 3316 0,'0'0'16,"-18"53"-16,1-18 0,17 36 15,0-36 1,35 18-16,-17-18 15,17 1-15,-17-36 16,34 17-16,-34-17 16</inkml:trace>
  <inkml:trace contextRef="#ctx0" brushRef="#br0" timeOffset="1695.6555">17198 3475 0,'-18'35'0,"18"-17"16,0-1-16,0 1 15,18 0-15,17-1 16,0-17-16,-17 0 16,0-17-16,-1-1 15,-17 0 1,-17-17-16,17 18 15,-18-19-15,0 19 16,18-1-16,-17 18 16,17-18-16,0 1 15</inkml:trace>
  <inkml:trace contextRef="#ctx0" brushRef="#br0" timeOffset="2029.0801">17410 3263 0,'0'0'0,"35"0"15,-17-17-15,17 17 16,-18 0-16,1 0 16,0 17-16,-1 1 15,-17 17 1,18-17-16,-18 17 15,18 0-15,-18-17 0,17 35 16,-17-18-16,18-17 16,-18-1-16,18 1 0,-18 0 15,0-1-15,-18-34 47,-17 17-31,-1 0-16,1 17 15,17 1 1</inkml:trace>
  <inkml:trace contextRef="#ctx0" brushRef="#br0" timeOffset="6715.5286">16969 4868 0,'0'0'0,"17"0"31,36 18-15,-18-18-16,1 18 15,34-18 1,-17 0-16,18 0 0,-36 0 16,18 0-16,-35-18 15,-1 18-15,1-18 16</inkml:trace>
  <inkml:trace contextRef="#ctx0" brushRef="#br0" timeOffset="6950.6744">17410 4763 0,'17'0'15,"1"17"1,17 1-16,-17-18 0,35 17 16,-18-17-16,18 18 15,-35 0 1,-18-1-16,-18 1 15,-35 17 1,18-17-16,-18 0 16,35-1-16,-17 1 15</inkml:trace>
  <inkml:trace contextRef="#ctx0" brushRef="#br0" timeOffset="10844.9782">17921 4463 0,'0'17'32,"18"36"-17,-18-35 1,17 70-16,-17-35 15,0 35 1,0-17-16,-17 17 16,17-53-16,0 36 0,0-54 15,17 19 1,1-36-16</inkml:trace>
  <inkml:trace contextRef="#ctx0" brushRef="#br0" timeOffset="12536.903">18045 5062 0,'0'18'62,"0"0"-46,-18-1-16,18 1 16,0 0-16,0 17 15,0-18-15,0 1 16,0 0-16,0-1 0,0 1 16,18-18-16,-18 18 0,0-36 31,0 0-16,-18 18 1,18-17-16</inkml:trace>
  <inkml:trace contextRef="#ctx0" brushRef="#br0" timeOffset="12791.0235">17939 5115 0,'0'18'31,"0"0"-15,0-1-16,0 1 15,0-1-15,35 19 16,-35-19-16,18-17 15,-1 18-15,1-18 0,0 18 16,17-18-16,-17 0 0</inkml:trace>
  <inkml:trace contextRef="#ctx0" brushRef="#br0" timeOffset="13358.6806">18256 4657 0,'-17'0'15,"17"-18"1,0 36 15,-18-1-15,18 1-16,-18 35 0,18-35 15,-17 52-15,17-35 16,0 36 0,0-36-16,0 0 0,17 18 15,-17-17-15,18-1 16,0-17-16,-1-18 16</inkml:trace>
  <inkml:trace contextRef="#ctx0" brushRef="#br0" timeOffset="13686.6888">18344 4939 0,'18'0'78,"-18"-18"16</inkml:trace>
  <inkml:trace contextRef="#ctx0" brushRef="#br0" timeOffset="13979.364">18468 4692 0,'0'0'16,"18"0"0,-18 18-1,17 35 1,1-36-16,-1 54 15,-17-54-15,18 19 0,-18-1 16,18 0 0,-18 0-16,0-17 0,0 0 15,0-1 1,-18-17-16,0 0 16</inkml:trace>
  <inkml:trace contextRef="#ctx0" brushRef="#br0" timeOffset="14337.2995">18662 4621 0,'18'0'0,"-1"0"0,1 0 15,0 0 1,17 0-16,-35 18 16,17 17-1,-17-17-15,0 17 16,-17 1-1,17-19-15,0 1 16,17-18 0,1 17-1,0-17-15,17 0 16,-17-17-16</inkml:trace>
  <inkml:trace contextRef="#ctx0" brushRef="#br0" timeOffset="5548.9321">15946 4798 0</inkml:trace>
  <inkml:trace contextRef="#ctx0" brushRef="#br0" timeOffset="6072.0916">15946 4798 0,'0'-18'16,"0"1"15,0-1 16,0 0-31,-18 18 31,18 18-32,0 52 1,0-34-16,0-1 15,0 36-15,0-36 16,18 0-16,-1 36 16,1-54-16,-18 1 15,35 0-15,-17-18 16,17-18-16,-17 0 16,-1-35-16,1 36 15,-18-36 1,18 35-16,-18 36 15,17 17 1,1-17-16,17 35 16,-17-36-16,-1 1 15,19 0-15,17-18 16,-18 0-16,-17 0 0,-1-18 16,1-17-1,-18 17-15,0 0 0,0-17 16,-18 0-16,-17-18 15,0 18-15,17 17 16,-17 0-16,17 1 0,0-1 16,1 0-16,-1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2-05T08:33:34.826"/>
    </inkml:context>
    <inkml:brush xml:id="br0">
      <inkml:brushProperty name="width" value="0.07" units="cm"/>
      <inkml:brushProperty name="height" value="0.07" units="cm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2-05T08:33:29.387"/>
    </inkml:context>
  </inkml:definitions>
  <inkml:trace contextRef="#ctx0" brushRef="#br0">0 0 0</inkml:trace>
  <inkml:trace contextRef="#ctx1" brushRef="#br0">211 278 41 0,'0'0'20'0,"5"25"-16"16,-1-20 20-16,-4-5-24 15,0 0 0-15,0 0-7 16,0 0 0-16,5-13-1 15,0-9 1-15</inkml:trace>
  <inkml:trace contextRef="#ctx0" brushRef="#br0" timeOffset="-829.9794">754 256 0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1:14.75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2-05T08:57:02.638"/>
    </inkml:context>
    <inkml:brush xml:id="br1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-1714 712 0,'-70'53'0,"140"-106"15,-176 123-15,1 1 16,52-36-16,-53 18 16,53-18-16,0 1 15,-18-19-15,36 1 0,-35 35 16,52-35-16,53 17 15,1 0-15,-1-17 16,35 17-16,71 0 16,-52-17-16,69 17 15,-105-17-15,0-1 0,-17 1 16</inkml:trace>
  <inkml:trace contextRef="#ctx1" brushRef="#br1">364 137 18 0,'0'-9'9'0,"5"-8"-3"15,-5 17 9-15,0 0-13 16,4-8 0-16,-4-5 1 16,0 13 0-1,0-18-2 1,0 6 0-16,0-1 2 15,-4 0 1-15,-1-4-2 16,-10 8 1-16,10 5-1 16,-9 4 1-16,-1-5-2 15,-4 5 0-15,-1 5 0 16,-4-1 0-16,10 9-1 16,-1-9 1-16,1 9-1 15,-1-4 1-15,5-5-1 16,1 9 1-16,4 0-1 15,0 0 1-15,5 4-1 0,5 0 1 16,9 0-1-16,1 1 1 16,19-1-1-16,-5 0 0 15,5 5 0-15,0-5 1 16,-5 0-2-16,0 0 1 16,-5 9 0-16,-5 4 0 15,-4-4 0-15,-5-4 0 16,-5 8 0-16,-1 0 0 0,-4-9 1 15,-9 1 0-15,-6-1 0 16,-9-3 1-16,0-1-1 16,-20 4 0-16,10-8 1 15,-5 0 0-15,-9-4-2 16,-5-1 0-16,4-3-2 16,6-5 1-16,4-5-3 15,10-8 1-15,14 1-8 16,15-10 1-16,10-4-2 15,14 0 1-15</inkml:trace>
  <inkml:trace contextRef="#ctx1" brushRef="#br1" timeOffset="735.1061">746 232 23 0,'25'0'11'0,"4"4"-6"16,-20-4 17-16,6-4-20 0,-6 4 1 15,1 0 0-15,0 0 1 16,0 0-5-16,-10 0 0 16,0 4 3-16,-5 0 1 15,-5 1-2-15,0 3 0 16,1 10 0-16,-6-6 1 16,1 10-2-16,9-1 1 15,-5 1-1-15,5 4 1 16,5 4 0-16,15-4 0 15,-10 4-1-15,19-4 1 16,-5-5 0-16,5 1 0 0,5-9-1 16,5 0 1-16,0-9-1 15,10 0 0-15,-5-8 0 16,-1 0 0-16,-9-5 0 16,20-4 0-16,-15 5-1 15,4-10 1-15,-13-3 0 16,-6-1 0-16,-4 1-1 15,-6-1 1-15,-4 5 0 16,5 4 0-16,-15 0 0 16,10 5 0-16,-5 8 0 15,-5 0 0-15,0 4 0 16,10 0 0-16,-10 13-1 16,5-12 1-16,5 8 0 15,5 0 0-15,-6-1 0 16,1 1 0-16,10 0 0 15,-5 4 0-15,-6 1-1 0,11-1 1 16,-1-4 0-16,6 0 0 16,-6-5 0-16,11-3 1 15,-6-5-1-15,-5-5 0 16,16 1 0-16,-6-9 0 16,-10-4 0-16,10 0 0 15,-9-13-1-15,0-1 1 16,-1-3 0-16,-4-5 0 15,-5 9 0-15,-5 0 1 16,0 4-1-16,-5 0 0 0,-5 0 0 16,-14 9 1-16,4 4-1 15,-9 5 0-15,-4-1-1 16,-11 9 1-16,0 4-3 16,10 1 1-16,5 3-5 15,10 1 0-15,9 4-4 16,10 0 1-16</inkml:trace>
  <inkml:trace contextRef="#ctx1" brushRef="#br1" timeOffset="1170.2304">1710 400 27 0,'0'4'13'0,"0"-13"-13"16,0 9 21-16,0-13-18 15,0 5 0-15,0 4 0 16,-5-5 1-16,0 9-6 0,5-9 1 16,-4 9 3-16,4 5 1 15,0 8-3-15,0 8 1 16,0-4-1-16,9 1 1 16,1 7-1-16,14 1 0 15,5-4 0-15,0 4 1 16,15-14-1-16,9-3 0 15,0-9 0-15,10-4 1 0,-14-9-1 16,4 0 1-16,0-13 0 16,-9-4 0-16,-5 0-1 15,-10-5 1-15,-5-8 0 16,-14 13 0-16,-10 0-1 16,-20 4 1-16,1 5-1 15,-25 3 0-15,-4 10 0 16,-5 8 0-16,9 4-1 15,-9 9 1-15,14 0-3 16,5 4 1-16,10 5-4 16,5-5 0-16,9 4-5 15,10 1 1-15</inkml:trace>
  <inkml:trace contextRef="#ctx1" brushRef="#br1" timeOffset="1800.682">2543 223 35 0,'-10'-4'17'0,"15"-9"-19"0,-5 13 31 16,0 0-28-16,0 0 0 16,-5 0 1-16,-4 9 0 15,-6 3-3-15,1 10 0 16,-1 21 2-16,-9 13 0 15,-10 17-1-15,-5 13 0 16,1 5-2-16,-1 3 1 0,-5 14-1 16,5-9 0-16,-4 4-1 15,4-12 0-15,10-5 1 16,5-13 0-16,4-8 2 16,6-18 0-16,4-17 2 15,-4-13 1-15,9-12-1 16,-5-18 1-16,20-17-1 15,-5-26 0-15,9-9-2 16,1-12 1-16,9-10-1 16,0-3 0-16,-4-9 0 15,9 0 0-15,-5-4 0 16,5 8 0-16,10 13 0 16,-10 5 1-16,9 8-1 15,6 13 1-15,-5 9-1 16,14 12 1-16,0 5-1 15,1 13 0-15,13 8-1 16,-4 5 1-16,5 8-2 16,-5 5 1-16,-10 4-1 15,-4 4 0-15,-10 4 1 0,-10 5 0 16,-15 9 0-16,-9-10 1 16,-15-3 1-16,-14 0 1 15,5-1 0-15,-30-12 1 16,15-1-1-16,-4 1 0 15,-1-13-2-15,0-9 1 16,20-9-4-16,4 1 0 0,6-5-7 16,18-9 1-1,-4 5-3-15,34-9 1 0</inkml:trace>
  <inkml:trace contextRef="#ctx1" brushRef="#br1" timeOffset="2266.8709">3187 240 28 0,'-9'22'14'0,"18"4"-16"16,-4-22 26-16,10 5-21 15,14-5 0-15,-5 0 0 16,24-4 0-16,-14-4-5 15,15 0 0-15,9-5 2 16,0-4 1-16,-5-4-2 16,15 0 1-16,-10-5 0 15,-5-8 1-15,-14 4 0 0,5 5 1 16,-20-14 0-16,5 5 1 16,-14-4-1-16,-1 4 1 15,-14 4-2-15,-14-4 1 16,-16 12-2-16,6 10 1 15,-5 8-1-15,-5 13 0 16,0 0-1-16,-9 17 1 16,4 0 0-16,0 4 0 15,5 9 0-15,5 9 0 0,5 0 0 16,10-1 0-16,4 5 2 16,5-4 1-16,5 13-2 15,15-14 0-15,14-3-1 16,9-10 1-16,16-8-3 15,13-8 0-15,6-18-11 16,9-4 0-16</inkml:trace>
  <inkml:trace contextRef="#ctx1" brushRef="#br1" timeOffset="3575.0307">330 740 19 0,'-15'-9'9'0,"6"18"4"16,9-9 3-16,0-9-13 15,-5 1 0-15,0-5 0 16,0 4 1-16,0 5-5 0,0-1 0 16,0 1 4-16,-4 8 0 15,-6 1-1-15,6 8 0 16,-11 8-1-16,-4 14 1 15,9 8-1-15,-14 0 0 16,0 4-1-16,5 9 0 16,0 4 0-16,14-8 0 15,1 4 0-15,13-4 1 16,6-1-1-16,5-3 0 0,-6-14 0 16,-4-8 0-16,10 0 0 15,-15-9 0-15,9-4-1 16,-9 0 1-16,5-9 0 15,-5-4 0-15,0-4 0 16,-5-5 0-16,-9 1 0 16,4-1 0-16,-9-4 0 15,4 0 1-15,1-4-1 16,4 0 0-16,0 4 0 16,-4 0 1-16,9-4-1 15,0-1 1-15,0 5-1 16,0 1 0-16,1 7 0 15,4-3 1-15,0 3-2 16,4 1 1-16,6-13 0 16,9 8 0-16,6 1 0 15,4-1 0-15,5 5 0 16,14-1 0-16,-4 1 0 16,-1 0 0-16,1 4 0 0,-5 4 0 15,-5-4 0-15,-5 0 0 16,0 0 0-16,-5 9 0 15,-5-9 0-15,-4 0 1 16,-6 4-1-16,16-13 1 16,-11 9 0-16,-14 0 0 15,10-4 0-15,-10 4 1 0,0 4-1 16,-5 1 0-16,0-1-1 16,0 9 1-16,0-4-1 15,1 3 0-15,8 10 0 16,11-9 0-16,0-5 0 15,-1 5 0-15,20 0 1 16,-5-4 1-16,15-9-2 16,-1 4 0-16,-4-4 1 15,-10-4 1-15,0 0-1 16,0-14 0-16,-9 5-1 16,-6-12 1-16,-9-1 0 15,9 4 1-15,-14-4-2 16,0 1 1-16,0-1-2 15,-14 4 0-15,-5 1-2 16,-11 4 1-16,-8 8-1 16,-1 5 0-16,-5 12-2 15,-4 5 0-15,14 9-5 16,0 12 1-16,5 18-2 16,5 8 0-16</inkml:trace>
  <inkml:trace contextRef="#ctx1" brushRef="#br1" timeOffset="4203.4766">2533 1248 20 0,'-9'-22'10'0,"-6"-12"-5"16,15 21 13-16,-14-4-16 15,9 8 0-15,-10-8 2 16,6 0 1-16,-6 8-6 16,1-4 0-16,-1 9 3 15,1-1 0-15,-6 5-1 16,1 0 1-16,4 5-1 16,6 3 0-16,-6 1 0 0,15 8 0 15,-5-4 0-15,10 4 0 16,10 1 0-16,-1-5 1 15,1-1-1-15,-1 6 1 16,6-10-1-16,-1 1 1 16,5-13-2-16,0-1 1 15,-4 5 0-15,-6-8 0 16,1 8 0-16,4-18 0 16,-14 10 1-16,5-9 1 0,-10-1-1 15,0 1 0-15,-10 0-1 16,5-5 1-16,-14 1-1 15,4 4 0-15,1-1-3 16,-1 6 1-16,5-1-2 16,-4 4 1-16,-1 0-3 15,1 9 1-15,14 0-7 16,0 5 1-16,0 3-2 16,10 10 0-16</inkml:trace>
  <inkml:trace contextRef="#ctx1" brushRef="#br1" timeOffset="5195.2167">3095 1007 29 0,'29'-35'14'0,"0"-38"-19"0,-19 52 26 15,5-18-21-15,-1-9 1 16,1 10-1-16,-1-5 1 15,-4 4-1-15,-5 9 1 16,-5 4 0-16,-5 9 1 16,-5 8-1-16,5 13 0 15,-4 9 1-15,-11 9 0 16,-4 12 0-16,-5 14 0 16,0 3-1-16,0 10 1 15,-5-14-1-15,19 13 1 0,-4-12-2 16,0-10 1-16,14 1-1 15,-5-5 0-15,5-12 0 16,-4 4 0-16,9-5 0 16,-5-12 0-16,-5 4 0 15,10-4 1-15,-5-5-2 16,-4 4 1-16,9-12 0 16,-5 0 0-16,0-9-1 15,-10-4 1-15,1-5-1 16,9 1 1-16,-19-1 0 15,9 1 0-15,1 3 0 16,-1 1 0-16,5 0 0 16,-4 4 0-16,14 0 0 15,-5 0 0-15,5 5 0 16,5 3 1-16,19 1-1 16,10 4 1-16,5 0-1 15,24 0 1-15,-5 4-1 0,5-4 0 16,0 0 0-16,0 0 1 15,-5-4-1-15,5 0 0 16,-15-1 0-16,6-3 1 16,-6-5-1-16,-4 4 1 15,-15-4 0-15,0-8 1 16,0-9-1-16,-5 4 0 16,-9-9 0-16,-1 1 1 15,-4-1-2-15,-5 5 1 16,-5 9-1-16,0 4 0 0,0 8-1 15,-15 0 0-15,1 14 0 16,-11 3 1-16,-4 18-1 16,0 4 1-16,0 5 0 15,0 3 0-15,5 10 0 16,0-5 0-16,9-4 0 16,10-1 0-16,-4 1-1 15,9-4 1-15,14-1-1 16,-4-13 1-16,4 1-1 15,1-9 1-15,-1-4-1 16,1-9 1-16,-1 0 0 16,6 0 0-16,-15-5 0 15,9-3 0-15,-14-1 0 16,15-4 1-16,-6 0-1 16,-4 5 1-16,-5 8-1 15,0-5 1-15,0 5-1 16,10 5 1-16,-5 3-1 0,4 5 1 15,-4-4 0-15,0 8 0 16,0 0-2-16,5 0 1 16,-5-4-3-16,9-4 1 15,1 4-4-15,-1-5 1 16,-4 1-7-16,4-5 0 16</inkml:trace>
  <inkml:trace contextRef="#ctx1" brushRef="#br1" timeOffset="5794.6644">3938 1213 23 0,'5'-17'11'0,"19"39"-6"15,-19-22 14-15,5 0-16 16,-6 4 0-16,16 5 2 16,-1-9 0-16,5 4-7 15,-4 0 1-15,14-4 3 16,-5-13 0-16,0 5-1 15,-5-14 0-15,-5 5-1 16,6 0 1-16,-1 4 0 16,-5-9 0-16,-4 1 1 15,-1-5 0-15,-14 4 0 16,-5-3 0-16,-4 3-1 16,9-4 0-16,-15 5-1 15,10 3 1-15,-4 6-2 16,-6 3 1-16,10 5-1 0,-4 4 1 15,-1 4-1-15,-5 5 1 16,1 3-1-16,9 6 0 16,-5-1 1-16,5 4 0 15,-4 5-1-15,18-9 1 16,-4 5 0-16,10-5 1 16,9 9-1-16,20-9 0 15,-1 0-1-15,10-4 1 16,-4 5 0-16,9-10 0 15,-14 1 0-15,4-13 0 0,-14-1 1 16,5 1 0-16,-10 4 1 16,-15-9 1-16,1 1-1 15,-5-10 1 1,-10-16-1 0,-10 0 1-16,5-1-1 15,-5 1 1-15,5 4-2 16,-4 4 0-16,9 0-1 15,9 4 1-15,-4 1-3 16,10-5 0-16,9 9-3 16,20 0 1-16,9 4-10 15,39 4 0-15</inkml:trace>
  <inkml:trace contextRef="#ctx1" brushRef="#br1" timeOffset="8947.4297">-363 1747 17 0,'0'0'8'0,"-5"-4"-1"15,5 4 9-15,0 0-16 16,-4 4 1-16,-1 0 0 16,0 1 1-16,-5-1-2 0,0 5 0 15,1-1 1-15,-11 1 0 16,16 4 0-16,-6-5 0 15,0 1 0-15,0 8 0 16,1 0 0-16,-1 1 0 16,5 3-1-16,-4 5 1 15,9-4 0-15,0-1 0 16,9 1 0-16,1-1 0 16,0 5 0-16,4-9 0 0,1 0 0 15,4-4 0 1,5-8 0-1,1-5 0-15,-1 4 0 16,10-13 0-16,0-8-1 16,9 0 1-16,-4-9-1 15,14-4 1-15,-14-4-1 16,0-1 0-16,-5 1 0 16,-1-1 0-16,-13 1 1 15,4 8 0-15,-14 0 0 16,-1 5 1-16,-13 3-1 15,-1 1 1-15,-5 4-1 16,-14 5 0-16,0 3-1 16,-10 10 0-16,-10 8-2 15,-4 4 1-15,14 4-4 16,0 5 1-16,0 9-7 0,10 12 1 16</inkml:trace>
  <inkml:trace contextRef="#ctx1" brushRef="#br1" timeOffset="9698.1076">243 2005 16 0,'0'-21'8'0,"9"-13"-2"15,-9 25 4-15,0 0-9 16,0 1 0-16,0-5 1 16,0 4 1-16,0 9-3 15,0-8 1-15,0 8 3 16,0-9 0-16,0 13 0 15,0 13 0-15,-9 9-1 16,-1 9 0-16,0 8-1 16,-4 13 0-16,-1-5-2 15,-4 10 1-15,4-5-3 16,-4 0 0-16,-5 0-1 0,9-9 1 16,-9 5 0-16,5-18 0 15,4-4 0-15,0-8 1 16,1-5 1-16,4-4 1 15,1-5 0-15,9-8 0 16,-10-8-1-16,5-9 1 16,5-5 0-16,5-4 1 15,5-8-1-15,-1-14 1 16,6-3-1-16,9-1 0 16,0-12 1-16,0 3 0 0,1-3-2 15,13 3 1-15,-9 1-1 16,15 13 0-16,-5 4 0 15,-5 4 0-15,0 9 0 16,-5 4 0-16,0 9 1 16,-10 4 0-16,0 4 0 15,-4 5 0-15,0 8 0 16,-6 5 0-16,-4 4-1 16,-5 17 1-16,0 4-1 15,-5 9 0-15,0-4-1 16,-4 0 1-16,-1-5-1 15,-5 5 1-15,11-13-1 16,-11-5 1-16,1-3-1 16,-1-10 0-16,1-3-1 15,4-14 0-15,0 0-3 16,5-21 0-16,10-13-5 16,10-8 1-16</inkml:trace>
  <inkml:trace contextRef="#ctx1" brushRef="#br1" timeOffset="10268.5135">1003 1381 30 0,'10'-4'15'0,"-5"-9"-14"0,-5 13 25 0,0 4-25 16,0 5 0-16,-10 4 0 15,0 13 1-15,-4 8-3 16,-6 9 1-16,-4 5 1 15,-10-1 0-15,-5 0 0 16,5-4 0-16,1 5-1 16,4-5 1-16,-1-5-1 15,6-7 0-15,10 3-1 16,4-8 1-16,0-5-1 16,1-3 0-16,9-5-2 15,0-5 1-15,0-4-1 16,4-8 1-16,6-4-1 15,5-1 0-15,-6-4 1 16,6 0 0-16,-1 0 1 16,6-4 1-16,4 4 0 15,-9 0 1-15,9 0 0 16,-5 0 0-16,-4 0 0 16,4 0 0-16,0 5-1 0,6 4 1 15,-1-1 0-15,5 5 0 16,0 0 0-16,0 5 0 15,0-5 0-15,-5 4 0 16,-9 0 1-16,-1 5 1 16,1-1-1-16,-5 5 0 15,-10 4 0-15,-10-4 1 16,10 5-2-16,-5-1 1 16,-5 0-1-16,6 0 0 15,-6 1-2-15,10-10 1 0,-5 1-4 16,5-1 0-16,0-8-2 15,0-8 0-15,0-9-5 16,5-5 0-16</inkml:trace>
  <inkml:trace contextRef="#ctx1" brushRef="#br1" timeOffset="11214.069">1327 2053 29 0,'-4'8'14'0,"-1"5"-12"0,10-13 21 0,-5 0-23 15,9-13 0-15,1-4 0 16,5-9 1-16,-1 1-1 16,5-6 0-16,-9 1 0 15,14 0 0-15,-9 0 0 16,-1 4 1-16,1 5-1 16,-1 3 1-16,1 1 0 15,0 9 0-15,4-1 0 16,0 0 1-16,-4 5-1 15,-1 8 0-15,-4 1-1 16,-5 3 1-16,9 5-1 16,-4 9 0-16,-5 4 0 15,0-1 0-15,0-3 0 16,-5-1 0-16,9 1 0 16,-4-5 1-16,10-4-1 15,4-4 0-15,0-1 0 0,6-3 0 16,-6-10-1-16,10 1 0 15,-5 0 0-15,0-9 1 16,-4 4-1-16,-1 1 0 16,-4 3 0-16,-10-8 1 15,4 5 0-15,-4-5 1 16,-5 13 0-16,10-9 0 16,-10 9-1-16,0 0 1 15,0 0 0-15,5 5 0 0,0-1-1 16,-1 0 0-16,1 5 0 15,0-5 0-15,0 5 0 16,9-5 1-16,1 5-1 16,-5-5 0-16,9 0 0 15,5 1 0-15,5-5 0 16,0 0 0-16,5-5 0 16,0-8 0-16,-10 5-1 15,5-10 1-15,-4 6 0 16,-6-1 0-16,-9 4 0 15,14 0 0-15,-19 9 0 16,4-4 1-16,-9 4 0 16,0 9 0-16,-9-5-1 15,9 5 1-15,0 4-3 16,0-1 1-16,0 6-4 16,0-10 0-16,9 1-6 15,6 0 1-15</inkml:trace>
  <inkml:trace contextRef="#ctx1" brushRef="#br1" timeOffset="11483.6538">2616 1812 26 0,'0'0'13'0,"5"-5"-7"0,-5 5 18 0,0 5-21 15,0-1 0-15,0 5 1 16,-5 4 0-16,0 8-6 16,0-4 1-16,0 9 2 15,5-13 1-15,0 0-4 16,0 0 1-16,0-4-5 16,0-9 1-16,10-5-6 15,4-12 0-15</inkml:trace>
  <inkml:trace contextRef="#ctx1" brushRef="#br1" timeOffset="11664.6512">2892 1338 39 0,'0'26'19'0,"-5"-9"-23"15,-5-8 36-15,10-9-33 0,-5 8 0 16,5 1-9-16,-9 0 1 16,9-5 3-16,0 5 1 15</inkml:trace>
  <inkml:trace contextRef="#ctx1" brushRef="#br1" timeOffset="12866.2139">3013 1678 29 0,'0'5'14'0,"14"3"-10"16,-14-8 20-16,10-4-27 15,-5 0 1-15,10-9-2 16,4 4 0-16,0 0 5 16,5 5 1-16,6-4-3 15,-1 8 1-15,14 0 1 16,-4 0 1-16,0 0 0 16,-10 0 1-16,0 4 0 15,-5 0 0-15,-9 0-1 16,-6 1 0-16,-4-1-1 15,-5 0 1-15,-5 5-2 16,-14 4 1-16,-1 4-1 0,-4 0 0 16,-5 5 0-16,0-1 1 15,0 1-1-15,5-1 1 16,0 14 0-16,4-5 0 16,-4-4-1-16,0 0 1 15,24-9-1-15,-15 0 1 16,15-8-1-16,0 4 0 0,0-5-1 15,10 1 0-15,-5-9 0 16,5-4 0-16,-1-9-1 16,-4 0 1-16,10 0-1 15,-15-4 1-15,9-1-1 16,-4 1 0-16,-5 0 1 16,0 0 0-16,0 4 0 15,-5 0 1-15,-4 4 0 16,9 5 0-16,-5 4 0 15,-5-4 1-15,10 4 0 16,0 0 0-16,0 0 0 16,10 0 0-16,-5 4 1 15,19 0 0-15,-5 1-1 16,20-1 0-16,5 0-1 16,-6 0 1-16,11-4-1 15,-1 0 1-15,5 5-1 16,1-1 0-16,4-8 0 15,-5-1 1-15,-14-3-1 16,4-1 1-16,-9 1 0 0,-14-5 0 16,9 0 0-16,-15-4 1 15,-4-1-2-15,-10 1 1 16,0 0 0-16,-10 0 0 16,-4 0-1-16,-1-1 0 15,1 14 0-15,-1 4 0 16,1 0 0-16,-1 4 0 15,1 5-1-15,-1 0 1 16,0 3 0-16,-4 1 0 0,14 5 0 16,-4-1 0-16,9 0-1 15,9 0 1-15,6 5 0 16,-1 4 0-16,11-5-1 16,4-4 1-16,0-4 0 15,0 0 0-15,-5 0 0 16,15-4 0-16,-5-1 0 15,4-8 0-15,1 5 0 16,-10-5 0-16,0-9-1 16,-5 5 1-16,1 8 0 15,-11-13 0-15,1 14 0 16,-10-5 0-16,9 0 0 16,-14 0 0-16,0 0 0 15,0-9 0-15,0-4 0 16,0 5 0-16,0-1 0 15,0-4 0-15,0 0 0 16,0-4 0-16,-5-5 0 16,-4 1 1-16,-6-1-1 0,0-4 0 15,1 1 0-15,-1 3 0 16,6 1-1-16,9 3 1 16,-15 1-4-16,15 4 1 15,0 0-6-15,0-8 0 16,15 12-2-16,9 1 0 15</inkml:trace>
  <inkml:trace contextRef="#ctx1" brushRef="#br1" timeOffset="13300.5207">4505 1683 26 0,'14'8'13'0,"20"-8"-13"16,-29 0 23-16,9 0-21 15,1-4 0-15,-5 4 2 16,-10 0 0-16,-10-4-5 16,10-1 0-16,-5 1 3 15,-5-5 0-15,-4 1-1 16,-10 3 1-16,9 1-1 16,-4 4 1-16,4 0-1 15,1 4 0-15,-6 1 0 16,16-1 0-16,-6 5 0 15,-5-1 0-15,15 1-1 16,0 4 1-16,-5 4-1 0,10 0 0 16,5 9 0-16,-5-4 1 15,9 3-2-15,-4-3 1 16,5-1 0-16,-1-3 0 16,1-5 0-16,-6 4 0 15,-4-4 0-15,-5 0 0 16,10-5 0-16,-10-3 0 15,-10-1-1-15,-4-4 0 16,-1 0-2-16,-4-4 1 16,-20 4-6-16,0 0 0 0,-4 4-3 15,-6 0 0-15</inkml:trace>
  <inkml:trace contextRef="#ctx1" brushRef="#br1" timeOffset="13992.6475">1923 2216 22 0,'-19'-17'11'0,"-5"13"-9"15,24 4 16-15,-15 0-16 16,1 0 1-16,-11 4 0 15,6 5 0-15,-5-1-4 16,-5 14 0-16,0 8 3 16,-5 5 1-16,-10 3-2 15,5 5 0-15,-4 13 0 0,14-8 0 16,5 8-1-16,-6 0 1 16,21 0-2-16,4-13 0 15,5 8-3-15,10-12 0 16,9-9-5-16,20-8 0 15</inkml:trace>
  <inkml:trace contextRef="#ctx1" brushRef="#br1" timeOffset="14307.688">2441 2311 28 0,'-19'26'14'0,"-5"8"-15"16,14-25 22-16,-9 4-20 15,-10 4 1-15,-10 13-1 16,-5-4 0-16,-9 4-2 15,5 0 0-15,4 9 1 16,5 0 0-16,5-9-3 16,5-8 0-16,5-5-4 15,0-4 1-15,19-5-2 16,-5-8 0-16</inkml:trace>
  <inkml:trace contextRef="#ctx1" brushRef="#br1" timeOffset="15177.3218">2524 2018 27 0,'0'0'13'0,"0"26"-12"0,0-26 27 0,0 9-27 16,0 4 1-16,-5 4-1 15,-5 13 1-15,-4 9-3 16,-1 8 1-16,10 1 1 15,-9-1 0-15,-6 0-1 16,16-4 1-16,-6-4-1 16,5 4 0-16,-5-8-1 15,10-1 0-15,-4-8-1 16,4-9 1-16,-10-8-2 16,10-1 1-16,0-3-3 15,0-5 0-15,-10 4-2 16,0-13 0-16,-9 1 1 15,5-1 0-15,-1-4 2 16,-4 0 0-16,-6 0 5 16,1 5 0-16,10-1 4 15,-1 5 0-15,5-1 0 16,-4 5 1-16,9 5-1 0,-5-5 1 16,10 0-2-16,0 4 1 15,0-4-3-15,15 4 1 16,-1 1-1-16,1-1 1 15,9 0-2-15,5 1 0 16,-5-1-2-16,15 0 1 16,-5 1-2-16,0-1 1 15,-5 0-1-15,0 0 0 16,-5 1 1-16,-4-5 0 16,4 0 0-1,-10 0 1-15,11 0 0 16,-20 0 1-16,-5 0-1 15,0 0 1-15,0 0 0 16,0 0 0-16,0 0 0 16,-5 0 0-16,-5 0 0 15,-5 4 1-15,15 0-1 16,-4 1 1-16,-6-1-1 16,10 5 1-16,10 3-1 15,-6-12 0-15,11 9 0 16,9 0 0-16,0-1-1 15,-4 1 1-15,9-5-1 16,10-4 1-16,-1 5-1 16,1-14 0-16,-5 5 0 15,-5-5 0-15,-5 0 1 16,-9 1 0-16,-1-5 0 16,6-4 1-16,-15-1-1 0,-5-3 0 15,0-1-1-15,-15 1 1 16,1 4-2-16,-16-1 1 15,1 6-2-15,-5 3 1 16,-4 9-2-16,-6 9 1 16,5 8-3-16,-4 4 0 15,19 5-6-15,-5 9 0 16</inkml:trace>
  <inkml:trace contextRef="#ctx1" brushRef="#br1" timeOffset="15484.6711">3158 2212 26 0,'15'-39'13'0,"-10"-21"-13"15,4 43 16-15,-9 0-16 16,0 4 1-16,-9 4 3 15,9 9 0-15,-15 13-4 16,5 4 1-16,-9 13 2 16,-10 9 1-16,0 13 0 15,-5 4 0-15,5 0-2 16,5 0 0-16,-5-5-2 16,14 1 1-16,-4-13-5 0,-1 0 1 15,6-9-8-15,9-9 0 16</inkml:trace>
  <inkml:trace contextRef="#ctx1" brushRef="#br1" timeOffset="16813.6134">3153 2483 30 0,'-4'9'15'0,"8"0"-12"16,-4-9 21-16,0 4-22 16,0 0 0-16,0 0 0 15,0 5 1-15,-4 0-4 16,-6 4 0-16,10-5 2 16,0 5 0-16,0 0-1 15,10 0 1-15,-6 0-1 16,6 4 1-16,0-4 0 15,4 0 0-15,6-13 0 16,-6 4 0-16,6-4-1 16,-1-4 1-16,-5-5-1 15,1-4 0-15,4 0 0 16,-14-4 0-16,10-9-1 16,-15 1 1-16,0-6 0 15,0 1 0-15,0 0 0 0,-5 0 0 16,-5 0 0-16,10 8 0 15,-5 5 0-15,-4 9 0 16,-1-1 0-16,-5 13 0 16,1 5 0-16,9-5 0 15,-5 9-1-15,10 0 0 16,15 4-1-16,-1 0 1 16,11 1-1-16,-1-1 1 0,-5-4-1 15,10-5 0-15,-9 1 1 16,-1-5 1-16,-4 1 0 15,-1-1 1-15,1-4 1 16,-6 4 0-16,1-4 0 16,-5 5 0-16,-5-1 0 15,0 0 0-15,0 5-1 16,0-1 1-16,0 5-1 16,-5 0 0-16,-5 0 0 15,10 0 0-15,-9 0 0 16,9 8 0-16,-5-3 0 15,5-5 0-15,5-5 0 16,-5 5 0-16,9-9 0 16,1 5 0-16,-5-5-1 15,19-8 1-15,-5 0-1 16,6-5 1-16,4 1-2 16,0-10 0-16,-5 1 1 15,0 0 0-15,-4 0-1 16,4-5 1-16,-10 1 0 0,1 3 0 15,-1 5 0-15,1 1 0 16,-5 3-1-16,-1 0 1 16,-4 5 0-16,-5 0 0 15,15 4-1-15,-6 4 1 16,-4 0 0-16,5 5 1 16,-5 0 0-16,9 3 0 15,-4 1-1-15,0 0 1 16,-6 0 0-16,11-4 0 0,-5-1-1 15,-5 1 0-15,9-5 0 16,1 1 0-16,4-1-1 16,0-4 1-16,6 0-1 15,-11 0 1-15,1-4-1 16,-1-1 1-16,1-3 0 16,-1 3 0-16,-4-3 0 15,-5-1 1-15,4 1 0 16,-9-1 0-16,10-4-1 15,-5 4 0-15,-5 1 0 16,10-1 0-16,-6 5-1 16,6 0 1-16,-5 4-1 15,-5 0 0-15,0 0 1 16,15 0 0-16,-15 4 0 16,14 0 1-16,-4 1-1 15,-1-5 0-15,-4 0 0 16,10 0 0-16,-1 0-1 0,1 0 1 15,-5 0-1-15,-1 0 0 16,-4-5 0-16,5 1 1 16,-10 4 0-16,0 0 0 15,0 0 0-15,5-4 1 16,-5 4 0-16,0 0 0 16,0 0 0-16,9 0 1 15,-4 4-1-15,5 0 1 16,-5 5-1-16,-5-1 0 0,0 1 0 15,14 0 0-15,-14-1-3 16,10-3 0-16,4-1-2 16,-14 0 0-16,15-4-7 15,-5-4 0-15,4-5-3 16,1-4 0-16</inkml:trace>
  <inkml:trace contextRef="#ctx1" brushRef="#br1" timeOffset="17113.8268">4834 2169 44 0,'-5'4'22'0,"20"-12"-29"0,-15 8 42 16,0 4-35-16,4 0 1 15,-4-4-1-15,10 5 0 16,-10 3 0-16,0 1 0 16,-10 12 0-16,6 14 1 15,-11 8 0-15,-9 13 0 16,-5 13 0-16,-15 17 0 16,-19 0-1-16,5 9 1 15,-10-5-7-15,1-4 1 0,13-21-8 16,1-31 1-1</inkml:trace>
  <inkml:trace contextRef="#ctx1" brushRef="#br1" timeOffset="-112719.2563">252 3822 23 0,'-5'17'11'0,"10"-47"-6"16,-5 17 12-16,0 13-16 15,10-13 1-15,-5 1 1 16,-5 3 0-16,9 0-3 15,-4 1 0-15,0-1 3 16,0 1 0-16,0-1 0 16,-5 9 0-16,0 0 0 15,0 4 0-15,0 13-2 16,-5 9 1-16,0 13-1 16,0 0 0-16,0 4-1 15,-4 0 1-15,4 4-1 16,5-4 0-16,5-4 0 15,-5 0 0-15,14-5 0 16,1-8 1-16,-1-4-1 0,6-5 0 16,-1-4 1-16,1-9 0 15,4-8-1-15,-5-9 0 16,0-9 0-16,11-4 0 16,-6 1-1-16,0-6 1 15,5-12 0-15,-10 9 0 16,1 0 0-16,-6-5 0 15,1 9 0-15,-5 8 0 0,-6 5 1 16,1 4 0-16,-5 4-1 16,0 9 1-16,-5 5 0 15,5 3 0-15,-4 5-1 16,-1 4 0-16,5 5 0 16,5-1 0-16,-1 5 0 15,6 0 0-15,5 9-1 16,4-1 1-16,10 5-2 15,-5 4 0-15,5-4-7 16,5-5 0-16,-5 0-3 16,-5-8 0-16</inkml:trace>
  <inkml:trace contextRef="#ctx1" brushRef="#br1" timeOffset="-112113.9202">1298 3745 36 0,'-19'-5'18'0,"43"1"-24"0,-14 4 33 16,-5-4-27-16,0 0 0 15,-10 4-1-15,5 0 1 16,-15 0-1-16,6 4 1 16,-6 0 0-16,1 0 0 0,-1 5 0 15,5 4 0-15,-4 4 0 16,-1 0 1-16,-4 5-1 16,4-1 1-16,6 5-1 15,4-4 1-15,5-1-1 16,5 5 0-16,4 0-1 15,6 0 1-15,19 0-1 16,0-5 0-16,0 1-1 16,-1 4 0-16,-3-9 0 15,-6 0 1-15,-5 0 0 16,-4 0 1-16,-6 1 1 16,-4-5 0-16,-10-1 1 15,-4-3 0-15,-6 0 0 16,-14 8 1-16,0-8-2 15,0-9 0-15,-5 0-2 16,5-5 1-16,0 1-4 16,-10 0 1-16,20-14-7 0,-1-3 0 15</inkml:trace>
  <inkml:trace contextRef="#ctx1" brushRef="#br1" timeOffset="-111773.4658">1541 4081 37 0,'-10'12'18'0,"53"6"-20"16,-28-18 32-16,0 0-31 16,9-5 1-16,-5 5-1 15,20-8 0-15,0-5 1 16,-1-9 0-16,6 1-1 15,-5-1 0-15,-5-8 0 16,4 0 1-16,1 0 0 16,-5-5 1-16,-10 5 0 15,5 9 0-15,-14-9 0 16,-6 8 0-16,-4 1 0 16,-19 3 0-16,-6 5-1 15,-4 1 1-15,-5 7-1 16,-10 5 0-16,10 9 0 15,-14 4 0-15,4 4 0 16,0 17 0-16,10 5 0 16,0 4 1-16,5 5 0 0,9-1 0 15,6 13-1-15,9 5 0 16,9-9-2-16,6-5 0 16,9-3-8-16,5-10 0 15,0-3-1-15,0-14 0 16</inkml:trace>
  <inkml:trace contextRef="#ctx1" brushRef="#br1" timeOffset="-110467.5493">383 4675 35 0,'-10'21'17'0,"20"22"-23"0,-5-34 34 0,0 12-28 16,0 1 0-16,-1 12-2 15,-4 1 1-15,-4 21 0 16,-1 0 0-16,-5 4-1 15,0 13 1-15,1 0-1 16,4-8 1-16,-5-1 0 16,10-12 0-16,0-9 0 15,10-8 0-15,-5-10-2 16,0-7 1-16,4-10-3 16,-9-8 1-16,5-8-3 15,-5-10 1-15,0-7 0 16,-5-6 0-16,-4-7 2 15,-1-1 1-15,0 0 5 16,-4 5 0-16,-1 8 3 16,-4 4 1-16,-1 1 1 15,1 4 0-15,0 4-1 0,-1-4 0 16,6 4-3-16,-1 0 1 16,1 4-2-16,-1 9 1 15,1 0-1-15,4 4 0 16,5 5-1-16,5-5 1 15,0 1-1-15,5-1 0 16,9 5 0-16,11-5 0 16,9-4 0-16,4 0 0 15,11 0-1-15,9-9 0 0,0-4 0 16,10 0 1-16,0-4-1 16,4-9 0-16,-14 1 0 15,-9-1 0-15,-1 4 1 16,-14 1 0-16,5-5 0 15,-15 0 0-15,-5 0 0 16,-4-4 0-16,-5 4 0 16,-6 5 1-16,-4 3-2 15,0 1 1-15,-4 4-1 16,-6 5 1-16,-5 12-1 16,-4 5 0-16,-5 8-1 15,0 9 1-15,4 8 0 16,-4 1 0-16,14 16-1 15,1 1 1-15,9 0 0 16,9-5 1-16,16-4-1 16,-1-13 0-16,5 5 0 15,0-14 0-15,0-4 0 16,0-4 0-16,-5-4-1 0,5-9 1 16,-4-4 0-16,-11-1 1 15,1-8-1-15,4-4 0 16,-14 4 0-16,0-4 0 15,-5-5 0-15,0 9 0 16,-5 5-1-16,0-1 1 16,0 5 0-16,0 4 0 15,-4 4 0-15,9 9 0 16,0 0 0-16,0 4 0 0,0-4 0 16,14 9 0-16,1-5-1 15,4 0 0-15,0 0-2 16,-4-4 1-16,9 0-2 15,-9 4 0-15,-1-8-4 16,1 0 1 0</inkml:trace>
  <inkml:trace contextRef="#ctx1" brushRef="#br1" timeOffset="-110212.0904">1594 5092 27 0,'0'-4'13'0,"10"13"-7"0,-10-9 15 15,0 0-19-15,9 0 1 16,-4 4 0-16,5 9 1 16,-5 4-5-16,-5 0 0 15,0 0 3-15,9 5 1 16,-9-5-3-16,5 0 0 15,-5 1-2-15,10-5 1 16,-5-5-3-16,-5 1 1 16,9-18-7-16,1 1 0 15</inkml:trace>
  <inkml:trace contextRef="#ctx1" brushRef="#br1" timeOffset="-110017.9537">1754 4623 44 0,'-10'30'22'0,"20"9"-27"16,-5-31 40-16,-1 5-35 16,1-4 0-16,0 0-7 15,0-1 0-15,0 1-2 16,-5-5 1-16</inkml:trace>
  <inkml:trace contextRef="#ctx1" brushRef="#br1" timeOffset="-109597.654">2306 4868 38 0,'0'-4'19'0,"0"4"-22"0,0 0 27 16,-5-4-24-16,-10-1 0 16,1 1-1-16,-10-4 1 15,4 3-1-15,-4 5 1 0,-15 0 0 16,10 0 0-16,0 0-1 16,5 5 1-16,0-1 0 15,9 4 1-15,1 1-2 16,14 4 1-16,-5 8-1 15,10 5 1-15,9-4-1 16,15 4 1-16,-4 0-2 16,4-1 0-16,0-3 0 15,-5 4 1-15,-10 4 1 16,1-9 0-16,4 1 0 16,-14-1 1-16,-5-8 1 15,-10 5 0-15,-4-6-1 16,-1 10 1-16,-18-13-1 15,-6-5 0-15,0-4-3 16,-5 0 0-16,1-4-8 16,-6-9 1-16</inkml:trace>
  <inkml:trace contextRef="#ctx1" brushRef="#br1" timeOffset="-108110.5988">3434 4855 29 0,'-14'5'14'0,"-1"-14"-14"0,6 9 19 0,9 0-19 16,-10 0 0-16,-5 0 0 15,1 4 0-15,-1-4 1 16,-4 5 1-16,0 3 0 16,-1 5 0-16,-4 9 0 15,9-1 0-15,1 9 0 16,-1 1 1-16,6-1-2 16,9 0 1-16,9 4-2 15,6-8 1-15,-1-4-1 16,15 3 0-16,-4-7 0 15,4-10 1-15,-5-3-1 16,-5-5 0-16,6-9 1 16,-1-8 0-16,-5 0 0 15,-4-9 1-15,-6 4-1 16,6-12 0-16,-15-1 0 16,0 1 1-16,0 4-2 15,-5 0 1-15,-14 4-1 0,4 0 0 16,1 9-1-16,-6 4 0 15,-4 9-2-15,0 4 0 16,-5 8 0-16,9 14 0 16,-4 12 0-16,0 5 0 15,19 4-1-15,5 4 1 16,5 1-1-16,9-10 1 16,20 5-4-16,0 0 0 15,-5-17-2-15,10-4 1 0,5-9 8 31,91 64 0-31,-217-167 3 16,121 77 0-16,4-9 5 16,-14-8 1-16,-4-4 2 15,-11-9 0-15,15 0-7 16,-5 0 0-16,5 4-3 16,5 0 1-16,-5 0-2 15,-9 1 0-15,4 8-1 16,0 4 0-16,-4 4-1 15,-6 5 1-15,1 8 0 16,-6 9 1-16,1 5 0 16,-5 8 0-16,-5 12 0 15,0 1 0-15,0 9 0 16,0 8 1-16,0-5-1 16,9 6 0-16,-4-10 0 15,10-13 0-15,-15 1 0 16,14-5 0-16,-4-4-1 0,0 0 1 15,4-4-1-15,1-5 1 16,4-8-1-16,-4-5 0 16,9-4 0-16,5-8 0 15,-5-1 0-15,-9 9 1 16,9-8 0-16,-9-1 0 16,-1 1 1-16,-9-1 0 15,5 5 0-15,-10 0 0 16,9 4 0-16,-4 4 1 0,-5 0-2 15,0 9 1-15,0 0 0 16,10 9 0-16,-5 0-1 16,-5 4 0-16,9 12 0 15,-4-7 0-15,10-1-1 16,-15 4 1-16,14 1-1 16,-4-1 1-16,4 1-1 15,-4-5 1-15,-5-4-2 16,9-4 1-16,-14-1-8 15,15-8 0-15,-5-4-1 16,4-13 0-16</inkml:trace>
  <inkml:trace contextRef="#ctx1" brushRef="#br1" timeOffset="-107555.2042">4669 5109 34 0,'0'0'17'0,"10"-4"-22"0,-10 4 34 0,0 0-28 16,5-13 1-16,-5 0 1 15,0 0 0-15,0-8-4 16,10 8 1-16,-10 0 2 16,14-8 1-16,-4 3-2 15,-5 1 1-15,9 0-1 16,-4 0 0-16,-5-1-1 16,4 5 0-16,-9-4-1 15,5 4 1-15,5 0-1 16,-10 1 1-16,0 3-1 15,0 0 1-15,0 1 1 16,0-1 0-16,0 5 0 16,0-5 1-16,0 5 0 15,-10 0 0-15,5 4 0 16,5 0 0-16,-9 0-1 16,-6 4 0-16,10 4-1 15,-9 5 0-15,4 0 0 16,-4 5 1-16,4 3-1 15,10 13 1-15,0 10-1 0,0-1 1 16,0 0-1-16,10 0 1 16,4-5-3-16,15-3 1 15,0-9-4-15,20-13 0 16,9-9-9-16,24-26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12-05T08:57:13.08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 contextRef="#ctx0" brushRef="#br0">-2-4 36 0,'0'5'18'0,"0"-5"-19"16,0 0 34-16,0 0-33 16,0 0 1-16,0 0-3 15,0 0 0-15,0 4-3 16,0-4 1-16,0 0-7 16,0 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4:36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10689 12259 0,'0'-18'62,"35"18"-46,-17 0-1,17 0-15,-17-17 0,17 17 16,18 0-16,-18 0 16,18 35-16,-17-17 15,-19-1-15,1 1 0,0 35 16,-18-35 0,0 17-16,-18 0 0,18 18 15,-18-18-15,-35 53 16,36-35-16,-1 0 0,0 0 15,-17 35 1,35-35-16,-17 0 0,17 0 16,0 0-16,0 0 0,0 0 15,0-18-15,0 0 0,0 1 16,0-1-16,17-17 0,-17 17 16,0 0-1,18-35-15,-1 18 16,-17-1-16,18-17 15,0 0-15,-1 0 16,-17 18-16,0 0 16,0 17-1,-17-17 1,-1-1-16,18 1 0,-18 17 16,1 18-16,-1-18 15,18 54-15,0-54 16,18 53-16,-18-35 15,17 53-15,1-36 16,0 72 0,-18-72-16,0 18 0,17-17 15,-17-1-15,18 1 0,-18-18 16,18 53-16,-18-71 16,0 53-16,-18-53 15,-17 18 1,17-35-16,-17 0 15,0 17-15,-36-17 0,36-1 16,-36 1-16,36-18 16,-36 0-16</inkml:trace>
  <inkml:trace contextRef="#ctx0" brushRef="#br0" timeOffset="10923.2619">23901 13000 0,'-36'0'16,"19"0"-1,-1 0-15,53 0 63,36 0-47,-18 0-16,0 0 0,17 0 15,19 0-15,105 0 16,-89 0-16,142 0 15,-123 0-15,158-18 16,-141 18-16,124 0 16,-159-17-16,88 17 15,-141 0-15,17 0 16,-52 0-16,-1 0 16,-34 0-16</inkml:trace>
  <inkml:trace contextRef="#ctx0" brushRef="#br0" timeOffset="11952.0386">17780 13088 0,'18'0'16,"-1"0"-1,54-18-15,-36 18 16,18-17-16,-18 17 16,36 0-16,-18-18 0,106 1 15,-71 17-15,0 0 16,106 0-16,-88 0 16,17 0-16,1 0 15,17 0-15,18 0 0,140 17 16,-157-17-16,157 18 15,-157-1-15,34-17 16,141 18-16,-140-18 16,-18 0-16,-1 0 0,1-18 15,-18 1-15,106-1 16,-159 1-16,1 17 0,-19-18 16,-17 18-16,0 0 0,-18 0 15,-35 18 1,-35-18-1</inkml:trace>
  <inkml:trace contextRef="#ctx0" brushRef="#br0" timeOffset="13558.6132">23954 13600 0,'17'0'32,"1"0"-32,0 0 15,34 0-15,-16-18 16,-19 18-16,54 0 15,-36-18-15,0 18 0,36-17 16,-36 17 0,1 0-16,34-18 15,-52 18-15,17 0 16,-17 0-16,-1 0 16,-34 0-1</inkml:trace>
  <inkml:trace contextRef="#ctx0" brushRef="#br0" timeOffset="14036.6711">24236 13370 0,'0'0'15,"17"0"-15,-34 0 32,-18 18-17,-1-18-15,-34 18 16,34-1-16,19 1 16,-18-18-16,-1 17 0,-17 19 15,36-36-15,-19 35 16,19-17-16,-1-18 15,18 17-15,0 1 16,18 0-16,17-1 16,0 1-16,18 17 15,-17-17-15,34 17 16,-35-35-16,-17 18 16,17-1-16</inkml:trace>
  <inkml:trace contextRef="#ctx0" brushRef="#br0" timeOffset="17263.2124">19773 15134 0,'0'-17'15,"-17"17"32,17-18-31,17 18 0,1 0-16,-1 0 15,1 0 1,0 0-16,-1 0 15,1 0-15,0 0 0,-1 0 16,1 0-16,17 0 16,-17 0-16,35 0 15,-18 0-15,0 0 16,1 0-16,34-18 16,-35 18-16,1 0 0,-1 0 15,18 0-15,-18 0 16,0-17-16,-17 17 0,17 0 15,1 0-15,52 0 16,-53 0-16,0 0 16,1 0-16,34 0 15,-17 0-15,0 0 0,0 0 16,-18 0-16,18 0 0,0-18 16,0 18-16,18 0 15,-18-18-15,-18 18 16,18 0-16,-18 0 15,0 0-15,18 0 16,-18 18-16,-17-18 0,35 0 16,-35 18-16,17-18 15,18 0 1,-18 0-16,-17 0 0,17 0 16,0 0-16,36 0 15,-36 0-15,0 0 0,-17 0 16,53 0-1,-36 0-15,0 0 0,0 0 0,1-18 16,-1 18-16,36 0 16,-36 0-16,0 0 15,-17 0-15,17 0 0,18 18 16,-18-18-16,-17 0 16,52 0-16,-52 0 15,53 0 1,-36 0-16,18 0 15,-18 0-15,18 0 16,-35 0-16,-1 0 0,36 0 16,0 0-1,-35 0-15,17 0 16,18 17-16,-35-17 16,17 0-16,-17 0 0,17 0 15,-18 0-15,36 0 16,-17 0-16,-1 0 0,0 0 15,18 0-15,18 0 16,-18 0-16,-1 0 16,1 0-16,0 0 0,36 0 15,-54 0-15,18 0 16,-18 0-16,18 0 0,-18 0 16,0 0-16,54 0 15,-36 0-15,-18 18 16,53-18-16,-53 0 15,1 0-15,-1 0 0,0 18 16,0-18-16,1 0 0,-1 0 16,-17 0-1,-18-18 1</inkml:trace>
  <inkml:trace contextRef="#ctx0" brushRef="#br0" timeOffset="19135.2458">25418 14728 0,'17'0'0,"36"-17"16,-18-1-16,71 1 15,-53-1-15,71-17 16,-54 35-16,-17-18 15,-18 18-15,1 0 0,17 0 16,-36 0-16,1 0 16,-36 0-1</inkml:trace>
  <inkml:trace contextRef="#ctx0" brushRef="#br0" timeOffset="19425.0064">25576 14570 0,'-53'17'16,"106"-34"-16,-123 52 0,35-17 0,17-1 15,0-17-15,18 18 16,18 0-16,0-1 16,17 1-1,-18-1-15,1-17 16,35 36-16,-35-19 16,-1 1-1</inkml:trace>
  <inkml:trace contextRef="#ctx0" brushRef="#br0" timeOffset="21377.4788">15752 13141 0,'17'0'93,"36"0"-77,-18 0-16,1 0 0,-1 0 16,18 0-16,53-18 15,-53 18-15,70 0 16,-52-17-16,-1 17 16,1 0-16,-18 0 0,17 0 15,89 0-15,-88-18 16,17 18-16,-18 0 0,1-18 15,-18 18-15,17-17 16,-52 17-16,0 0 0</inkml:trace>
  <inkml:trace contextRef="#ctx0" brushRef="#br0" timeOffset="40958.5335">26547 13212 0,'0'-18'0,"17"0"15,18 18-15,18-35 16,0 35-16,-17-18 16,-1 18-16,53 0 15,-53 0-15,18 36 16,-35-19-16,0 19 16,-18-19-16,0 1 15,-18-1-15,0 19 16,-17-19-16,-36 36 15,54-35-15,-36 17 16,53 0-16,-18 1 16,18-1-16,18 0 15,-1-17-15,-17 0 16,36 17 0,-1-17-16,-17-1 0,35-17 15,-36 18-15,1-18 16,-36 0 15,-17 0-15,17 17-16,-17 36 15,17 0-15,1-17 0,-1 52 16,18-35-16,0 35 16,0-53-16,18 18 15,-1 53 1,-17-53-16,36 53 15,-36-53-15,35 52 16,-17-52-16,-1 0 0,1-18 16,-18 18-16,-35 18 15,-1-36-15,-52 18 16,53-35-16,-18-1 16,-53 19-16,53-19 15,18-17-15,0 0 16,-1 0-16,19 0 0,-1-17 15</inkml:trace>
  <inkml:trace contextRef="#ctx0" brushRef="#br0" timeOffset="122998.2724">1870 9119 0,'0'18'31,"0"17"1,0-17-32,0 35 15,0-36-15,17 72 16,-17-54-16,0 0 0,18 18 16,-18 18-1,0-36-15,0 0 0,18 0 16,-18 1-16,0-1 15,0-17-15,17-1 0,-17 1 0,0 17 16,18-17-16,0-18 16,-1 18-1,1-18 1,-1 0-16,19 0 16,-19 0-16,1 0 15,35 17 1,-35-17-16,17 0 15,0 18-15,0-18 0,1 0 0,34 0 16,-17 0 0,-18 0-16,89-18 15,-71 18-15,70-17 16,-52-1-16,-1 18 16,-17 0-16,18-18 0,70 18 15,-70-17-15,-1 17 0,71 0 16,-88 0-1,18 0-15,52 0 16,-70 17-16,71-17 16,-72 0-16,1 18 0,0-18 15,0 18-15,0-18 0,0 0 16,53 17 0,-53 1-16,0-18 0,0 0 15,70 17-15,-70-17 16,0 0-16,0 0 0,53 18 15,-53-18 1,0 0-16,-1 0 0,1 0 16,18 0-16,35 18 15,-36-18-15,54 0 16,-54 0-16,36 0 16,18 0-1,-54 0-15,-17 0 0,71 17 16,-71-17-16,70 0 15,-70 0-15,17-17 16,54 17-16,-54 0 16,-17 0-16,71 0 15,-54 0-15,-17 0 16,18 0-16,-18 0 0,17 0 16,-17 0-16,0 0 0,18 0 15,-18 0-15,17 0 0,36 0 16,-35 0-16,34 0 15,-52 0-15,71 0 16,-71 0 0,0 17-16,17-17 15,-17 0-15,0 0 0,71 0 16,-72 0-16,54 0 16,-53 0-16,0 0 0,53 0 15,-35 0 1,-19 0-16,72 18 15,-71-18-15,0 0 0,17 0 16,-17 0-16,0 18 0,53-18 16,-35 0-16,34 0 15,-34 17-15,35-17 16,-36 0 0,-17 0-16,18 0 0,35 0 15,-36 0-15,-17 18 16,18-18-16,-1 0 15,-17 0-15,71 0 16,-54 0-16,54 0 16,-54 0-16,54 0 15,-54 0-15,-17-18 0,18 18 16,-18 0-16,70 0 16,-70 0-16,70-17 15,-70 17-15,18 0 16,-18 0-16,53 0 15,-53 0-15,52 0 16,-34 0-16,-36 0 16,18 0-16,0-18 0,0 18 0,35 0 15,-35 0-15,35 0 16,-35 0 0,53 0-1,-53 0-15,0 0 0,0 0 0,0 0 16,53 0-1,-54-18-15,1 18 0,-17 0 0,17 0 16,52 0 0,-52 0-16,0 0 15,0-17-15,0 17 0,35 0 16,-35 0-16,53 0 16,-53 0-16,0 0 15,0 0-15,35 0 16,-35 0-16,35-18 15,-35 18-15,0 0 0,-18 0 16,18 0-16,0 0 0,35-18 16,-53 18-16,54-17 15,-54 17 1,18 0-16,-18-18 0,53 18 16,-52 0-16,52 0 15,-53 0-15,18 0 16,-18-17-16,18 17 15,-18 0-15,54 0 16,-36 0-16,35 0 16,-35 17-16,35-17 15,-53 0-15,71 0 16,-53 18-16,-18-18 0,71 0 16,-53 17-1,0-17-15,0 18 0,0-18 16,0 0-16,52 18 15,-52-18-15,71 17 16,-71 1-16,0-18 0,17 18 16,-17-18-16,18 0 0,-18 17 15,88-17 1,-88 18-16,17-18 0,71 0 16,-70 18-16,-18-18 15,17 17-15,1-17 16,-1 0-16,-17 18 0,71-18 15,-54 17-15,54 1 16,-54-18-16,-17 0 16,18 18-16,-18-18 15,17 17-15,1-17 0,52 18 16,-70-18-16,88 18 16,-88-18-16,18 0 15,-1 17-15,54-17 16,-54 18-16,54-18 15,-71 0-15,17 18 0,54-18 16,-54 0-16,54 17 16,-71-17-16,88 0 15,-88 18 1,17-18-16,1 0 0,52 0 16,-52 0-16,70 0 15,-88 0 1,18 0-16,70 0 15,-71 0-15,89 0 16,-88-18-16,70 18 16,-71 0-16,71 0 15,-17-17 1,-54 17-16,1 0 0,-18-18 16,88 18-16,-88-18 15,17 18-15,1-17 0,0 17 16,-19 0-16,90-18 15,-90 18-15,72-18 16,-71 18-16,0 0 0,0 0 16,0-17-16,-18 17 15,71 0-15,-71 0 16,53 0-16,-35 0 16,18-18-16,-18 18 15,-18 0-15,0 0 0,0 0 16,36-18-1,-36 18-15,18 0 16,-35 0-16,17-17 16,-17 17-16,-1 0 15,1 0-15,0 0 32,-18-18-1,0 1 0,17 17 0,1 0 1,0 0 46,-1 0-31,-34 0 31</inkml:trace>
  <inkml:trace contextRef="#ctx0" brushRef="#br0" timeOffset="125616.1268">22825 10089 0,'17'-17'16,"1"17"-16,0-18 15,-1 18-15,1-17 16,0 17 0,-18-18-16,17 18 15,1-18 1,-18 1-16,0-1 16,17 0-16,-17 1 15,0-1-15,0 0 0,0 1 0,-17-54 16,-1 36-16,18 17 15,-17-17-15,17 0 0,-18-53 16,18 17 0,-18 36-16,1-53 15,17 52-15,-18 1 16,0-18-16,18 35 16,-17-34-16,-1 16 15,0 19-15,18-1 16,0-17-1,0 17-15,0 0 0,-17 1 16,-1 17 31,1 0-16,-1 17-15,0-17-16,-17 18 15,0-18-15,-36 18 16,18-18-16,-35 0 16,-18 0-1,36 0-15,-1 0 0,-70 0 16,70 0-16,-105 0 16,88 0-16,-106 0 15,88 0-15,-88 0 16,88 0-16,-88 0 15,106 0 1,-106 0-16,88 0 16,-194 0-1,194 0-15,1 0 0,16 0 16,-17 0-16,1 0 0,-89 0 16,88-18-1,0 18-15,18 0 0,-124 0 16,106 0-16,0 0 15,1 0-15,16 0 0,-16 0 16,16 0-16,-16 0 0,-72-18 16,71 18-16,-70-17 15,70 17 1,18 0-16,0 0 0,0-18 16,-18 18-16,-71 0 15,89-18-15,-106 18 16,106 0-16,0 0 0,-18-17 15,18 17-15,-1 0 16,-122 0-16,123 0 16,-124 0-1,106 0-15,0 0 0,0 0 0,-88 0 16,89 17 0,16-17-16,1 0 0,-18 0 0,-70 0 15,88 0 1,-18 0-16,18 18 0,-18-18 15,-88 0-15,106 18 16,-1-18-16,1 0 0,0 0 16,-88 17-1,88-17-15,-1 0 0,1 0 16,0 18-16,-106-18 16,106 0-16,0 0 0,-1 0 15,19 0-15,-18 0 0,-89 0 16,89 0-1,0 0-15,-18 0 0,-70 0 16,87-18-16,-87 18 16,88 0-16,0-17 15,-1 17-15,1 0 0,18-18 16,-107 0 0,89 18-16,-88-17 15,105 17-15,-105-18 16,-1 18-16,89-17 15,0 17-15,-88 0 16,87 0-16,-87-18 16,88 18-16,0 0 15,-89 0-15,-17 0 16,88 0-16,18 0 16,-18 0-16,-88 0 15,88 0-15,-105 0 16,105 0-16,18 0 0,-18 0 15,0 0-15,0 18 16,-88-18-16,88 0 16,1-18-16,-1 18 0,0 0 15,-88 0 1,88 0-16,18 0 0,-18 0 16,0-18-16,-88 18 15,88-17-15,0 17 0,-105 0 16,105 0-16,0 0 15,-106 0-15,124 0 16,-18 0-16,-17 0 0,17 0 16,-106 0-1,124 17-15,-18-17 0,1 0 16,-1 18-16,-88-18 16,106 0-16,-1 18 0,1-18 15,0 0-15,-71 0 16,71 0-16,17 0 0,-87 0 15,87 0 1,-88 0-16,89 0 16,-1 0-16,-52-18 15,52 18-15,18-18 0,-70 1 16,70 17 0,0-18-16,0 18 15,0-18-15,0 18 0,-53-17 16,54 17-16,-54 0 15,53 0-15,-53 0 16,53 0-16,18 0 16,-18 0-16,0 0 0,18 0 15,-54 17-15,54-17 16,0 0-16,0 0 0,17 0 16,-17 18-16,-1-18 15,19 0-15,-1 0 16,1 18-16,17-1 15,17 1 1,1 0 0,-1-1-1,1 1 1,0-18 0,-18 17-16,0 1 0,17-18 15,1 35-15,0-17 16,-1 0-1,-17-1-15,18 1 16,0 0 0</inkml:trace>
  <inkml:trace contextRef="#ctx0" brushRef="#br0" timeOffset="187935.7477">17498 1499 0,'35'0'16,"-70"0"-16,88 0 0,35-17 16,-35 17-16,106-18 15,-71 18-15,71 0 16,-89 0-16,1 18 16,-1-1-16,36 1 15,-71 0-15,36 17 16,-36-17-16,-17-1 0,-1 1 15,1-1-15,0 1 16,-18 0-16,0 35 16,0-18-16,-18 35 15,18-34-15,0-1 16,18 71-16,-1-53 16,1 35-16,0-53 15,-1 36-15,-17-36 16,0-17-16,-35 52 15,-36-17 1,36-35-16,-88-1 16,52-17-16,1 0 15,-1 0-15,-17 0 16,0 0-16,-1 0 0,-52 0 16,71-17-16,-1-1 15,54 1-15</inkml:trace>
  <inkml:trace contextRef="#ctx0" brushRef="#br0" timeOffset="188670.3823">17604 864 0,'17'0'31,"54"18"-31,-36 0 16,18-1-16,18 1 15,52 35-15,-35-36 16,89 54-16,-89-36 16,123 18-16,-122-18 15,17 1-15,52 34 16,-87-34-16,35-1 15,-71-18-15,18 19 16,-18-36 0,-17 17-16,-36-34 31,0 17-31,18-18 16,0 0-16,-17 18 0</inkml:trace>
  <inkml:trace contextRef="#ctx0" brushRef="#br0" timeOffset="197213.5838">19544 1041 0,'18'17'16,"-1"19"-1,-17-1-15,35 88 16,-35-34-16,18-1 16,35 106-16,-35-106 15,35 35 1,-36-70-16,18 0 15,-17-35-15</inkml:trace>
  <inkml:trace contextRef="#ctx0" brushRef="#br0" timeOffset="198018.283">19650 1005 0,'35'0'0,"53"0"16,-35 0-16,106-17 15,-71 17-15,106-35 16,-70 17-16,-1 0 16,142 1-16,-124-1 15,123 18 1,-123 18-16,-17-18 15,-1 0-15,1 17 0,105 1 16,-123-18-16,17 0 16,-17 0-16,88 18 0,-105-18 15,52 0 1,-88-18-16,-1 18 16,-16 0-16,-19 0 0,1 0 15,53 0-15,-54 18 16,18-18-16,1 0 15,-19 0-15,36 17 16,-35 1-16,0-18 0,17 0 16,0 0-1,-35 17-15,18-17 16,-18 18-16,17-18 0,1 18 16,-18-1-16,18 19 15,-18-19 1,17 36-16,-17-35 15,0 17-15,0-17 16,0 17-16,0 0 0,18 18 16,-18-18-16,0 1 0,35 52 15,-35-53-15,18 53 16,-18-35-16,0 18 16,0-36-16,0 18 15,0-18-15,-18 1 16,18-19-16,-35-17 15,17 18-15,-17-18 16,0 0 0,-36 18-16,18-18 15,-105 0-15,52 17 16,-176-17-16,105 0 16,-52-17-16,0 17 15,-18 0-15,-265 17 16,265 1-16,-176 17 15,246 0-15,-105 1 16,159-36-16,34 0 16,37 17-16,-1-17 0,35 18 15,36-18-15,-1 18 16</inkml:trace>
  <inkml:trace contextRef="#ctx0" brushRef="#br0" timeOffset="199932.752">23566 1482 0,'-18'-18'0,"0"18"15,36 18 16,35-1-15,-18 1-16,71 17 16,17-17-1,-70 0-15,36-1 16,-54-17-16,18 18 16,-36-18-16,1 0 15,-36 0-15</inkml:trace>
  <inkml:trace contextRef="#ctx0" brushRef="#br0" timeOffset="207856.935">4833 10037 0,'-18'0'16,"18"17"-1,18-17 1,35-17 15,-18 17-31,1 0 16,-19 0-16,18-18 0,18 18 16,-35 18-16,0-18 15,35 0-15,-18 17 16,0-17-1,0 0-15,18 0 16,-35 0-16,17 18 16,1-18-16,-19 17 0,1-17 15,-1 0-15,36 18 16,-35 0-16,35-18 16,-35 0-16,17 0 15,-18 0-15,19 17 0,17-17 16,-18 0-16,0 0 15,53 0 1,-52 0-16,17 0 0,52-17 16,-52 17-16,0 0 15,53-18-15,-53 18 16,0 0-16,0-18 0,53 18 16,-36-17-16,36-1 15,-53 18 1,0 0-16,0-17 0,0 17 0,17 0 15,-17 0 1,-18 0-16,18-18 16,-17 18-16,-1 0 0,0 0 0,18 0 15,18-18 1,-36 18-16,0 0 0,1 0 16,-1 0-16,-18 0 0,19 0 15,-19 18-15,19-18 0,17 0 16,-18 18-16,-18-18 15,36 0 1,-17 0-16,-19 0 0,19 0 16,-19 0-16,1 0 15,0 0-15,-1 0 0,1 17 16,-1-17 0,1 18-16,0-18 15,-1 0 1,1 0-16,0 0 15,-1 0 1,-17 17 15,18-17 1,0 0 14,-1 0 1,-17-17-31,18 17 0,-1 0-1,-17-18 1,18 18-16,0 0 15,-1-17-15,1 17 16,0 0 0,-1 0-16,1 0 15,0 0-15,-1 0 16,1 0-16,-18-18 16,17 18-16,1 0 15,0 0-15,-18-18 0,17 18 16,1 0-16,0-17 15,-1 17 1,1 0 0,0 0-1,-1 0 1,1 0 0,0 0-1,-1 0-15,18 0 16,-17 0-1,17 0 1,-17 0-16,0 0 16,-1 0-16,1 0 15,0 17-15,-1-17 16,1 0 0,-1 18-1,1-18 1,0 0-1,-1 0 32,1 0-31,0 0 0,-1 0 15,1 0-31,0 18 15,-1-18-15,1 0 16,-1 0 0,1 0-1,0 0-15,17 0 16,-17 0-16,-1-18 16,1 18-1,0 0-15,-1 0 16,1 18-1,0-18-15,-1 0 16,1 0 0,-1 0 15,1 0 0,0 0-15,-1 0-16,19 0 15,-1 0-15,18-18 16,-36 18-16,54 0 16,-53 0-16,17 0 15,-17 0-15,17 0 0,18-18 16,-18 18-16,18 0 16,-18-17-16,-17 17 15,17 0-15,18 0 16,-18 0-16,-17 0 15,0 0-15,17 0 0,18 0 16,-36 17-16,36-17 16,-17 0-16,-19 0 15,36-17-15,-18 17 16,1 0-16,-1 0 16,-17 0-16,17 0 0,0 0 15,1 0 1,-19 0-16,18 0 0,-17 0 15,17 0-15,-17 0 0,35-18 16,-18 18-16,-17 0 16,17 0-16,-17 0 0,-1 0 15,36 0 1,-35 0-16,0 0 0,17 0 16,-18 0-16,36 0 15,-35 0-15,0 0 0,17 0 16,-17 0-16,17 0 15,0 0-15,-17 0 16,17 0-16,-17 0 16,-1 0-16,19 0 0,-19 0 15,19 0-15,-19 0 16,1 18 0,-1-18-16,1 17 0,0-17 15,-1 0 1,1 18-1,0-18-15,-1 0 16,1 0-16,17 0 16,-17 0-16,-1 0 15,1 0-15,0 0 16,-1 0-16,1 18 16,0-18-16,-1 0 15,19 0 1,-19 0-16,1 0 15,0-18-15,-1 18 0,1 0 16,-1 0 0,1 0-1,0 0-15,-1 0 16,1 0-16,0 0 16,-1 0-1,1 0 1,0 0-1,-1-18 1,1 18 0,-18-17 15,17 17-31,1 0 47,0 0-16,-1 0-15,1 0-1,0 0 1,-1 0-16,1 0 16,0 0-1,-1 0-15,1 0 16,-1 0-1,1 0-15,17 0 16,-17 0-16,0 0 16,-1 0-16,1 0 0,35 0 15,-35 0 1,17 17 0,-18-17-16,1 0 15,17 18 1,-17-18-16,17 0 15,-17 18-15,0-18 16,-1 0-16,1 0 0,-1 0 16,1 0-16,17 17 15,-17-17-15,17 0 16,-17 0-16,0 0 0,-1 0 0,36 18 16,-35-18-1,17 0-15,-17 0 0,17 0 16,18 0-16,-35 0 15,17 0-15,-18 0 0,19 0 16,17 0 0,-18 0-16,0-18 0,-17 18 15,17 0-15,18 0 16,-18 0-16,-17 0 0,17-17 16,0 17-16,18 0 15,-17-18-15,-1 18 0,0 0 16,-17 0-16,52-18 15,-34 18-15,17 0 16,-18-17-16,-17 17 16,52 0-16,-52 0 15,-1-18-15,36 18 16,-35 0-16,17 0 0,0 0 16,-17 0-1,35 0-15,-35 0 16,35 0-16,-36 0 15,1 0-15,0 0 16,-1 0-16,18-18 0,1 18 16,-19 0-16,36 0 15,-35 0-15,0 0 16,17 0-16,0 0 16,0 0-16,-17 0 0,17 18 15,-17-18-15,17 0 16,-17 0-16,17 0 0,18 0 15,-35 0-15,-1 0 16,36 0-16,-35 0 16,17 18-16,0-18 15,-17 0-15,17 0 16,1 0-16,-19 0 0,1 17 16,0-17-1,-1 0-15,1 18 0,-1-18 16,1 18-1,0-18-15,-1 0 0,1 0 16,17 0 0,-17 0-16,17 0 15,-17 0-15,-1 0 16,19 17 0,-19-17-16,36 0 15,-35 0-15,0 0 16,-1 0-16,36-17 15,-18 17-15,1 0 16,-19 0-16,19 0 16,17 0-16,-36 0 15,54 0-15,-36 0 16,18-18 0,-18 18-16,0 0 0,-17 0 15,53 0-15,-54 0 16,19 0-16,-19-18 0,36 18 15,-18 0 1,-17 18-16,17-18 0,1 0 16,-19 0-16,36 0 15,-18 0-15,-17 0 0,17 0 16,1 0-16,17 0 16,-36 0-16,18 0 0,-17 0 15,53 0 1,-54 0-16,19 0 0,17 18 15,-18-18-15,0 0 16,36 0-16,-36 0 16,0 0-16,36 0 15,-36 0-15,0 0 16,1 0-16,-1 0 0,0 0 16,36 0-16,-36 0 15,0 0-15,1 0 0,-1 0 16,18 0-16,-36 0 15,1 17-15,0-17 0,-18 18 16</inkml:trace>
  <inkml:trace contextRef="#ctx0" brushRef="#br0" timeOffset="243225.7042">17604 1005 0,'-36'-17'16,"72"34"-16,-89-34 0,35 17 15,36 0 1,35 17-16,0-17 16,70 18-16,-35 0 15,0-1-15,1 1 0,-1 17 16,0-17-16,106 35 16,-106-36-16,0 19 15,-35-19-15,53 36 16,-71-17-16,1-19 15,-1-17-15,-17 18 0,-1-18 0</inkml:trace>
  <inkml:trace contextRef="#ctx0" brushRef="#br0" timeOffset="243581.2429">18644 2152 0,'-17'0'16,"34"0"-16,-17-18 0,36 1 15,-1-19-15,35-34 16,-17 52-16,36-52 16,-37 52-16,19-35 15,-36 18-15,18 0 16,-35-1-1</inkml:trace>
  <inkml:trace contextRef="#ctx0" brushRef="#br0" timeOffset="244482.3575">23389 1482 0,'0'0'0,"0"-18"0,18 18 15,70 18 1,-35-18 0,123 17-16,-87-17 15,87 18-15,-88 0 16,-17-18-16,-1 0 0,-17 0 15,18 17 1,-54-17-16,1-17 16</inkml:trace>
  <inkml:trace contextRef="#ctx0" brushRef="#br1" timeOffset="257905.7941">24412 1288 0,'-17'17'16,"-1"-34"0,0 17-16,-17 0 15,0 0-15,-1 0 0,-69 17 16,52-34-16,-71 17 15,54 0-15,-54 0 16,54 0-16,-19 0 16,54 0-16,18 0 15,-1 17-15</inkml:trace>
  <inkml:trace contextRef="#ctx0" brushRef="#br1" timeOffset="258174.669">23848 1164 0,'-88'18'0,"176"-36"0,-212 53 15,18-17-15,54 0 16,-1-1-16,17-17 15,-17 36-15,36-19 16,34 1-16,1 0 16,70-1-16,-35 1 15,71-1-15,-54-17 16,18 0-16,-52 0 16,-1 18-16</inkml:trace>
  <inkml:trace contextRef="#ctx0" brushRef="#br1" timeOffset="258885.3057">19244 1235 0,'18'0'16,"-18"-18"-16,0 0 31,-36 1-31,19 17 16,-36-35-1,0 17-15,-53-35 16,18 35-16,-71-52 16,53 35-16,-105-36 15,122 53-15,-87-17 16,88 17-16,-36 18 15,71 0-15,18-17 16,53 17 0,-1-18-1,19 18-15,-19-18 0</inkml:trace>
  <inkml:trace contextRef="#ctx0" brushRef="#br1" timeOffset="260470.8048">17392 2346 0,'0'-18'31,"-18"18"-15,1 0-1,-19 0-15,-34 0 16,17 18-16,-88 0 16,70-18-16,-17 17 0,0-17 15,-89 18 1,19 0-16,87-18 16,18 0-16,18 0 0,0 0 15,17 17-15,36-17 16,35 18-1,-18-18-15,0 0 16</inkml:trace>
  <inkml:trace contextRef="#ctx0" brushRef="#br1" timeOffset="260755.8161">16581 2205 0,'-53'35'0,"106"-70"0,-159 70 16,70-17-16,-34 17 15,17-17-15,18 17 16,17-17-16,-35 17 16,18 0-16,35-17 15,0-1-15,0 1 0,35 17 16,0-35-16,36 18 15,-18-18-15,17 18 16,-34-1 0,-1 1-16,-17-18 15</inkml:trace>
  <inkml:trace contextRef="#ctx0" brushRef="#br0" timeOffset="324852.6726">17921 4445 0,'0'0'16,"0"-18"-16,18 18 15,35-17 1,-18 17-16,18-18 16,0 18-16,106 0 15,-89 0-15,106 0 16,-87 0-16,69 0 16,-87 18-16,70 17 15,-88-17-15,35 17 16,-53-17-16,1 17 15,-36-18-15,0 19 16,0-1-16,0 18 16,0-18-16,0 36 15,17-36-15,-17 0 16,18 54-16,-18-54 16,18 0-16,-1 18 15,-17-18-15,0 18 16,-17-18-16,17-17 15,-18 0-15,0-1 0,-17 1 16,-35 17-16,17-35 16,-53 18-1,35-18-15,-87 0 16,52 0-16,17 0 0,1 18 16,-53-18-16,71 17 15,-1-17-15,36 0 16,-18 0-1,35-17-15</inkml:trace>
  <inkml:trace contextRef="#ctx0" brushRef="#br0" timeOffset="328689.1098">18203 3387 0,'18'0'16,"0"17"-16,17 1 15,18 0 1,0 17-16,88 0 16,-71 0-16,107 18 15,-89-17-15,124 52 16,-107-35-16,19 0 0,123 35 15,-124-35-15,-17-18 16,-18 0-16,1 1 0,-36-19 16,35 19-1,-53-36-15,-17 0 0,-1 17 16,-34-34 15,-1-1-31,0 18 0,1-18 16</inkml:trace>
  <inkml:trace contextRef="#ctx0" brushRef="#br0" timeOffset="332237.6616">21766 4233 0,'18'0'16,"0"18"-16,35-18 15,0 0 1,70 0-16,-35 18 16,-17-18-16,123 0 15,-106 0-15,53 0 16,-70 0-16,34 0 15,-69 0-15,-1 0 16,-17 0 0,-36-18-16</inkml:trace>
  <inkml:trace contextRef="#ctx0" brushRef="#br0" timeOffset="336576.4997">31062 5168 0,'-18'0'15,"1"0"-15,-54 53 16,18-35-16,0 35 15,-17-18-15,-18 36 0,-89 70 16,71-71 0,-70 54-16,106-71 15,-54 52-15,89-52 16,-36 18-16,54-53 16,-1 17-16,18-18 15,18-17 1,-1-17-1</inkml:trace>
  <inkml:trace contextRef="#ctx0" brushRef="#br0" timeOffset="336926.2961">30568 5133 0,'0'0'16,"0"-18"-16,18 18 16,-1 0-16,1 0 15,0 0-15,35 18 0,35 0 16,-18-18-16,72 0 16,-72 0-16,1-18 15,-18 18-15,-18-18 16,0 18-16,-17-17 0,-1 17 15,-34 17 1,-54 36-16,36-18 16,-18 1-16,18 17 15,-18 53-15,35-71 16,18 0-16,-17 18 16,17-35-16,0-1 15</inkml:trace>
  <inkml:trace contextRef="#ctx0" brushRef="#br0" timeOffset="347465.4891">12947 1640 0,'-18'0'16,"36"0"15,35 0-31,-18 18 16,18-18-16,18 18 0,87-18 15,-69 0-15,-1 0 16,0 0-16,-17-18 16,-1 18-16,-17 0 0,-18 0 15,1-18-15,-1 18 16,-18 0-16,-34-17 15,-1-1-15</inkml:trace>
  <inkml:trace contextRef="#ctx0" brushRef="#br0" timeOffset="347741.4497">13582 1358 0,'18'0'0,"-1"18"0,19-1 16,-1 1-16,71 0 15,-36-1 1,36 1-16,-35 0 16,17 17-1,-53 0-15,18 1 16,-53-19-16,0 36 16,-18-35-16,-35 17 15,0-17-15,-35 17 16,35-17-16,-17 17 15,52-35-15,1 35 16,17-17 0,17-18-16</inkml:trace>
  <inkml:trace contextRef="#ctx0" brushRef="#br2" timeOffset="392588.4336">8608 11024 0,'0'0'15,"-18"0"-15,1 18 0,-1-18 0,36 0 110,-1 0-79,1 0-16,-1 0-15,1 18 16,17-18 0,-17 0-16,17 0 0,-17 0 15,17 0-15,18 0 16,-18 0-16,-17 0 16,17 17-16,1-17 0,16 0 15,-16 0-15,-1 0 16,18 0-16,-18 0 15,18 0-15,53 0 16,-53-17-16,88 17 16,-70-18-16,87 18 15,1-18-15,-71 18 16,0 0-16,89-17 16,-89 17-16,88 17 15,-87-17-15,69 18 16,-69-18-16,-1 0 15,0 18-15,88-1 16,-87 1-16,-1-18 0,0 18 16,88-1-1,1-17-15,-89 18 16,0-18-16,106 0 16,18 17-16,-124-17 15,0 0-15,106 18 16,0 0-1,0-1-15,-88-17 16,0 0-16,106 18 16,-107-18-16,125 0 15,-124 0-15,105 0 16,-87 0-16,-18 0 16,17 0-16,-17 0 0,141 0 15,-141-18-15,123 18 16,-123 0-16,123-17 15,-123 17-15,0 0 16,0 0-16,88-18 16,-106 18-16,18-18 15,-18 18-15,0-17 0,88-1 16,-87 18-16,-1-17 16,-18-1-16,1 18 0,70-18 15,-70 18-15,-19 0 16,1-17-16,0 17 15,0 0-15,0 0 0,0-18 0,18 18 16,-18 0 0,-18 0-16,0 0 0,-17 0 15,17 0-15,0 0 16,-17 0-16,0 0 0,17 0 16,-35 18 15,-18-18-16,1 0-15</inkml:trace>
  <inkml:trace contextRef="#ctx0" brushRef="#br2" timeOffset="397716.0965">26317 10583 0,'0'0'0,"-35"0"15,0-17-15,17-1 0,-35 0 16,35 1-16,1-1 15,17 1-15,17 17 16,54-36 0,0 36-16,17-17 15,18 17-15,-1-18 0,19 18 0,-18 0 16,17-18-16,-17 18 16,0 0-16,-18 0 0,71 0 15,-106 18-15,-18-18 16,-35 18-16,-53-18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7:56.8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24024 1464 0,'53'0'0,"-106"0"0,124 0 16,-36 0-16,0 18 16,1-18-16,-19 17 0,18 1 0,-17 0 15,17 35-15,-35-36 16,-17 36-1,-19-18-15,-34 18 16,17-35-16,18 0 0,-53 17 16,70-18-1</inkml:trace>
  <inkml:trace contextRef="#ctx0" brushRef="#br0" timeOffset="44544.4923">24095 1358 0,'17'35'15,"1"-17"-15,-18 0 16,18-1-16,17 1 0,-17 0 0,17 17 16,-18 36-1,-17-36-15,0 0 0,-52 18 16,16-18-16,-52 18 16,35-35-16,18-1 15,0 1-15,17 0 0</inkml:trace>
  <inkml:trace contextRef="#ctx0" brushRef="#br0" timeOffset="1040.2338">26917 1764 0,'0'0'15,"18"-35"-15,17 35 0</inkml:trace>
  <inkml:trace contextRef="#ctx0" brushRef="#br0" timeOffset="1184.7066">27340 1729 0,'53'-18'16,"-106"36"-16,124-36 0</inkml:trace>
  <inkml:trace contextRef="#ctx0" brushRef="#br0" timeOffset="1334.4561">27764 1729 0,'0'0'16,"17"0"-16</inkml:trace>
  <inkml:trace contextRef="#ctx0" brushRef="#br0" timeOffset="1484.6219">28063 1746 0,'0'0'15,"36"0"-15,-54 18 32</inkml:trace>
  <inkml:trace contextRef="#ctx0" brushRef="#br0" timeOffset="885.4585">26300 1676 0,'17'-18'0,"1"18"16,0-18-16,-1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43.1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30409 1305 0,'18'0'0,"-36"0"0,54 0 15,-1 0-15,18 18 0,0 0 16,0-1-16,0 1 0,53 17 16,-71 0-1,-18 18-15,-17-17 16,-35 17-16,18-18 16,-36 0-16,35-17 15,-17-1 1,35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08.5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31750 1393 0,'0'0'15,"-35"0"-15,-1 0 0,19 18 16,-18 0-16,17 17 16,0 18-16,18-18 15,18 1-15,0-19 0,34 54 16,-16-54-16,17 19 16,-18-36-16,35 17 15,-52-34 1,0 17-16,17-18 15,-17 18-15,-1-35 16,-17 17-16,-17 18 16,-1 18-1,18 17 1,0-17-16,0 17 16,35 18-16,-17-53 15,0 17-15,17-17 0,-17 18 16,34-36-16,-34 18 15,0-52 1,-18 34-16,-18-35 16,0 18-16,-17-18 15,0 35-15,17 1 16,1 17-16,-19 0 0,19 0 16,17 17-16,0 1 15</inkml:trace>
  <inkml:trace contextRef="#ctx0" brushRef="#br0" timeOffset="311.04">32367 1640 0,'-35'-35'16,"70"70"-16,-88-70 0,36 35 0,-1 18 31,36-1-31,-18 19 16,17-1-16,1 0 15,0-17-15,-1 0 0,1-1 16,0 1-16,-18-1 16,-18 1-16,-17-18 15,17 0 1,-35 0-16,36 0 15,-1-18-15,18 1 16,0-1 0</inkml:trace>
  <inkml:trace contextRef="#ctx0" brushRef="#br0" timeOffset="494.2368">32508 1764 0,'36'-18'15,"-72"36"-15,89-36 16,18 18-16,-53-17 16,17 17-16,0 0 15,-17 0-15,-1-18 0,1 18 16,-18-18-16,0 1 16,-18-1-16</inkml:trace>
  <inkml:trace contextRef="#ctx0" brushRef="#br0" timeOffset="679.0698">32614 1570 0,'0'0'15,"0"70"-15,-17-34 0,17 34 16,-18-34-16,36 16 16,-1-34-16,1 0 15,35 17-15,-35-17 16,17-1-1,-18-17-15,1 0 16</inkml:trace>
  <inkml:trace contextRef="#ctx0" brushRef="#br0" timeOffset="7480.0598">31168 2187 0,'35'0'16,"-70"0"-16,105 0 0,-52 0 16,53 0-16,-54 0 15,19 18 1,-19 0-16,1-1 15,-18 18-15,-35 18 16,-1-35-16,1 17 0,-36 18 16,54-35-16,-1-1 15,18 1 1,0 0-16</inkml:trace>
  <inkml:trace contextRef="#ctx0" brushRef="#br0" timeOffset="8288.4312">32879 1746 0,'18'-17'16,"-1"17"-1,18 0-15,-17 0 16,0 0-1,-1 17-15</inkml:trace>
  <inkml:trace contextRef="#ctx0" brushRef="#br0" timeOffset="8406.0039">32985 1852 0,'35'0'15,"-70"0"-15,88 0 0,-18 0 16,-17 0-16</inkml:trace>
  <inkml:trace contextRef="#ctx0" brushRef="#br0" timeOffset="8702.9527">31679 2099 0,'18'-18'0,"0"18"31,-1 0-15,1 0 0,0 0-16</inkml:trace>
  <inkml:trace contextRef="#ctx0" brushRef="#br0" timeOffset="8840.9635">32015 2099 0,'17'-18'16,"-34"36"-16,87-36 15,-52 18-15,-1 0 16</inkml:trace>
  <inkml:trace contextRef="#ctx0" brushRef="#br0" timeOffset="9021.6741">32420 2134 0,'36'0'16,"-72"0"-16,89 0 0,-35 0 0,17 0 15,-35 18 1</inkml:trace>
  <inkml:trace contextRef="#ctx0" brushRef="#br0" timeOffset="11167.0677">33355 1940 0,'35'0'16,"-17"0"-16,17 0 16,1 0-16,-1-17 15,-17 17-15,-1 0 16,1 0-16,-1 0 15,-17-18 1</inkml:trace>
  <inkml:trace contextRef="#ctx0" brushRef="#br0" timeOffset="11406.418">33532 1817 0,'0'0'0,"17"0"0,1 0 15,-18-18-15,17 18 0,1 0 16,0 0-16,17 0 15,-35 18-15,18-18 16,-1 0-16,1 17 0,-18 1 16,18-18-16,-18 18 0,0 35 15,0-36-15,-18 1 16,-17 17-16,17-17 16,0 35-16,1-36 15,-1 1-15,18 0 16,-18-18-1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9:59.0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17815 2381 0,'18'0'31,"0"0"-15,34-17-1,-34 17-15,0 0 0,17-18 16,-17 18-16,-1 18 16,-17-1-1,-17 1-15,-1 0 16,0-1-16,1-17 16,17 18-1,17-18 1,1-18-16,0 18 15,17 0-15,0-17 16,1 17-16,-19 0 0,18 0 16,-17 0-16,17 0 15,-35 17 1,18-17-16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28:12.7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28258 2893 0,'35'0'16,"-18"17"-16,36 36 16,18 0-16,-36-35 15,53 52-15,-70-52 16,35 0-16,-35-1 15,-1-17-15</inkml:trace>
  <inkml:trace contextRef="#ctx0" brushRef="#br0" timeOffset="184.1778">28610 2858 0,'-35'35'0,"17"-18"16,-52 36-16,35-17 16,-18 34-16,35-52 15,0 17-15,18-17 16,0-1-16,0 1 0,18-18 16</inkml:trace>
  <inkml:trace contextRef="#ctx0" brushRef="#br0" timeOffset="467.567">28840 2681 0,'17'-18'0,"36"1"16,-18 17-16,1-18 16,-1 18-16,-17-17 15,-1 17-15</inkml:trace>
  <inkml:trace contextRef="#ctx0" brushRef="#br0" timeOffset="623.745">28945 2734 0,'0'0'16,"-17"71"-16,17-18 0,17 35 16,-17-53-16,18-17 15,17 35 1,-17-36-16,17 1 0,1-18 15,-19-18-15,1 1 16</inkml:trace>
  <inkml:trace contextRef="#ctx0" brushRef="#br0" timeOffset="872.9975">29175 2699 0,'35'35'16,"-17"-35"-16,-1 35 16,1-17-16,-18 17 15,0-17-15,0 0 16,-18 17-16,18-18 0,-17 19 16,-1-19-16,18 1 15,0 0 1,35-1-16,1-17 15,16 0 1,-34-17-16</inkml:trace>
  <inkml:trace contextRef="#ctx0" brushRef="#br0" timeOffset="1150.2106">29457 2858 0,'-18'35'16,"18"-18"-16,0 36 15,18-35-15,0 0 0,17-18 16,-17 17-16,34-17 16,-16 0-16,-19-17 0,1-1 15,0-17 1,-18 17-16,-18-35 15,0 36-15,1-19 0,-19 19 16,1-1-16,18 18 16,-19 0-1</inkml:trace>
  <inkml:trace contextRef="#ctx0" brushRef="#br0" timeOffset="1830.7512">29157 2628 0,'0'-17'0,"18"17"16,-1-18-1,1 18-15,0 0 16,17-18-16,-17 18 16,-1 18-1,1-18-15,-18 35 16,0-17-16,0 35 16,0-18-16,0 53 15,-18 0 1,18-35-16,0 0 0,18 35 15,-18-52-15,17-19 16,-17 19-16,0-19 0,18 1 16,-36-36-1,1 1 1,-1-1-16,1-35 16,-1 35-1,18 1-15</inkml:trace>
  <inkml:trace contextRef="#ctx0" brushRef="#br0" timeOffset="2173.9025">29369 2663 0,'0'-17'15,"35"17"1,-17-18-16,-1 18 0,19 0 16</inkml:trace>
  <inkml:trace contextRef="#ctx0" brushRef="#br0" timeOffset="2367.7992">29369 2663 0,'0'71'0,"0"-142"0,0 177 15,-18-88-15,18 53 16,0-36-16,0 35 16,0-34-16,18-1 15,-1-17-15,1-1 16,17-17-16,1 0 15,-1-17-15</inkml:trace>
  <inkml:trace contextRef="#ctx0" brushRef="#br0" timeOffset="2708.3555">29580 2663 0,'0'0'15,"36"-17"-15,-1 17 0,18 0 16,-35 0-16,17 17 16,-18 1-16,-17 35 15,0-18-15,0 36 16,-17-36 0,17 53-16,0-52 15,0-1-15,0 35 16,0-52-16,0 0 15,0-1-15,-18-17 32,-17-17-17,17-1-15,1-17 16,-1 0-16,0 17 16,36-17-16,0 17 15,-1 0-15</inkml:trace>
  <inkml:trace contextRef="#ctx0" brushRef="#br1" timeOffset="46207.1274">30621 2681 0,'0'0'0,"-18"0"0,-34 18 16,16-1-1,-17 1-15,-17 35 16,35-18-16,-1 1 0,1-1 15,0 18 1,35-18-16,0-17 0,17-1 16,1 1-16,0 0 0,35-1 15,-18-17-15,-18 0 16,54-17-16,-53 17 16,17-18-16,-17 0 15,-1 18-15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5T02:30:05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20091 3863 0,'0'0'0,"35"0"16,-17 0-16,17 18 0,53-1 15,-53-17-15,1 18 16,17 17-16,-36-17 16,-17 17-16,-17 0 15,-36 18-15,17-35 16,1 17 0,0 0-16,17-35 0,1 18 15,-1 0 1,0-18-16</inkml:trace>
  <inkml:trace contextRef="#ctx0" brushRef="#br0" timeOffset="333.3071">19315 5009 0,'0'0'0,"17"0"31,19 0-31,-1-17 16,0-1-16,53-35 15,-35 36-15,71-54 16,-71 36-16,35-18 16,-53 35-16,18-35 15,-18 36-15,-17-36 16,0 35-16</inkml:trace>
  <inkml:trace contextRef="#ctx0" brushRef="#br0" timeOffset="565.8108">19950 4480 0,'17'0'16,"19"0"-16,-19 0 0,54 0 15,-36 0-15,0 0 16,1 0-16,52 18 16,-53-18-16,-17 18 15,-1-1 1,-17 1-16,-35 35 0,17-36 15,-17 19-15,0-36 16,17 17 0,1 1-16,34-18 15</inkml:trace>
  <inkml:trace contextRef="#ctx0" brushRef="#br0" timeOffset="1889.2696">21026 3881 0,'0'0'16,"0"-36"-16,-18 19 0,0-19 15,1 36-15,-1-17 16,0 17-16,-17 17 0,17 1 15,-17 0-15,0 17 0,0 0 16,17 18-16,-17 0 0,-1 0 16,19 18-16,-1 70 15,18-88-15,0 17 16,71 71-16,17-35 16,-35-53-16,88 0 15,-71-35-15,19-18 16,-19 0-16,1-18 0,-1-17 15,1-1-15,-18-17 16,0 0-16,-18 1 0,0-72 16,-17 71-16,-36-88 15,1 71-15,-19 17 16,-52-53-16,35 53 16,-70-35-1,17 35-15,53 53 0,18 0 16,-18 0-1,35 17-15</inkml:trace>
  <inkml:trace contextRef="#ctx0" brushRef="#br0" timeOffset="2351.0748">20937 4304 0,'18'0'31,"35"0"-16,-18 0-15,0 0 16,1 0-16,70-18 16,-36 18-16,18-17 15,-70 17-15,17 0 0,-17-18 16,-36 18 0,1 0-1</inkml:trace>
  <inkml:trace contextRef="#ctx0" brushRef="#br0" timeOffset="2551.2725">21378 4163 0,'0'-18'0,"-17"18"16,-1 18 0,-35 35-16,36-18 15,-19 0-15,1 1 0,0-1 16,17 0-16,-17 0 15,17-17-15,0 17 0,1-17 16,17 0-16,0-36 16</inkml:trace>
  <inkml:trace contextRef="#ctx0" brushRef="#br0" timeOffset="2745.2297">21061 4110 0,'0'0'16,"17"70"-16,-17-34 0,53 52 15,0 18 1,-17-53-16,-1-18 0,-17 0 16,17 0-16,0 36 15,-35-53-15,0-1 16</inkml:trace>
  <inkml:trace contextRef="#ctx0" brushRef="#br0" timeOffset="3520.1323">22595 4092 0,'36'0'16,"-19"0"-16,19 0 15,-1 0-15,0 18 0,18 0 16,-18 17-16,18-18 16,-35 19-16,17 17 0,-35-18 15,-17 18 1,-1-36-16,-17 1 16,-1 17-16,1-17 0,-18-18 0,18 18 15,17-18-15,-35 17 16,71-34-1</inkml:trace>
  <inkml:trace contextRef="#ctx0" brushRef="#br0" timeOffset="4063.4185">26194 4533 0,'0'0'0,"17"0"0,1 0 16,17 0-16,-17-17 0,35 17 15</inkml:trace>
  <inkml:trace contextRef="#ctx0" brushRef="#br0" timeOffset="3919.54">25277 4445 0,'0'-18'15,"17"18"-15,36 0 16,0 0 0,0 0-16</inkml:trace>
  <inkml:trace contextRef="#ctx0" brushRef="#br0" timeOffset="5204.5561">29827 4745 0,'36'-18'15,"-1"18"-15,0 0 16,18 0-16,18-17 15,-18 17-15,17 0 0,1-18 16,-18 18-16,0 0 16,-1 0-16,1 0 0,18-18 15,-53 18-15,-1-17 0,1-1 16</inkml:trace>
  <inkml:trace contextRef="#ctx0" brushRef="#br0" timeOffset="5415.1972">30480 4463 0,'0'0'0,"18"17"16,17-17-16,18 36 16,-18-19-16,0 18 15,-17-17-15,0 17 0,-1 1 16,-17-1 0,-35 18-16,0-35 15,-36 34-15,36-34 16,-18 0-16,18-1 15,-1 1 1</inkml:trace>
  <inkml:trace contextRef="#ctx0" brushRef="#br0" timeOffset="6277.1359">31450 4410 0,'-17'-36'0,"-1"36"16,0-17-16,1-1 16,-36 18-1,17 0-15,19 0 0,-71 35 16,52-17-16,-34 53 15,34-36-15,-16 53 16,34-53-16,18 71 16,0-53-16,35 53 15,0-53 1,89 53-16,-54-53 16,89 0-16,-71-36 15,89 1-15,-89-36 16,71-17-1,-106-18-15,-18 18 0,0-18 16,-17 0-16,-18-71 16,-18 54-16,-52-71 15,17 88-15,-53-53 16,35 53-16,-52 0 16,70 36-16,-53-1 15,71 18-15,-18 35 16,53-17-16,0 17 15,0 0-15,0-17 16</inkml:trace>
  <inkml:trace contextRef="#ctx0" brushRef="#br0" timeOffset="6809.3024">31274 4763 0,'-18'0'16,"36"0"-16,-18 0 15,35 0 1,0 0-16,36 0 16,-18 0-16,-18 0 15,0 0-15,1 0 0,34-18 16,-52 18-16,-1 0 15,-17-18 1,-17 18 0,-1 0-16,-17-17 15</inkml:trace>
  <inkml:trace contextRef="#ctx0" brushRef="#br0" timeOffset="7027.7507">31503 4604 0,'0'-18'0,"-18"36"31,1 35-15,17-18-16,0 36 16,0-36-16,0 0 0,17 0 15,-17 1-15,18 17 16,-18-18-16,18-18 0,-18 1 15,0 0-15</inkml:trace>
  <inkml:trace contextRef="#ctx0" brushRef="#br0" timeOffset="11882.3446">32085 4815 0,'18'0'32,"35"-17"-17,-36 17 1,54 0-16,-36 0 16,53-18-16,-70 18 15,17 0-15,-17 0 16</inkml:trace>
  <inkml:trace contextRef="#ctx0" brushRef="#br0" timeOffset="12111.956">32385 4710 0,'35'0'0,"-70"0"0,88 17 16,-18-17-16,-17 18 15,-1 0-15,1-1 16,0 36 0,-18-35-16,-18 35 15,0-36-15,-17 19 16,18-19-16,-19 18 16,19-35-16,-1 18 15,-17-18-15</inkml:trace>
  <inkml:trace contextRef="#ctx0" brushRef="#br0" timeOffset="36412.4783">21096 5027 0,'0'-18'15,"18"18"1,-1 0-1,1-17-15,-18 34 16,-18 1 0,1 17-16,-1 1 0,-17-1 15,-36 53 1,54-35-16,-36 18 16,53-36-16,0 18 15,17-36-15,1 1 16,0 0-16,-1-1 0,36 1 15,-35 0-15,17-1 16,-35 1-16,0 0 16,-35 70-16,0-35 15,-36 52-15,36-52 16,-1 53-16,19-70 16,-1-1-16,18 0 0,0 0 15,18-17 1,17 0-16,-17-18 15,17-18-15,-17 18 16,-1-18-16,1 1 16</inkml:trace>
  <inkml:trace contextRef="#ctx0" brushRef="#br0" timeOffset="36820.1309">20832 5045 0,'17'-36'15,"18"19"1,1-1 0,-19 18-16,1-17 0,17 17 15,1 0-15,-19 0 16,1 0-16,17 0 16,-17 0-16,-1 0 15,-17 17 16,18 18-15,-18-17-16,18 53 16,-18-54-16,17 19 0,1-19 15,0 1-15,-1-1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BAEF-C8BA-744A-8B40-3D2340DB4577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AEC2-FD56-6642-8E2E-FB9FE97D10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16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0" Type="http://schemas.openxmlformats.org/officeDocument/2006/relationships/customXml" Target="../ink/ink12.xml"/><Relationship Id="rId21" Type="http://schemas.openxmlformats.org/officeDocument/2006/relationships/image" Target="../media/image177.emf"/><Relationship Id="rId22" Type="http://schemas.openxmlformats.org/officeDocument/2006/relationships/customXml" Target="../ink/ink13.xml"/><Relationship Id="rId23" Type="http://schemas.openxmlformats.org/officeDocument/2006/relationships/image" Target="../media/image178.emf"/><Relationship Id="rId24" Type="http://schemas.openxmlformats.org/officeDocument/2006/relationships/customXml" Target="../ink/ink14.xml"/><Relationship Id="rId25" Type="http://schemas.openxmlformats.org/officeDocument/2006/relationships/image" Target="../media/image179.emf"/><Relationship Id="rId26" Type="http://schemas.openxmlformats.org/officeDocument/2006/relationships/customXml" Target="../ink/ink15.xml"/><Relationship Id="rId27" Type="http://schemas.openxmlformats.org/officeDocument/2006/relationships/image" Target="../media/image180.emf"/><Relationship Id="rId28" Type="http://schemas.openxmlformats.org/officeDocument/2006/relationships/customXml" Target="../ink/ink16.xml"/><Relationship Id="rId29" Type="http://schemas.openxmlformats.org/officeDocument/2006/relationships/image" Target="../media/image181.emf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168.emf"/><Relationship Id="rId4" Type="http://schemas.openxmlformats.org/officeDocument/2006/relationships/customXml" Target="../ink/ink4.xml"/><Relationship Id="rId5" Type="http://schemas.openxmlformats.org/officeDocument/2006/relationships/image" Target="../media/image169.emf"/><Relationship Id="rId30" Type="http://schemas.openxmlformats.org/officeDocument/2006/relationships/customXml" Target="../ink/ink17.xml"/><Relationship Id="rId31" Type="http://schemas.openxmlformats.org/officeDocument/2006/relationships/image" Target="../media/image182.emf"/><Relationship Id="rId32" Type="http://schemas.openxmlformats.org/officeDocument/2006/relationships/customXml" Target="../ink/ink18.xml"/><Relationship Id="rId9" Type="http://schemas.openxmlformats.org/officeDocument/2006/relationships/image" Target="../media/image171.emf"/><Relationship Id="rId6" Type="http://schemas.openxmlformats.org/officeDocument/2006/relationships/customXml" Target="../ink/ink5.xml"/><Relationship Id="rId7" Type="http://schemas.openxmlformats.org/officeDocument/2006/relationships/image" Target="../media/image170.emf"/><Relationship Id="rId8" Type="http://schemas.openxmlformats.org/officeDocument/2006/relationships/customXml" Target="../ink/ink6.xml"/><Relationship Id="rId33" Type="http://schemas.openxmlformats.org/officeDocument/2006/relationships/image" Target="../media/image183.emf"/><Relationship Id="rId34" Type="http://schemas.openxmlformats.org/officeDocument/2006/relationships/customXml" Target="../ink/ink19.xml"/><Relationship Id="rId35" Type="http://schemas.openxmlformats.org/officeDocument/2006/relationships/image" Target="../media/image184.emf"/><Relationship Id="rId36" Type="http://schemas.openxmlformats.org/officeDocument/2006/relationships/customXml" Target="../ink/ink20.xml"/><Relationship Id="rId10" Type="http://schemas.openxmlformats.org/officeDocument/2006/relationships/customXml" Target="../ink/ink7.xml"/><Relationship Id="rId11" Type="http://schemas.openxmlformats.org/officeDocument/2006/relationships/image" Target="../media/image172.emf"/><Relationship Id="rId12" Type="http://schemas.openxmlformats.org/officeDocument/2006/relationships/customXml" Target="../ink/ink8.xml"/><Relationship Id="rId13" Type="http://schemas.openxmlformats.org/officeDocument/2006/relationships/image" Target="../media/image173.emf"/><Relationship Id="rId14" Type="http://schemas.openxmlformats.org/officeDocument/2006/relationships/customXml" Target="../ink/ink9.xml"/><Relationship Id="rId15" Type="http://schemas.openxmlformats.org/officeDocument/2006/relationships/image" Target="../media/image174.emf"/><Relationship Id="rId16" Type="http://schemas.openxmlformats.org/officeDocument/2006/relationships/customXml" Target="../ink/ink10.xml"/><Relationship Id="rId17" Type="http://schemas.openxmlformats.org/officeDocument/2006/relationships/image" Target="../media/image175.emf"/><Relationship Id="rId18" Type="http://schemas.openxmlformats.org/officeDocument/2006/relationships/customXml" Target="../ink/ink11.xml"/><Relationship Id="rId19" Type="http://schemas.openxmlformats.org/officeDocument/2006/relationships/image" Target="../media/image176.emf"/><Relationship Id="rId37" Type="http://schemas.openxmlformats.org/officeDocument/2006/relationships/image" Target="../media/image185.emf"/><Relationship Id="rId38" Type="http://schemas.openxmlformats.org/officeDocument/2006/relationships/customXml" Target="../ink/ink21.xml"/><Relationship Id="rId39" Type="http://schemas.openxmlformats.org/officeDocument/2006/relationships/image" Target="../media/image18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4114" y="1187098"/>
            <a:ext cx="5972033" cy="1827004"/>
          </a:xfrm>
        </p:spPr>
        <p:txBody>
          <a:bodyPr>
            <a:noAutofit/>
          </a:bodyPr>
          <a:lstStyle/>
          <a:p>
            <a:r>
              <a:rPr lang="en-US" dirty="0"/>
              <a:t>Programming Frameworks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615" y="3824469"/>
            <a:ext cx="7569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TensorFlow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431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Motivating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F55535C4-6F2D-408E-823B-FA256EB21536}"/>
                  </a:ext>
                </a:extLst>
              </p14:cNvPr>
              <p14:cNvContentPartPr/>
              <p14:nvPr/>
            </p14:nvContentPartPr>
            <p14:xfrm>
              <a:off x="1714680" y="1542960"/>
              <a:ext cx="6909120" cy="365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5535C4-6F2D-408E-823B-FA256EB21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5320" y="1533600"/>
                <a:ext cx="692784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3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Python </a:t>
            </a:r>
            <a:r>
              <a:rPr lang="de-AT" dirty="0" err="1" smtClean="0"/>
              <a:t>code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4624"/>
            <a:ext cx="10515600" cy="50223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sz="1800" dirty="0" err="1"/>
              <a:t>i</a:t>
            </a:r>
            <a:r>
              <a:rPr lang="de-AT" sz="1800" dirty="0" err="1" smtClean="0"/>
              <a:t>mport</a:t>
            </a:r>
            <a:r>
              <a:rPr lang="de-AT" sz="1800" dirty="0" smtClean="0"/>
              <a:t> </a:t>
            </a:r>
            <a:r>
              <a:rPr lang="de-AT" sz="1800" dirty="0" err="1" smtClean="0"/>
              <a:t>numpy</a:t>
            </a:r>
            <a:r>
              <a:rPr lang="de-AT" sz="1800" dirty="0" smtClean="0"/>
              <a:t> </a:t>
            </a:r>
            <a:r>
              <a:rPr lang="de-AT" sz="1800" dirty="0" err="1" smtClean="0"/>
              <a:t>as</a:t>
            </a:r>
            <a:r>
              <a:rPr lang="de-AT" sz="1800" dirty="0" smtClean="0"/>
              <a:t> </a:t>
            </a:r>
            <a:r>
              <a:rPr lang="de-AT" sz="1800" dirty="0" err="1" smtClean="0"/>
              <a:t>np</a:t>
            </a:r>
            <a:endParaRPr lang="de-AT" sz="1800" dirty="0" smtClean="0"/>
          </a:p>
          <a:p>
            <a:pPr marL="0" indent="0">
              <a:buNone/>
            </a:pPr>
            <a:r>
              <a:rPr lang="de-AT" sz="1800" dirty="0" smtClean="0"/>
              <a:t>Import </a:t>
            </a:r>
            <a:r>
              <a:rPr lang="de-AT" sz="1800" dirty="0" err="1" smtClean="0"/>
              <a:t>tensorflow</a:t>
            </a:r>
            <a:r>
              <a:rPr lang="de-AT" sz="1800" dirty="0" smtClean="0"/>
              <a:t> </a:t>
            </a:r>
            <a:r>
              <a:rPr lang="de-AT" sz="1800" dirty="0" err="1" smtClean="0"/>
              <a:t>as</a:t>
            </a:r>
            <a:r>
              <a:rPr lang="de-AT" sz="1800" dirty="0" smtClean="0"/>
              <a:t> </a:t>
            </a:r>
            <a:r>
              <a:rPr lang="de-AT" sz="1800" dirty="0" err="1" smtClean="0"/>
              <a:t>tf</a:t>
            </a:r>
            <a:endParaRPr lang="de-AT" sz="1800" dirty="0" smtClean="0"/>
          </a:p>
          <a:p>
            <a:pPr marL="0" indent="0">
              <a:buNone/>
            </a:pPr>
            <a:endParaRPr lang="de-AT" sz="1800" dirty="0" smtClean="0"/>
          </a:p>
          <a:p>
            <a:pPr marL="0" indent="0">
              <a:buNone/>
            </a:pPr>
            <a:r>
              <a:rPr lang="de-AT" sz="1800" dirty="0" smtClean="0"/>
              <a:t>#</a:t>
            </a:r>
            <a:r>
              <a:rPr lang="de-AT" sz="1800" dirty="0" err="1" smtClean="0"/>
              <a:t>coefficiant</a:t>
            </a:r>
            <a:r>
              <a:rPr lang="de-AT" sz="1800" dirty="0" smtClean="0"/>
              <a:t> = </a:t>
            </a:r>
            <a:r>
              <a:rPr lang="de-AT" sz="1800" dirty="0" err="1" smtClean="0"/>
              <a:t>np.array</a:t>
            </a:r>
            <a:r>
              <a:rPr lang="de-AT" sz="1800" dirty="0" smtClean="0"/>
              <a:t>([[1.],[-10.],[25.]])</a:t>
            </a:r>
          </a:p>
          <a:p>
            <a:pPr marL="0" indent="0">
              <a:buNone/>
            </a:pPr>
            <a:r>
              <a:rPr lang="de-AT" sz="1800" dirty="0" smtClean="0"/>
              <a:t>w=</a:t>
            </a:r>
            <a:r>
              <a:rPr lang="de-AT" sz="1800" dirty="0" err="1" smtClean="0"/>
              <a:t>tf.Variable</a:t>
            </a:r>
            <a:r>
              <a:rPr lang="de-AT" sz="1800" dirty="0" smtClean="0"/>
              <a:t>(0,dtype=tf.float32)</a:t>
            </a:r>
          </a:p>
          <a:p>
            <a:pPr marL="0" indent="0">
              <a:buNone/>
            </a:pPr>
            <a:r>
              <a:rPr lang="de-AT" sz="1800" dirty="0" smtClean="0"/>
              <a:t># x = </a:t>
            </a:r>
            <a:r>
              <a:rPr lang="de-AT" sz="1800" dirty="0" err="1" smtClean="0"/>
              <a:t>tf.placeholder</a:t>
            </a:r>
            <a:r>
              <a:rPr lang="de-AT" sz="1800" dirty="0" smtClean="0"/>
              <a:t>(tf.float32,[3,1])</a:t>
            </a:r>
          </a:p>
          <a:p>
            <a:pPr marL="0" indent="0">
              <a:buNone/>
            </a:pPr>
            <a:r>
              <a:rPr lang="de-AT" sz="1800" dirty="0" smtClean="0"/>
              <a:t># </a:t>
            </a:r>
            <a:r>
              <a:rPr lang="de-AT" sz="1800" dirty="0" err="1" smtClean="0"/>
              <a:t>cost</a:t>
            </a:r>
            <a:r>
              <a:rPr lang="de-AT" sz="1800" dirty="0" smtClean="0"/>
              <a:t>=</a:t>
            </a:r>
            <a:r>
              <a:rPr lang="de-AT" sz="1800" dirty="0" err="1" smtClean="0"/>
              <a:t>tf.add</a:t>
            </a:r>
            <a:r>
              <a:rPr lang="de-AT" sz="1800" dirty="0" smtClean="0"/>
              <a:t>(</a:t>
            </a:r>
            <a:r>
              <a:rPr lang="de-AT" sz="1800" dirty="0" err="1" smtClean="0"/>
              <a:t>tf.add</a:t>
            </a:r>
            <a:r>
              <a:rPr lang="de-AT" sz="1800" dirty="0" smtClean="0"/>
              <a:t>(w**2,tf.multiply(-10,w)),25)</a:t>
            </a:r>
          </a:p>
          <a:p>
            <a:pPr marL="0" indent="0">
              <a:buNone/>
            </a:pPr>
            <a:r>
              <a:rPr lang="de-AT" sz="1800" dirty="0" smtClean="0"/>
              <a:t># </a:t>
            </a:r>
            <a:r>
              <a:rPr lang="de-AT" sz="1800" dirty="0" err="1" smtClean="0"/>
              <a:t>cost</a:t>
            </a:r>
            <a:r>
              <a:rPr lang="de-AT" sz="1800" dirty="0" smtClean="0"/>
              <a:t> = w**2 – 10*w +25</a:t>
            </a:r>
          </a:p>
          <a:p>
            <a:pPr marL="0" indent="0">
              <a:buNone/>
            </a:pPr>
            <a:r>
              <a:rPr lang="de-AT" sz="1800" dirty="0" smtClean="0"/>
              <a:t># </a:t>
            </a:r>
            <a:r>
              <a:rPr lang="de-AT" sz="1800" dirty="0" err="1" smtClean="0"/>
              <a:t>cost</a:t>
            </a:r>
            <a:r>
              <a:rPr lang="de-AT" sz="1800" dirty="0" smtClean="0"/>
              <a:t> = x[0][0]*w**2+x[1][0]*</a:t>
            </a:r>
            <a:r>
              <a:rPr lang="de-AT" sz="1800" dirty="0" err="1" smtClean="0"/>
              <a:t>w+x</a:t>
            </a:r>
            <a:r>
              <a:rPr lang="de-AT" sz="1800" dirty="0" smtClean="0"/>
              <a:t>[2][0]</a:t>
            </a:r>
          </a:p>
          <a:p>
            <a:pPr marL="0" indent="0">
              <a:buNone/>
            </a:pPr>
            <a:r>
              <a:rPr lang="de-AT" sz="1800" dirty="0" err="1"/>
              <a:t>t</a:t>
            </a:r>
            <a:r>
              <a:rPr lang="de-AT" sz="1800" dirty="0" err="1" smtClean="0"/>
              <a:t>rain</a:t>
            </a:r>
            <a:r>
              <a:rPr lang="de-AT" sz="1800" dirty="0" smtClean="0"/>
              <a:t> = </a:t>
            </a:r>
            <a:r>
              <a:rPr lang="de-AT" sz="1800" dirty="0" err="1" smtClean="0"/>
              <a:t>tf.train.GradienDescentOptimizer</a:t>
            </a:r>
            <a:r>
              <a:rPr lang="de-AT" sz="1800" dirty="0" smtClean="0"/>
              <a:t>(0.01).</a:t>
            </a:r>
            <a:r>
              <a:rPr lang="de-AT" sz="1800" dirty="0" err="1" smtClean="0"/>
              <a:t>minimize</a:t>
            </a:r>
            <a:r>
              <a:rPr lang="de-AT" sz="1800" dirty="0" smtClean="0"/>
              <a:t>(</a:t>
            </a:r>
            <a:r>
              <a:rPr lang="de-AT" sz="1800" dirty="0" err="1" smtClean="0"/>
              <a:t>cost</a:t>
            </a:r>
            <a:r>
              <a:rPr lang="de-AT" sz="1800" dirty="0" smtClean="0"/>
              <a:t>)</a:t>
            </a:r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r>
              <a:rPr lang="de-AT" sz="1800" dirty="0" err="1"/>
              <a:t>i</a:t>
            </a:r>
            <a:r>
              <a:rPr lang="de-AT" sz="1800" dirty="0" err="1" smtClean="0"/>
              <a:t>nit</a:t>
            </a:r>
            <a:r>
              <a:rPr lang="de-AT" sz="1800" dirty="0" smtClean="0"/>
              <a:t>=</a:t>
            </a:r>
            <a:r>
              <a:rPr lang="de-AT" sz="1800" dirty="0" err="1" smtClean="0"/>
              <a:t>tf.global_variables_initializer</a:t>
            </a:r>
            <a:r>
              <a:rPr lang="de-AT" sz="1800" dirty="0" smtClean="0"/>
              <a:t>()</a:t>
            </a:r>
          </a:p>
          <a:p>
            <a:pPr marL="0" indent="0">
              <a:buNone/>
            </a:pPr>
            <a:r>
              <a:rPr lang="de-AT" sz="1800" dirty="0" err="1"/>
              <a:t>s</a:t>
            </a:r>
            <a:r>
              <a:rPr lang="de-AT" sz="1800" dirty="0" err="1" smtClean="0"/>
              <a:t>ession</a:t>
            </a:r>
            <a:r>
              <a:rPr lang="de-AT" sz="1800" dirty="0" smtClean="0"/>
              <a:t>=</a:t>
            </a:r>
            <a:r>
              <a:rPr lang="de-AT" sz="1800" dirty="0" err="1" smtClean="0"/>
              <a:t>tf.Session</a:t>
            </a:r>
            <a:r>
              <a:rPr lang="de-AT" sz="1800" dirty="0" smtClean="0"/>
              <a:t>()</a:t>
            </a:r>
          </a:p>
          <a:p>
            <a:pPr marL="0" indent="0">
              <a:buNone/>
            </a:pPr>
            <a:r>
              <a:rPr lang="de-AT" sz="1800" dirty="0" err="1" smtClean="0"/>
              <a:t>session</a:t>
            </a:r>
            <a:r>
              <a:rPr lang="de-AT" sz="1800" dirty="0" smtClean="0"/>
              <a:t>=</a:t>
            </a:r>
            <a:r>
              <a:rPr lang="de-AT" sz="1800" dirty="0" err="1" smtClean="0"/>
              <a:t>run</a:t>
            </a:r>
            <a:r>
              <a:rPr lang="de-AT" sz="1800" dirty="0" smtClean="0"/>
              <a:t>(</a:t>
            </a:r>
            <a:r>
              <a:rPr lang="de-AT" sz="1800" dirty="0" err="1" smtClean="0"/>
              <a:t>init</a:t>
            </a:r>
            <a:r>
              <a:rPr lang="de-AT" sz="1800" dirty="0" smtClean="0"/>
              <a:t>)</a:t>
            </a:r>
          </a:p>
          <a:p>
            <a:pPr marL="0" indent="0">
              <a:buNone/>
            </a:pPr>
            <a:r>
              <a:rPr lang="de-AT" sz="1800" dirty="0" err="1"/>
              <a:t>s</a:t>
            </a:r>
            <a:r>
              <a:rPr lang="de-AT" sz="1800" dirty="0" err="1" smtClean="0"/>
              <a:t>ess.run</a:t>
            </a:r>
            <a:r>
              <a:rPr lang="de-AT" sz="1800" dirty="0" smtClean="0"/>
              <a:t>(w)</a:t>
            </a:r>
          </a:p>
          <a:p>
            <a:pPr marL="0" indent="0">
              <a:buNone/>
            </a:pPr>
            <a:endParaRPr lang="de-AT" sz="1800" dirty="0"/>
          </a:p>
          <a:p>
            <a:pPr marL="0" indent="0">
              <a:buNone/>
            </a:pPr>
            <a:endParaRPr lang="de-AT" sz="1800" dirty="0" smtClean="0"/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Freihand 8"/>
              <p14:cNvContentPartPr/>
              <p14:nvPr/>
            </p14:nvContentPartPr>
            <p14:xfrm>
              <a:off x="1239748" y="1999361"/>
              <a:ext cx="271800" cy="109800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7148" y="1986761"/>
                <a:ext cx="297000" cy="1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 err="1" smtClean="0"/>
              <a:t>session.run</a:t>
            </a:r>
            <a:r>
              <a:rPr lang="de-AT" dirty="0" smtClean="0"/>
              <a:t>(</a:t>
            </a:r>
            <a:r>
              <a:rPr lang="de-AT" dirty="0" err="1" smtClean="0"/>
              <a:t>train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# </a:t>
            </a:r>
            <a:r>
              <a:rPr lang="de-AT" dirty="0" err="1" smtClean="0"/>
              <a:t>session.run</a:t>
            </a:r>
            <a:r>
              <a:rPr lang="de-AT" dirty="0" smtClean="0"/>
              <a:t>(</a:t>
            </a:r>
            <a:r>
              <a:rPr lang="de-AT" dirty="0" err="1" smtClean="0"/>
              <a:t>train</a:t>
            </a:r>
            <a:r>
              <a:rPr lang="de-AT" dirty="0" smtClean="0"/>
              <a:t>, </a:t>
            </a:r>
            <a:r>
              <a:rPr lang="de-AT" dirty="0" err="1" smtClean="0"/>
              <a:t>feed_dict</a:t>
            </a:r>
            <a:r>
              <a:rPr lang="de-AT" dirty="0" smtClean="0"/>
              <a:t>={</a:t>
            </a:r>
            <a:r>
              <a:rPr lang="de-AT" dirty="0" err="1" smtClean="0"/>
              <a:t>x:coefficiants</a:t>
            </a:r>
            <a:r>
              <a:rPr lang="de-AT" dirty="0" smtClean="0"/>
              <a:t>} )</a:t>
            </a:r>
            <a:endParaRPr lang="de-AT" dirty="0"/>
          </a:p>
          <a:p>
            <a:pPr marL="0" indent="0">
              <a:buNone/>
            </a:pPr>
            <a:r>
              <a:rPr lang="de-AT" dirty="0" err="1"/>
              <a:t>print</a:t>
            </a:r>
            <a:r>
              <a:rPr lang="de-AT" dirty="0"/>
              <a:t> </a:t>
            </a:r>
            <a:r>
              <a:rPr lang="de-AT" dirty="0" err="1"/>
              <a:t>session.run</a:t>
            </a:r>
            <a:r>
              <a:rPr lang="de-AT" dirty="0"/>
              <a:t>(w)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err="1" smtClean="0"/>
              <a:t>for</a:t>
            </a:r>
            <a:r>
              <a:rPr lang="de-AT" dirty="0" smtClean="0"/>
              <a:t> i in </a:t>
            </a:r>
            <a:r>
              <a:rPr lang="de-AT" dirty="0" err="1" smtClean="0"/>
              <a:t>range</a:t>
            </a:r>
            <a:r>
              <a:rPr lang="de-AT" dirty="0" smtClean="0"/>
              <a:t>(1000):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 err="1" smtClean="0"/>
              <a:t>session.run</a:t>
            </a:r>
            <a:r>
              <a:rPr lang="de-AT" dirty="0" smtClean="0"/>
              <a:t>(</a:t>
            </a:r>
            <a:r>
              <a:rPr lang="de-AT" dirty="0" err="1" smtClean="0"/>
              <a:t>train</a:t>
            </a:r>
            <a:r>
              <a:rPr lang="de-AT" dirty="0" smtClean="0"/>
              <a:t>)</a:t>
            </a:r>
          </a:p>
          <a:p>
            <a:pPr marL="0" indent="0">
              <a:buNone/>
            </a:pPr>
            <a:r>
              <a:rPr lang="de-AT" dirty="0" smtClean="0"/>
              <a:t>	# </a:t>
            </a:r>
            <a:r>
              <a:rPr lang="de-AT" dirty="0" err="1" smtClean="0"/>
              <a:t>session.run</a:t>
            </a:r>
            <a:r>
              <a:rPr lang="de-AT" dirty="0" smtClean="0"/>
              <a:t>(</a:t>
            </a:r>
            <a:r>
              <a:rPr lang="de-AT" dirty="0" err="1" smtClean="0"/>
              <a:t>train</a:t>
            </a:r>
            <a:r>
              <a:rPr lang="de-AT" dirty="0" smtClean="0"/>
              <a:t>,</a:t>
            </a:r>
            <a:r>
              <a:rPr lang="de-AT" dirty="0"/>
              <a:t> </a:t>
            </a:r>
            <a:r>
              <a:rPr lang="de-AT" dirty="0" err="1"/>
              <a:t>feed_dict</a:t>
            </a:r>
            <a:r>
              <a:rPr lang="de-AT" dirty="0"/>
              <a:t>={</a:t>
            </a:r>
            <a:r>
              <a:rPr lang="de-AT" dirty="0" err="1"/>
              <a:t>x:coefficiants</a:t>
            </a:r>
            <a:r>
              <a:rPr lang="de-AT" dirty="0"/>
              <a:t>} </a:t>
            </a:r>
            <a:r>
              <a:rPr lang="de-AT" dirty="0" smtClean="0"/>
              <a:t>)	</a:t>
            </a:r>
          </a:p>
          <a:p>
            <a:pPr marL="0" indent="0">
              <a:buNone/>
            </a:pPr>
            <a:r>
              <a:rPr lang="de-AT" dirty="0" err="1"/>
              <a:t>p</a:t>
            </a:r>
            <a:r>
              <a:rPr lang="de-AT" dirty="0" err="1" smtClean="0"/>
              <a:t>rint</a:t>
            </a:r>
            <a:r>
              <a:rPr lang="de-AT" dirty="0" smtClean="0"/>
              <a:t>(</a:t>
            </a:r>
            <a:r>
              <a:rPr lang="de-AT" dirty="0" err="1" smtClean="0"/>
              <a:t>session.run</a:t>
            </a:r>
            <a:r>
              <a:rPr lang="de-AT" dirty="0" smtClean="0"/>
              <a:t>(w))</a:t>
            </a:r>
          </a:p>
        </p:txBody>
      </p:sp>
    </p:spTree>
    <p:extLst>
      <p:ext uri="{BB962C8B-B14F-4D97-AF65-F5344CB8AC3E}">
        <p14:creationId xmlns:p14="http://schemas.microsoft.com/office/powerpoint/2010/main" val="201121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Code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5433AB9-A6A5-4624-A73A-A435580D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12" y="871993"/>
            <a:ext cx="10515600" cy="4884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numpy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np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tensorflow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as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coefficients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np.array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([[1], [-20], [25]])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tf.Variable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([0],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dtype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=tf.float32)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tf.placeholder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(tf.float32, [3,1])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cost = x[0][0]*w**2 + x[1][0]*w + x[2][0]    # (w-5)**2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train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tf.train.GradientDescentOptimizer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(0.01).minimize(cost)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tf.global_variables_initializer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 =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0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for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in range(1000):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(train,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feed_dict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={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x:coefficients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print(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75000"/>
                </a:schemeClr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3519" y="4362644"/>
            <a:ext cx="6096000" cy="10967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tf.Session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() as session:                       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   print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session.run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(w))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1AF32D83-2250-4751-A192-8D6825B38BE3}"/>
                  </a:ext>
                </a:extLst>
              </p14:cNvPr>
              <p14:cNvContentPartPr/>
              <p14:nvPr/>
            </p14:nvContentPartPr>
            <p14:xfrm>
              <a:off x="641520" y="272880"/>
              <a:ext cx="10623600" cy="518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1AF32D83-2250-4751-A192-8D6825B38B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263520"/>
                <a:ext cx="10642320" cy="52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Freihand 9"/>
              <p14:cNvContentPartPr/>
              <p14:nvPr/>
            </p14:nvContentPartPr>
            <p14:xfrm>
              <a:off x="8616960" y="488880"/>
              <a:ext cx="1499040" cy="184680"/>
            </p14:xfrm>
          </p:contentPart>
        </mc:Choice>
        <mc:Fallback xmlns="">
          <p:pic>
            <p:nvPicPr>
              <p:cNvPr id="10" name="Freihand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7600" y="479520"/>
                <a:ext cx="1517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Freihand 10"/>
              <p14:cNvContentPartPr/>
              <p14:nvPr/>
            </p14:nvContentPartPr>
            <p14:xfrm>
              <a:off x="10947240" y="469800"/>
              <a:ext cx="159120" cy="14652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37880" y="460440"/>
                <a:ext cx="177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Freihand 11"/>
              <p14:cNvContentPartPr/>
              <p14:nvPr/>
            </p14:nvContentPartPr>
            <p14:xfrm>
              <a:off x="11220480" y="501480"/>
              <a:ext cx="921240" cy="40068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11120" y="492120"/>
                <a:ext cx="9399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Freihand 12"/>
              <p14:cNvContentPartPr/>
              <p14:nvPr/>
            </p14:nvContentPartPr>
            <p14:xfrm>
              <a:off x="6413400" y="844560"/>
              <a:ext cx="146520" cy="38520"/>
            </p14:xfrm>
          </p:contentPart>
        </mc:Choice>
        <mc:Fallback xmlns="">
          <p:pic>
            <p:nvPicPr>
              <p:cNvPr id="13" name="Freihand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4040" y="835200"/>
                <a:ext cx="165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Freihand 13"/>
              <p14:cNvContentPartPr/>
              <p14:nvPr/>
            </p14:nvContentPartPr>
            <p14:xfrm>
              <a:off x="10172880" y="927000"/>
              <a:ext cx="851040" cy="235440"/>
            </p14:xfrm>
          </p:contentPart>
        </mc:Choice>
        <mc:Fallback xmlns="">
          <p:pic>
            <p:nvPicPr>
              <p:cNvPr id="14" name="Freihand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63520" y="917640"/>
                <a:ext cx="869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Freihand 14"/>
              <p14:cNvContentPartPr/>
              <p14:nvPr/>
            </p14:nvContentPartPr>
            <p14:xfrm>
              <a:off x="6953400" y="1359000"/>
              <a:ext cx="4762800" cy="864000"/>
            </p14:xfrm>
          </p:contentPart>
        </mc:Choice>
        <mc:Fallback xmlns="">
          <p:pic>
            <p:nvPicPr>
              <p:cNvPr id="15" name="Freihand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44040" y="1349640"/>
                <a:ext cx="478152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Freihand 15"/>
              <p14:cNvContentPartPr/>
              <p14:nvPr/>
            </p14:nvContentPartPr>
            <p14:xfrm>
              <a:off x="9721800" y="1631880"/>
              <a:ext cx="38520" cy="6840"/>
            </p14:xfrm>
          </p:contentPart>
        </mc:Choice>
        <mc:Fallback xmlns="">
          <p:pic>
            <p:nvPicPr>
              <p:cNvPr id="16" name="Freihand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12440" y="1622520"/>
                <a:ext cx="572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Freihand 16"/>
              <p14:cNvContentPartPr/>
              <p14:nvPr/>
            </p14:nvContentPartPr>
            <p14:xfrm>
              <a:off x="9944280" y="1650960"/>
              <a:ext cx="6480" cy="6840"/>
            </p14:xfrm>
          </p:contentPart>
        </mc:Choice>
        <mc:Fallback xmlns="">
          <p:pic>
            <p:nvPicPr>
              <p:cNvPr id="17" name="Freihand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34920" y="1641600"/>
                <a:ext cx="25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Freihand 18"/>
              <p14:cNvContentPartPr/>
              <p14:nvPr/>
            </p14:nvContentPartPr>
            <p14:xfrm>
              <a:off x="6686640" y="1994040"/>
              <a:ext cx="197280" cy="368640"/>
            </p14:xfrm>
          </p:contentPart>
        </mc:Choice>
        <mc:Fallback xmlns="">
          <p:pic>
            <p:nvPicPr>
              <p:cNvPr id="19" name="Freihand 1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7280" y="1984680"/>
                <a:ext cx="2160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Freihand 19"/>
              <p14:cNvContentPartPr/>
              <p14:nvPr/>
            </p14:nvContentPartPr>
            <p14:xfrm>
              <a:off x="10026720" y="2209680"/>
              <a:ext cx="667080" cy="191160"/>
            </p14:xfrm>
          </p:contentPart>
        </mc:Choice>
        <mc:Fallback xmlns="">
          <p:pic>
            <p:nvPicPr>
              <p:cNvPr id="20" name="Freihand 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17360" y="2200320"/>
                <a:ext cx="6858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Freihand 33"/>
              <p14:cNvContentPartPr/>
              <p14:nvPr/>
            </p14:nvContentPartPr>
            <p14:xfrm>
              <a:off x="10763280" y="533520"/>
              <a:ext cx="387720" cy="146160"/>
            </p14:xfrm>
          </p:contentPart>
        </mc:Choice>
        <mc:Fallback xmlns="">
          <p:pic>
            <p:nvPicPr>
              <p:cNvPr id="34" name="Freihand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3920" y="524160"/>
                <a:ext cx="406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Freihand 34"/>
              <p14:cNvContentPartPr/>
              <p14:nvPr/>
            </p14:nvContentPartPr>
            <p14:xfrm>
              <a:off x="10763280" y="482760"/>
              <a:ext cx="400320" cy="165240"/>
            </p14:xfrm>
          </p:contentPart>
        </mc:Choice>
        <mc:Fallback xmlns="">
          <p:pic>
            <p:nvPicPr>
              <p:cNvPr id="35" name="Freihand 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53920" y="473400"/>
                <a:ext cx="419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Freihand 35"/>
              <p14:cNvContentPartPr/>
              <p14:nvPr/>
            </p14:nvContentPartPr>
            <p14:xfrm>
              <a:off x="10858680" y="787320"/>
              <a:ext cx="444600" cy="254520"/>
            </p14:xfrm>
          </p:contentPart>
        </mc:Choice>
        <mc:Fallback xmlns="">
          <p:pic>
            <p:nvPicPr>
              <p:cNvPr id="36" name="Freihand 3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49320" y="777960"/>
                <a:ext cx="463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Freihand 36"/>
              <p14:cNvContentPartPr/>
              <p14:nvPr/>
            </p14:nvContentPartPr>
            <p14:xfrm>
              <a:off x="11175840" y="349200"/>
              <a:ext cx="819720" cy="495720"/>
            </p14:xfrm>
          </p:contentPart>
        </mc:Choice>
        <mc:Fallback xmlns="">
          <p:pic>
            <p:nvPicPr>
              <p:cNvPr id="37" name="Freihand 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66480" y="339840"/>
                <a:ext cx="838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Freihand 42"/>
              <p14:cNvContentPartPr/>
              <p14:nvPr/>
            </p14:nvContentPartPr>
            <p14:xfrm>
              <a:off x="2880836" y="-122418"/>
              <a:ext cx="5355604" cy="1030698"/>
            </p14:xfrm>
          </p:contentPart>
        </mc:Choice>
        <mc:Fallback xmlns="">
          <p:pic>
            <p:nvPicPr>
              <p:cNvPr id="43" name="Freihand 4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1836" y="-131418"/>
                <a:ext cx="5373964" cy="1049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Freihand 46"/>
              <p14:cNvContentPartPr/>
              <p14:nvPr/>
            </p14:nvContentPartPr>
            <p14:xfrm>
              <a:off x="5512076" y="1168542"/>
              <a:ext cx="1282924" cy="736938"/>
            </p14:xfrm>
          </p:contentPart>
        </mc:Choice>
        <mc:Fallback xmlns="">
          <p:pic>
            <p:nvPicPr>
              <p:cNvPr id="47" name="Freihand 4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02717" y="1159182"/>
                <a:ext cx="1301642" cy="75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Freihand 53"/>
              <p14:cNvContentPartPr/>
              <p14:nvPr/>
            </p14:nvContentPartPr>
            <p14:xfrm>
              <a:off x="9302760" y="3346182"/>
              <a:ext cx="2642516" cy="1999080"/>
            </p14:xfrm>
          </p:contentPart>
        </mc:Choice>
        <mc:Fallback xmlns="">
          <p:pic>
            <p:nvPicPr>
              <p:cNvPr id="54" name="Freihand 5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93400" y="3336462"/>
                <a:ext cx="2660157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Freihand 61"/>
              <p14:cNvContentPartPr/>
              <p14:nvPr/>
            </p14:nvContentPartPr>
            <p14:xfrm>
              <a:off x="10606436" y="3899142"/>
              <a:ext cx="0" cy="2160"/>
            </p14:xfrm>
          </p:contentPart>
        </mc:Choice>
        <mc:Fallback xmlns="">
          <p:pic>
            <p:nvPicPr>
              <p:cNvPr id="62" name="Freihand 6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0" y="0"/>
                <a:ext cx="0" cy="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5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Breitbild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American Typewriter</vt:lpstr>
      <vt:lpstr>Arial</vt:lpstr>
      <vt:lpstr>Calibri</vt:lpstr>
      <vt:lpstr>Calibri Light</vt:lpstr>
      <vt:lpstr>Office-Design</vt:lpstr>
      <vt:lpstr>Programming Frameworks</vt:lpstr>
      <vt:lpstr>Motivating problem</vt:lpstr>
      <vt:lpstr>Python code</vt:lpstr>
      <vt:lpstr>PowerPoint-Präsentation</vt:lpstr>
      <vt:lpstr>Code example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Frameworks</dc:title>
  <dc:creator>Andreas Pester</dc:creator>
  <cp:lastModifiedBy>Andreas Pester</cp:lastModifiedBy>
  <cp:revision>1</cp:revision>
  <dcterms:created xsi:type="dcterms:W3CDTF">2017-12-18T11:38:43Z</dcterms:created>
  <dcterms:modified xsi:type="dcterms:W3CDTF">2017-12-18T11:39:16Z</dcterms:modified>
</cp:coreProperties>
</file>