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311700" y="419550"/>
            <a:ext cx="7684800" cy="9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  <a:defRPr sz="179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¿Se ha identificado este archivo como malicioso? Explica por qué sí o por qué no.</a:t>
            </a: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79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6010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Ingresa tu respuesta aquí.</a:t>
            </a: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1" name="Google Shape;61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" name="Google Shape;62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7" name="Google Shape;67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TTP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1978962" y="1576166"/>
            <a:ext cx="1832118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Herramientas</a:t>
            </a:r>
            <a:endParaRPr sz="1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765800" y="2301531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Artefactos</a:t>
            </a:r>
            <a:r>
              <a:rPr dirty="0"/>
              <a:t> de red/host</a:t>
            </a:r>
            <a:endParaRPr sz="1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526314" y="3126327"/>
            <a:ext cx="2758137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dirty="0" err="1"/>
              <a:t>Nombres</a:t>
            </a:r>
            <a:r>
              <a:rPr dirty="0"/>
              <a:t> de </a:t>
            </a:r>
            <a:r>
              <a:rPr dirty="0" err="1"/>
              <a:t>dominio</a:t>
            </a:r>
            <a:endParaRPr sz="17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Direcciones IP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17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Valores hash</a:t>
            </a:r>
            <a:endParaRPr sz="17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4"/>
          <p:cNvCxnSpPr>
            <a:endCxn id="76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" name="Google Shape;77;p14"/>
          <p:cNvCxnSpPr>
            <a:endCxn id="78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Google Shape;78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" name="Google Shape;79;p14"/>
          <p:cNvCxnSpPr>
            <a:endCxn id="80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0" name="Google Shape;80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" name="Google Shape;81;p14"/>
          <p:cNvCxnSpPr>
            <a:endCxn id="82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" name="Google Shape;83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4" name="Google Shape;84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Presentazione su schermo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Roboto</vt:lpstr>
      <vt:lpstr>Arial</vt:lpstr>
      <vt:lpstr>Simple Light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fligera ndoni</cp:lastModifiedBy>
  <cp:revision>1</cp:revision>
  <dcterms:modified xsi:type="dcterms:W3CDTF">2023-08-31T13:05:14Z</dcterms:modified>
</cp:coreProperties>
</file>