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US" sz="1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¿Se ha identificado este archivo como malicioso? Explica por qué sí o por qué no.</a:t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107050"/>
            <a:ext cx="7538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434343"/>
                </a:solidFill>
              </a:rPr>
              <a:t>Al examinar el Hash del archivo en el sitio web de </a:t>
            </a:r>
            <a:r>
              <a:rPr lang="en-US">
                <a:solidFill>
                  <a:srgbClr val="434343"/>
                </a:solidFill>
              </a:rPr>
              <a:t>Virustotal</a:t>
            </a:r>
            <a:r>
              <a:rPr lang="en-US">
                <a:solidFill>
                  <a:srgbClr val="434343"/>
                </a:solidFill>
              </a:rPr>
              <a:t> se pudo encontrar que el ratio de proveedores es de 63/75, que la </a:t>
            </a:r>
            <a:r>
              <a:rPr lang="en-US">
                <a:solidFill>
                  <a:srgbClr val="434343"/>
                </a:solidFill>
              </a:rPr>
              <a:t>puntuación</a:t>
            </a:r>
            <a:r>
              <a:rPr lang="en-US">
                <a:solidFill>
                  <a:srgbClr val="434343"/>
                </a:solidFill>
              </a:rPr>
              <a:t> de la comunidad es </a:t>
            </a:r>
            <a:r>
              <a:rPr lang="en-US">
                <a:solidFill>
                  <a:srgbClr val="434343"/>
                </a:solidFill>
              </a:rPr>
              <a:t>más</a:t>
            </a:r>
            <a:r>
              <a:rPr lang="en-US">
                <a:solidFill>
                  <a:srgbClr val="434343"/>
                </a:solidFill>
              </a:rPr>
              <a:t> en contra que favor del archivo, </a:t>
            </a:r>
            <a:r>
              <a:rPr lang="en-US">
                <a:solidFill>
                  <a:srgbClr val="434343"/>
                </a:solidFill>
              </a:rPr>
              <a:t>según</a:t>
            </a:r>
            <a:r>
              <a:rPr lang="en-US">
                <a:solidFill>
                  <a:srgbClr val="434343"/>
                </a:solidFill>
              </a:rPr>
              <a:t> los registros de los proveedores lo califican como un posible virus troyano en su </a:t>
            </a:r>
            <a:r>
              <a:rPr lang="en-US">
                <a:solidFill>
                  <a:srgbClr val="434343"/>
                </a:solidFill>
              </a:rPr>
              <a:t>mayoría</a:t>
            </a:r>
            <a:r>
              <a:rPr lang="en-US">
                <a:solidFill>
                  <a:srgbClr val="434343"/>
                </a:solidFill>
              </a:rPr>
              <a:t>, en lo que </a:t>
            </a:r>
            <a:r>
              <a:rPr lang="en-US">
                <a:solidFill>
                  <a:srgbClr val="434343"/>
                </a:solidFill>
              </a:rPr>
              <a:t>sí</a:t>
            </a:r>
            <a:r>
              <a:rPr lang="en-US">
                <a:solidFill>
                  <a:srgbClr val="434343"/>
                </a:solidFill>
              </a:rPr>
              <a:t> concuerdan la </a:t>
            </a:r>
            <a:r>
              <a:rPr lang="en-US">
                <a:solidFill>
                  <a:srgbClr val="434343"/>
                </a:solidFill>
              </a:rPr>
              <a:t>mayoría</a:t>
            </a:r>
            <a:r>
              <a:rPr lang="en-US">
                <a:solidFill>
                  <a:srgbClr val="434343"/>
                </a:solidFill>
              </a:rPr>
              <a:t> de proveedores es que un malware</a:t>
            </a:r>
            <a:r>
              <a:rPr b="0" i="0" lang="en-US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TTP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78962" y="1576166"/>
            <a:ext cx="1832118" cy="4462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Herramientas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65800" y="2301531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Artefactos de red/host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26314" y="3126327"/>
            <a:ext cx="2758137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Nombres de dominio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Direcciones IP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Valores hash</a:t>
            </a:r>
            <a:endParaRPr b="1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13.107.4.50</a:t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038325" y="4417975"/>
            <a:ext cx="30414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Imphash</a:t>
            </a:r>
            <a:endParaRPr sz="1050">
              <a:solidFill>
                <a:srgbClr val="FFFFFF"/>
              </a:solidFill>
              <a:highlight>
                <a:srgbClr val="16162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solidFill>
                  <a:srgbClr val="FFFFFF"/>
                </a:solidFill>
                <a:highlight>
                  <a:srgbClr val="161625"/>
                </a:highlight>
                <a:latin typeface="Roboto"/>
                <a:ea typeface="Roboto"/>
                <a:cs typeface="Roboto"/>
                <a:sym typeface="Roboto"/>
              </a:rPr>
              <a:t>a59ed1599cc2f8311b215c83c51a2cc4</a:t>
            </a:r>
            <a:endParaRPr sz="1050">
              <a:solidFill>
                <a:srgbClr val="FFFFFF"/>
              </a:solidFill>
              <a:highlight>
                <a:srgbClr val="161625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