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</p:sldMasterIdLst>
  <p:sldIdLst>
    <p:sldId id="390" r:id="rId3"/>
    <p:sldId id="257" r:id="rId4"/>
    <p:sldId id="258" r:id="rId5"/>
    <p:sldId id="319" r:id="rId6"/>
    <p:sldId id="418" r:id="rId7"/>
    <p:sldId id="349" r:id="rId8"/>
    <p:sldId id="352" r:id="rId9"/>
    <p:sldId id="353" r:id="rId10"/>
    <p:sldId id="354" r:id="rId11"/>
    <p:sldId id="261" r:id="rId12"/>
    <p:sldId id="320" r:id="rId13"/>
    <p:sldId id="322" r:id="rId14"/>
    <p:sldId id="323" r:id="rId15"/>
    <p:sldId id="321" r:id="rId16"/>
    <p:sldId id="325" r:id="rId17"/>
    <p:sldId id="326" r:id="rId18"/>
    <p:sldId id="357" r:id="rId19"/>
    <p:sldId id="328" r:id="rId20"/>
    <p:sldId id="331" r:id="rId21"/>
    <p:sldId id="329" r:id="rId22"/>
    <p:sldId id="358" r:id="rId23"/>
    <p:sldId id="359" r:id="rId24"/>
    <p:sldId id="376" r:id="rId25"/>
    <p:sldId id="373" r:id="rId26"/>
    <p:sldId id="372" r:id="rId27"/>
    <p:sldId id="386" r:id="rId28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0">
          <p15:clr>
            <a:srgbClr val="A4A3A4"/>
          </p15:clr>
        </p15:guide>
        <p15:guide id="2" pos="38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8C8"/>
    <a:srgbClr val="FFFFFF"/>
    <a:srgbClr val="FF6B2D"/>
    <a:srgbClr val="586AFE"/>
    <a:srgbClr val="F3F5FE"/>
    <a:srgbClr val="4E79C7"/>
    <a:srgbClr val="A5A5A5"/>
    <a:srgbClr val="476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6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8" y="58"/>
      </p:cViewPr>
      <p:guideLst>
        <p:guide orient="horz" pos="2110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664930924974102E-2"/>
          <c:y val="2.6659948143630301E-2"/>
          <c:w val="0.91262656249999996"/>
          <c:h val="0.894094955204950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22"/>
            <c:spPr>
              <a:solidFill>
                <a:srgbClr val="00B0F0"/>
              </a:solidFill>
              <a:ln w="152400">
                <a:solidFill>
                  <a:srgbClr val="00B0F0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1.16699731590617E-4"/>
                  <c:y val="-2.1687269572760799E-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05E1-4D12-B304-1B6636A34648}"/>
                </c:ext>
              </c:extLst>
            </c:dLbl>
            <c:dLbl>
              <c:idx val="5"/>
              <c:layout>
                <c:manualLayout>
                  <c:x val="0"/>
                  <c:y val="-2.8580385196782798E-3"/>
                </c:manualLayout>
              </c:layout>
              <c:tx>
                <c:rich>
                  <a:bodyPr/>
                  <a:lstStyle/>
                  <a:p>
                    <a:r>
                      <a:rPr lang="en-US" altLang="zh-CN" sz="1400"/>
                      <a:t>10.7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5E1-4D12-B304-1B6636A346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2016.12</c:v>
                </c:pt>
                <c:pt idx="1">
                  <c:v>2017.12</c:v>
                </c:pt>
                <c:pt idx="2">
                  <c:v>2018.12</c:v>
                </c:pt>
                <c:pt idx="3">
                  <c:v>2019.6</c:v>
                </c:pt>
                <c:pt idx="4">
                  <c:v>2020.12</c:v>
                </c:pt>
                <c:pt idx="5">
                  <c:v>2021.12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6.66</c:v>
                </c:pt>
                <c:pt idx="1">
                  <c:v>7.2</c:v>
                </c:pt>
                <c:pt idx="2">
                  <c:v>7.92</c:v>
                </c:pt>
                <c:pt idx="3">
                  <c:v>8.25</c:v>
                </c:pt>
                <c:pt idx="4">
                  <c:v>9.81</c:v>
                </c:pt>
                <c:pt idx="5">
                  <c:v>10.07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E1-4D12-B304-1B6636A346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7548648"/>
        <c:axId val="357549040"/>
      </c:lineChart>
      <c:catAx>
        <c:axId val="35754864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57549040"/>
        <c:crosses val="autoZero"/>
        <c:auto val="1"/>
        <c:lblAlgn val="ctr"/>
        <c:lblOffset val="100"/>
        <c:noMultiLvlLbl val="0"/>
      </c:catAx>
      <c:valAx>
        <c:axId val="3575490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lgDash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35754864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79606760588001"/>
          <c:y val="6.4631565342423702E-2"/>
          <c:w val="0.59143431599655205"/>
          <c:h val="0.8871512351164030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5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67-440F-89BC-D513DF769DDA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67-440F-89BC-D513DF769DDA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95.6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67-440F-89BC-D513DF769D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 flipH="1">
            <a:off x="9356050" y="525791"/>
            <a:ext cx="1351129" cy="3703577"/>
            <a:chOff x="6579916" y="-1656143"/>
            <a:chExt cx="1351129" cy="3703577"/>
          </a:xfrm>
        </p:grpSpPr>
        <p:sp>
          <p:nvSpPr>
            <p:cNvPr id="8" name="任意多边形 7"/>
            <p:cNvSpPr/>
            <p:nvPr/>
          </p:nvSpPr>
          <p:spPr>
            <a:xfrm>
              <a:off x="6732960" y="-1656143"/>
              <a:ext cx="955843" cy="955844"/>
            </a:xfrm>
            <a:custGeom>
              <a:avLst/>
              <a:gdLst>
                <a:gd name="connsiteX0" fmla="*/ 951389 w 955843"/>
                <a:gd name="connsiteY0" fmla="*/ 541856 h 955844"/>
                <a:gd name="connsiteX1" fmla="*/ 413874 w 955843"/>
                <a:gd name="connsiteY1" fmla="*/ 951485 h 955844"/>
                <a:gd name="connsiteX2" fmla="*/ 4245 w 955843"/>
                <a:gd name="connsiteY2" fmla="*/ 413970 h 955844"/>
                <a:gd name="connsiteX3" fmla="*/ 537527 w 955843"/>
                <a:gd name="connsiteY3" fmla="*/ 3789 h 955844"/>
                <a:gd name="connsiteX4" fmla="*/ 541433 w 955843"/>
                <a:gd name="connsiteY4" fmla="*/ 4265 h 955844"/>
                <a:gd name="connsiteX5" fmla="*/ 951412 w 955843"/>
                <a:gd name="connsiteY5" fmla="*/ 541682 h 955844"/>
                <a:gd name="connsiteX6" fmla="*/ 951389 w 955843"/>
                <a:gd name="connsiteY6" fmla="*/ 541856 h 95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5843" h="955844">
                  <a:moveTo>
                    <a:pt x="951389" y="541856"/>
                  </a:moveTo>
                  <a:cubicBezTo>
                    <a:pt x="916074" y="803403"/>
                    <a:pt x="675420" y="986799"/>
                    <a:pt x="413874" y="951485"/>
                  </a:cubicBezTo>
                  <a:cubicBezTo>
                    <a:pt x="152327" y="916170"/>
                    <a:pt x="-31070" y="675516"/>
                    <a:pt x="4245" y="413970"/>
                  </a:cubicBezTo>
                  <a:cubicBezTo>
                    <a:pt x="39337" y="154074"/>
                    <a:pt x="277328" y="-28981"/>
                    <a:pt x="537527" y="3789"/>
                  </a:cubicBezTo>
                  <a:lnTo>
                    <a:pt x="541433" y="4265"/>
                  </a:lnTo>
                  <a:cubicBezTo>
                    <a:pt x="803049" y="39456"/>
                    <a:pt x="986603" y="280066"/>
                    <a:pt x="951412" y="541682"/>
                  </a:cubicBezTo>
                  <a:cubicBezTo>
                    <a:pt x="951404" y="541740"/>
                    <a:pt x="951396" y="541798"/>
                    <a:pt x="951389" y="54185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6630313" y="-1513044"/>
              <a:ext cx="174731" cy="202547"/>
            </a:xfrm>
            <a:custGeom>
              <a:avLst/>
              <a:gdLst>
                <a:gd name="connsiteX0" fmla="*/ 7048 w 174731"/>
                <a:gd name="connsiteY0" fmla="*/ 202541 h 202547"/>
                <a:gd name="connsiteX1" fmla="*/ 6286 w 174731"/>
                <a:gd name="connsiteY1" fmla="*/ 100148 h 202547"/>
                <a:gd name="connsiteX2" fmla="*/ 59245 w 174731"/>
                <a:gd name="connsiteY2" fmla="*/ 6612 h 202547"/>
                <a:gd name="connsiteX3" fmla="*/ 132873 w 174731"/>
                <a:gd name="connsiteY3" fmla="*/ 5469 h 202547"/>
                <a:gd name="connsiteX4" fmla="*/ 123348 w 174731"/>
                <a:gd name="connsiteY4" fmla="*/ 106339 h 202547"/>
                <a:gd name="connsiteX5" fmla="*/ 170973 w 174731"/>
                <a:gd name="connsiteY5" fmla="*/ 62619 h 202547"/>
                <a:gd name="connsiteX6" fmla="*/ 115442 w 174731"/>
                <a:gd name="connsiteY6" fmla="*/ 191873 h 20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731" h="202547">
                  <a:moveTo>
                    <a:pt x="7048" y="202541"/>
                  </a:moveTo>
                  <a:cubicBezTo>
                    <a:pt x="-2228" y="169074"/>
                    <a:pt x="-2491" y="133749"/>
                    <a:pt x="6286" y="100148"/>
                  </a:cubicBezTo>
                  <a:cubicBezTo>
                    <a:pt x="16738" y="65408"/>
                    <a:pt x="34833" y="33448"/>
                    <a:pt x="59245" y="6612"/>
                  </a:cubicBezTo>
                  <a:cubicBezTo>
                    <a:pt x="59245" y="6612"/>
                    <a:pt x="99726" y="-7485"/>
                    <a:pt x="132873" y="5469"/>
                  </a:cubicBezTo>
                  <a:cubicBezTo>
                    <a:pt x="166020" y="18423"/>
                    <a:pt x="119157" y="78050"/>
                    <a:pt x="123348" y="106339"/>
                  </a:cubicBezTo>
                  <a:cubicBezTo>
                    <a:pt x="127539" y="134628"/>
                    <a:pt x="154780" y="55761"/>
                    <a:pt x="170973" y="62619"/>
                  </a:cubicBezTo>
                  <a:cubicBezTo>
                    <a:pt x="187165" y="69477"/>
                    <a:pt x="146017" y="178253"/>
                    <a:pt x="115442" y="191873"/>
                  </a:cubicBezTo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6784284" y="-791647"/>
              <a:ext cx="710435" cy="1158331"/>
            </a:xfrm>
            <a:custGeom>
              <a:avLst/>
              <a:gdLst>
                <a:gd name="connsiteX0" fmla="*/ 710327 w 710435"/>
                <a:gd name="connsiteY0" fmla="*/ 1046292 h 1158331"/>
                <a:gd name="connsiteX1" fmla="*/ 505444 w 710435"/>
                <a:gd name="connsiteY1" fmla="*/ 1129731 h 1158331"/>
                <a:gd name="connsiteX2" fmla="*/ 260556 w 710435"/>
                <a:gd name="connsiteY2" fmla="*/ 1158306 h 1158331"/>
                <a:gd name="connsiteX3" fmla="*/ 141303 w 710435"/>
                <a:gd name="connsiteY3" fmla="*/ 1129731 h 1158331"/>
                <a:gd name="connsiteX4" fmla="*/ 30813 w 710435"/>
                <a:gd name="connsiteY4" fmla="*/ 307819 h 1158331"/>
                <a:gd name="connsiteX5" fmla="*/ 13478 w 710435"/>
                <a:gd name="connsiteY5" fmla="*/ 161229 h 1158331"/>
                <a:gd name="connsiteX6" fmla="*/ 1000 w 710435"/>
                <a:gd name="connsiteY6" fmla="*/ 3400 h 1158331"/>
                <a:gd name="connsiteX7" fmla="*/ 78152 w 710435"/>
                <a:gd name="connsiteY7" fmla="*/ 9210 h 1158331"/>
                <a:gd name="connsiteX8" fmla="*/ 186833 w 710435"/>
                <a:gd name="connsiteY8" fmla="*/ 37785 h 1158331"/>
                <a:gd name="connsiteX9" fmla="*/ 377333 w 710435"/>
                <a:gd name="connsiteY9" fmla="*/ 31118 h 1158331"/>
                <a:gd name="connsiteX10" fmla="*/ 564880 w 710435"/>
                <a:gd name="connsiteY10" fmla="*/ 59693 h 1158331"/>
                <a:gd name="connsiteX11" fmla="*/ 710327 w 710435"/>
                <a:gd name="connsiteY11" fmla="*/ 1046292 h 1158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0435" h="1158331">
                  <a:moveTo>
                    <a:pt x="710327" y="1046292"/>
                  </a:moveTo>
                  <a:cubicBezTo>
                    <a:pt x="644791" y="1080448"/>
                    <a:pt x="576196" y="1108384"/>
                    <a:pt x="505444" y="1129731"/>
                  </a:cubicBezTo>
                  <a:cubicBezTo>
                    <a:pt x="446294" y="1146686"/>
                    <a:pt x="342185" y="1158878"/>
                    <a:pt x="260556" y="1158306"/>
                  </a:cubicBezTo>
                  <a:cubicBezTo>
                    <a:pt x="195596" y="1158306"/>
                    <a:pt x="144637" y="1149829"/>
                    <a:pt x="141303" y="1129731"/>
                  </a:cubicBezTo>
                  <a:cubicBezTo>
                    <a:pt x="136064" y="1099632"/>
                    <a:pt x="70818" y="631098"/>
                    <a:pt x="30813" y="307819"/>
                  </a:cubicBezTo>
                  <a:cubicBezTo>
                    <a:pt x="24146" y="254098"/>
                    <a:pt x="18050" y="204378"/>
                    <a:pt x="13478" y="161229"/>
                  </a:cubicBezTo>
                  <a:cubicBezTo>
                    <a:pt x="2905" y="68742"/>
                    <a:pt x="-2620" y="7115"/>
                    <a:pt x="1000" y="3400"/>
                  </a:cubicBezTo>
                  <a:cubicBezTo>
                    <a:pt x="8048" y="-3553"/>
                    <a:pt x="41386" y="1019"/>
                    <a:pt x="78152" y="9210"/>
                  </a:cubicBezTo>
                  <a:cubicBezTo>
                    <a:pt x="129397" y="20164"/>
                    <a:pt x="186833" y="37785"/>
                    <a:pt x="186833" y="37785"/>
                  </a:cubicBezTo>
                  <a:lnTo>
                    <a:pt x="377333" y="31118"/>
                  </a:lnTo>
                  <a:cubicBezTo>
                    <a:pt x="377333" y="31118"/>
                    <a:pt x="542115" y="44453"/>
                    <a:pt x="564880" y="59693"/>
                  </a:cubicBezTo>
                  <a:cubicBezTo>
                    <a:pt x="587645" y="74933"/>
                    <a:pt x="710327" y="1046292"/>
                    <a:pt x="710327" y="1046292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7326889" y="-742616"/>
              <a:ext cx="495892" cy="454081"/>
            </a:xfrm>
            <a:custGeom>
              <a:avLst/>
              <a:gdLst>
                <a:gd name="connsiteX0" fmla="*/ 494906 w 495892"/>
                <a:gd name="connsiteY0" fmla="*/ 389662 h 454081"/>
                <a:gd name="connsiteX1" fmla="*/ 474522 w 495892"/>
                <a:gd name="connsiteY1" fmla="*/ 435477 h 454081"/>
                <a:gd name="connsiteX2" fmla="*/ 474522 w 495892"/>
                <a:gd name="connsiteY2" fmla="*/ 435477 h 454081"/>
                <a:gd name="connsiteX3" fmla="*/ 417372 w 495892"/>
                <a:gd name="connsiteY3" fmla="*/ 453384 h 454081"/>
                <a:gd name="connsiteX4" fmla="*/ 85426 w 495892"/>
                <a:gd name="connsiteY4" fmla="*/ 369659 h 454081"/>
                <a:gd name="connsiteX5" fmla="*/ 85426 w 495892"/>
                <a:gd name="connsiteY5" fmla="*/ 369659 h 454081"/>
                <a:gd name="connsiteX6" fmla="*/ 52660 w 495892"/>
                <a:gd name="connsiteY6" fmla="*/ 348704 h 454081"/>
                <a:gd name="connsiteX7" fmla="*/ 30562 w 495892"/>
                <a:gd name="connsiteY7" fmla="*/ 317081 h 454081"/>
                <a:gd name="connsiteX8" fmla="*/ -109 w 495892"/>
                <a:gd name="connsiteY8" fmla="*/ -6 h 454081"/>
                <a:gd name="connsiteX9" fmla="*/ 67900 w 495892"/>
                <a:gd name="connsiteY9" fmla="*/ 45523 h 454081"/>
                <a:gd name="connsiteX10" fmla="*/ 494906 w 495892"/>
                <a:gd name="connsiteY10" fmla="*/ 389662 h 454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5892" h="454081">
                  <a:moveTo>
                    <a:pt x="494906" y="389662"/>
                  </a:moveTo>
                  <a:cubicBezTo>
                    <a:pt x="490709" y="405962"/>
                    <a:pt x="483820" y="421447"/>
                    <a:pt x="474522" y="435477"/>
                  </a:cubicBezTo>
                  <a:cubicBezTo>
                    <a:pt x="474522" y="435477"/>
                    <a:pt x="474522" y="435477"/>
                    <a:pt x="474522" y="435477"/>
                  </a:cubicBezTo>
                  <a:cubicBezTo>
                    <a:pt x="456615" y="459480"/>
                    <a:pt x="437470" y="453384"/>
                    <a:pt x="417372" y="453384"/>
                  </a:cubicBezTo>
                  <a:cubicBezTo>
                    <a:pt x="381272" y="453384"/>
                    <a:pt x="168198" y="404521"/>
                    <a:pt x="85426" y="369659"/>
                  </a:cubicBezTo>
                  <a:lnTo>
                    <a:pt x="85426" y="369659"/>
                  </a:lnTo>
                  <a:cubicBezTo>
                    <a:pt x="66376" y="361753"/>
                    <a:pt x="54184" y="354419"/>
                    <a:pt x="52660" y="348704"/>
                  </a:cubicBezTo>
                  <a:cubicBezTo>
                    <a:pt x="45135" y="318319"/>
                    <a:pt x="30562" y="317081"/>
                    <a:pt x="30562" y="317081"/>
                  </a:cubicBezTo>
                  <a:lnTo>
                    <a:pt x="-109" y="-6"/>
                  </a:lnTo>
                  <a:cubicBezTo>
                    <a:pt x="-109" y="-6"/>
                    <a:pt x="45421" y="15139"/>
                    <a:pt x="67900" y="45523"/>
                  </a:cubicBezTo>
                  <a:cubicBezTo>
                    <a:pt x="90379" y="75908"/>
                    <a:pt x="517670" y="313747"/>
                    <a:pt x="494906" y="389662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6579916" y="-1350751"/>
              <a:ext cx="388162" cy="955607"/>
            </a:xfrm>
            <a:custGeom>
              <a:avLst/>
              <a:gdLst>
                <a:gd name="connsiteX0" fmla="*/ 385391 w 388162"/>
                <a:gd name="connsiteY0" fmla="*/ 935503 h 955607"/>
                <a:gd name="connsiteX1" fmla="*/ 379009 w 388162"/>
                <a:gd name="connsiteY1" fmla="*/ 955601 h 955607"/>
                <a:gd name="connsiteX2" fmla="*/ 235182 w 388162"/>
                <a:gd name="connsiteY2" fmla="*/ 866923 h 955607"/>
                <a:gd name="connsiteX3" fmla="*/ 228133 w 388162"/>
                <a:gd name="connsiteY3" fmla="*/ 855684 h 955607"/>
                <a:gd name="connsiteX4" fmla="*/ 4772 w 388162"/>
                <a:gd name="connsiteY4" fmla="*/ 420868 h 955607"/>
                <a:gd name="connsiteX5" fmla="*/ 4772 w 388162"/>
                <a:gd name="connsiteY5" fmla="*/ 420201 h 955607"/>
                <a:gd name="connsiteX6" fmla="*/ -86 w 388162"/>
                <a:gd name="connsiteY6" fmla="*/ 388959 h 955607"/>
                <a:gd name="connsiteX7" fmla="*/ 48777 w 388162"/>
                <a:gd name="connsiteY7" fmla="*/ 17484 h 955607"/>
                <a:gd name="connsiteX8" fmla="*/ 108309 w 388162"/>
                <a:gd name="connsiteY8" fmla="*/ 1387 h 955607"/>
                <a:gd name="connsiteX9" fmla="*/ 156886 w 388162"/>
                <a:gd name="connsiteY9" fmla="*/ 20437 h 955607"/>
                <a:gd name="connsiteX10" fmla="*/ 156886 w 388162"/>
                <a:gd name="connsiteY10" fmla="*/ 20437 h 955607"/>
                <a:gd name="connsiteX11" fmla="*/ 171460 w 388162"/>
                <a:gd name="connsiteY11" fmla="*/ 40153 h 955607"/>
                <a:gd name="connsiteX12" fmla="*/ 176317 w 388162"/>
                <a:gd name="connsiteY12" fmla="*/ 374290 h 955607"/>
                <a:gd name="connsiteX13" fmla="*/ 182413 w 388162"/>
                <a:gd name="connsiteY13" fmla="*/ 385530 h 955607"/>
                <a:gd name="connsiteX14" fmla="*/ 282140 w 388162"/>
                <a:gd name="connsiteY14" fmla="*/ 568315 h 955607"/>
                <a:gd name="connsiteX15" fmla="*/ 344148 w 388162"/>
                <a:gd name="connsiteY15" fmla="*/ 681472 h 955607"/>
                <a:gd name="connsiteX16" fmla="*/ 385391 w 388162"/>
                <a:gd name="connsiteY16" fmla="*/ 935503 h 95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8162" h="955607">
                  <a:moveTo>
                    <a:pt x="385391" y="935503"/>
                  </a:moveTo>
                  <a:cubicBezTo>
                    <a:pt x="384405" y="942513"/>
                    <a:pt x="382248" y="949307"/>
                    <a:pt x="379009" y="955601"/>
                  </a:cubicBezTo>
                  <a:cubicBezTo>
                    <a:pt x="379009" y="955601"/>
                    <a:pt x="277377" y="928836"/>
                    <a:pt x="235182" y="866923"/>
                  </a:cubicBezTo>
                  <a:cubicBezTo>
                    <a:pt x="232545" y="863365"/>
                    <a:pt x="230189" y="859607"/>
                    <a:pt x="228133" y="855684"/>
                  </a:cubicBezTo>
                  <a:cubicBezTo>
                    <a:pt x="195081" y="792914"/>
                    <a:pt x="34585" y="529739"/>
                    <a:pt x="4772" y="420868"/>
                  </a:cubicBezTo>
                  <a:cubicBezTo>
                    <a:pt x="4772" y="420868"/>
                    <a:pt x="4772" y="420868"/>
                    <a:pt x="4772" y="420201"/>
                  </a:cubicBezTo>
                  <a:cubicBezTo>
                    <a:pt x="1318" y="410156"/>
                    <a:pt x="-326" y="399578"/>
                    <a:pt x="-86" y="388959"/>
                  </a:cubicBezTo>
                  <a:cubicBezTo>
                    <a:pt x="6582" y="302472"/>
                    <a:pt x="48777" y="17484"/>
                    <a:pt x="48777" y="17484"/>
                  </a:cubicBezTo>
                  <a:cubicBezTo>
                    <a:pt x="48777" y="17484"/>
                    <a:pt x="53349" y="-5852"/>
                    <a:pt x="108309" y="1387"/>
                  </a:cubicBezTo>
                  <a:cubicBezTo>
                    <a:pt x="125959" y="3091"/>
                    <a:pt x="142783" y="9689"/>
                    <a:pt x="156886" y="20437"/>
                  </a:cubicBezTo>
                  <a:lnTo>
                    <a:pt x="156886" y="20437"/>
                  </a:lnTo>
                  <a:cubicBezTo>
                    <a:pt x="163459" y="25549"/>
                    <a:pt x="168500" y="32370"/>
                    <a:pt x="171460" y="40153"/>
                  </a:cubicBezTo>
                  <a:lnTo>
                    <a:pt x="176317" y="374290"/>
                  </a:lnTo>
                  <a:lnTo>
                    <a:pt x="182413" y="385530"/>
                  </a:lnTo>
                  <a:lnTo>
                    <a:pt x="282140" y="568315"/>
                  </a:lnTo>
                  <a:lnTo>
                    <a:pt x="344148" y="681472"/>
                  </a:lnTo>
                  <a:cubicBezTo>
                    <a:pt x="344148" y="681472"/>
                    <a:pt x="400822" y="856922"/>
                    <a:pt x="385391" y="935503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7581492" y="1807988"/>
              <a:ext cx="166442" cy="148559"/>
            </a:xfrm>
            <a:custGeom>
              <a:avLst/>
              <a:gdLst>
                <a:gd name="connsiteX0" fmla="*/ -109 w 166442"/>
                <a:gd name="connsiteY0" fmla="*/ 16948 h 148559"/>
                <a:gd name="connsiteX1" fmla="*/ 46945 w 166442"/>
                <a:gd name="connsiteY1" fmla="*/ 146870 h 148559"/>
                <a:gd name="connsiteX2" fmla="*/ 144862 w 166442"/>
                <a:gd name="connsiteY2" fmla="*/ 105721 h 148559"/>
                <a:gd name="connsiteX3" fmla="*/ 164483 w 166442"/>
                <a:gd name="connsiteY3" fmla="*/ 36761 h 148559"/>
                <a:gd name="connsiteX4" fmla="*/ 151244 w 166442"/>
                <a:gd name="connsiteY4" fmla="*/ -6 h 148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42" h="148559">
                  <a:moveTo>
                    <a:pt x="-109" y="16948"/>
                  </a:moveTo>
                  <a:cubicBezTo>
                    <a:pt x="-109" y="16948"/>
                    <a:pt x="31991" y="138011"/>
                    <a:pt x="46945" y="146870"/>
                  </a:cubicBezTo>
                  <a:cubicBezTo>
                    <a:pt x="61899" y="155728"/>
                    <a:pt x="114477" y="127820"/>
                    <a:pt x="144862" y="105721"/>
                  </a:cubicBezTo>
                  <a:cubicBezTo>
                    <a:pt x="175247" y="83623"/>
                    <a:pt x="164483" y="36761"/>
                    <a:pt x="164483" y="36761"/>
                  </a:cubicBezTo>
                  <a:lnTo>
                    <a:pt x="151244" y="-6"/>
                  </a:lnTo>
                  <a:close/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6722681" y="1766649"/>
              <a:ext cx="179965" cy="186753"/>
            </a:xfrm>
            <a:custGeom>
              <a:avLst/>
              <a:gdLst>
                <a:gd name="connsiteX0" fmla="*/ 52888 w 179965"/>
                <a:gd name="connsiteY0" fmla="*/ -6 h 186753"/>
                <a:gd name="connsiteX1" fmla="*/ 310 w 179965"/>
                <a:gd name="connsiteY1" fmla="*/ 180969 h 186753"/>
                <a:gd name="connsiteX2" fmla="*/ 114610 w 179965"/>
                <a:gd name="connsiteY2" fmla="*/ 175826 h 186753"/>
                <a:gd name="connsiteX3" fmla="*/ 166522 w 179965"/>
                <a:gd name="connsiteY3" fmla="*/ 120199 h 186753"/>
                <a:gd name="connsiteX4" fmla="*/ 179856 w 179965"/>
                <a:gd name="connsiteY4" fmla="*/ 83528 h 18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965" h="186753">
                  <a:moveTo>
                    <a:pt x="52888" y="-6"/>
                  </a:moveTo>
                  <a:cubicBezTo>
                    <a:pt x="52888" y="-6"/>
                    <a:pt x="-5595" y="164586"/>
                    <a:pt x="310" y="180969"/>
                  </a:cubicBezTo>
                  <a:cubicBezTo>
                    <a:pt x="6216" y="197352"/>
                    <a:pt x="77653" y="173444"/>
                    <a:pt x="114610" y="175826"/>
                  </a:cubicBezTo>
                  <a:cubicBezTo>
                    <a:pt x="151567" y="178207"/>
                    <a:pt x="166522" y="120199"/>
                    <a:pt x="166522" y="120199"/>
                  </a:cubicBezTo>
                  <a:lnTo>
                    <a:pt x="179856" y="83528"/>
                  </a:lnTo>
                  <a:close/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6956081" y="-858359"/>
              <a:ext cx="220408" cy="293860"/>
            </a:xfrm>
            <a:custGeom>
              <a:avLst/>
              <a:gdLst>
                <a:gd name="connsiteX0" fmla="*/ -109 w 220408"/>
                <a:gd name="connsiteY0" fmla="*/ 13248 h 293860"/>
                <a:gd name="connsiteX1" fmla="*/ 15036 w 220408"/>
                <a:gd name="connsiteY1" fmla="*/ 149741 h 293860"/>
                <a:gd name="connsiteX2" fmla="*/ 144100 w 220408"/>
                <a:gd name="connsiteY2" fmla="*/ 293854 h 293860"/>
                <a:gd name="connsiteX3" fmla="*/ 220300 w 220408"/>
                <a:gd name="connsiteY3" fmla="*/ 149741 h 293860"/>
                <a:gd name="connsiteX4" fmla="*/ 205155 w 220408"/>
                <a:gd name="connsiteY4" fmla="*/ 89067 h 293860"/>
                <a:gd name="connsiteX5" fmla="*/ -109 w 220408"/>
                <a:gd name="connsiteY5" fmla="*/ 13248 h 29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408" h="293860">
                  <a:moveTo>
                    <a:pt x="-109" y="13248"/>
                  </a:moveTo>
                  <a:cubicBezTo>
                    <a:pt x="-109" y="13248"/>
                    <a:pt x="22561" y="111831"/>
                    <a:pt x="15036" y="149741"/>
                  </a:cubicBezTo>
                  <a:cubicBezTo>
                    <a:pt x="7511" y="187651"/>
                    <a:pt x="67900" y="293854"/>
                    <a:pt x="144100" y="293854"/>
                  </a:cubicBezTo>
                  <a:cubicBezTo>
                    <a:pt x="220300" y="293854"/>
                    <a:pt x="220300" y="164981"/>
                    <a:pt x="220300" y="149741"/>
                  </a:cubicBezTo>
                  <a:cubicBezTo>
                    <a:pt x="220300" y="134501"/>
                    <a:pt x="197535" y="127072"/>
                    <a:pt x="205155" y="89067"/>
                  </a:cubicBezTo>
                  <a:cubicBezTo>
                    <a:pt x="212775" y="51062"/>
                    <a:pt x="7416" y="-32282"/>
                    <a:pt x="-109" y="13248"/>
                  </a:cubicBezTo>
                  <a:close/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956081" y="-858349"/>
              <a:ext cx="216979" cy="167835"/>
            </a:xfrm>
            <a:custGeom>
              <a:avLst/>
              <a:gdLst>
                <a:gd name="connsiteX0" fmla="*/ 204679 w 216979"/>
                <a:gd name="connsiteY0" fmla="*/ 89057 h 167835"/>
                <a:gd name="connsiteX1" fmla="*/ 216871 w 216979"/>
                <a:gd name="connsiteY1" fmla="*/ 140111 h 167835"/>
                <a:gd name="connsiteX2" fmla="*/ 154387 w 216979"/>
                <a:gd name="connsiteY2" fmla="*/ 167829 h 167835"/>
                <a:gd name="connsiteX3" fmla="*/ 10273 w 216979"/>
                <a:gd name="connsiteY3" fmla="*/ 61625 h 167835"/>
                <a:gd name="connsiteX4" fmla="*/ 8654 w 216979"/>
                <a:gd name="connsiteY4" fmla="*/ 57815 h 167835"/>
                <a:gd name="connsiteX5" fmla="*/ -109 w 216979"/>
                <a:gd name="connsiteY5" fmla="*/ 13238 h 167835"/>
                <a:gd name="connsiteX6" fmla="*/ 204679 w 216979"/>
                <a:gd name="connsiteY6" fmla="*/ 89057 h 16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979" h="167835">
                  <a:moveTo>
                    <a:pt x="204679" y="89057"/>
                  </a:moveTo>
                  <a:cubicBezTo>
                    <a:pt x="198773" y="118394"/>
                    <a:pt x="210965" y="129538"/>
                    <a:pt x="216871" y="140111"/>
                  </a:cubicBezTo>
                  <a:cubicBezTo>
                    <a:pt x="200190" y="156763"/>
                    <a:pt x="177927" y="166639"/>
                    <a:pt x="154387" y="167829"/>
                  </a:cubicBezTo>
                  <a:cubicBezTo>
                    <a:pt x="108857" y="167829"/>
                    <a:pt x="40658" y="129729"/>
                    <a:pt x="10273" y="61625"/>
                  </a:cubicBezTo>
                  <a:cubicBezTo>
                    <a:pt x="9702" y="60387"/>
                    <a:pt x="9226" y="59053"/>
                    <a:pt x="8654" y="57815"/>
                  </a:cubicBezTo>
                  <a:cubicBezTo>
                    <a:pt x="4368" y="32764"/>
                    <a:pt x="-109" y="13238"/>
                    <a:pt x="-109" y="13238"/>
                  </a:cubicBezTo>
                  <a:cubicBezTo>
                    <a:pt x="7416" y="-32291"/>
                    <a:pt x="212203" y="51148"/>
                    <a:pt x="204679" y="89057"/>
                  </a:cubicBezTo>
                  <a:close/>
                </a:path>
              </a:pathLst>
            </a:custGeom>
            <a:solidFill>
              <a:srgbClr val="B576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6931830" y="-756999"/>
              <a:ext cx="156708" cy="225835"/>
            </a:xfrm>
            <a:custGeom>
              <a:avLst/>
              <a:gdLst>
                <a:gd name="connsiteX0" fmla="*/ 40716 w 156708"/>
                <a:gd name="connsiteY0" fmla="*/ 34284 h 225835"/>
                <a:gd name="connsiteX1" fmla="*/ 153968 w 156708"/>
                <a:gd name="connsiteY1" fmla="*/ 192494 h 225835"/>
                <a:gd name="connsiteX2" fmla="*/ 130251 w 156708"/>
                <a:gd name="connsiteY2" fmla="*/ 222879 h 225835"/>
                <a:gd name="connsiteX3" fmla="*/ 1377 w 156708"/>
                <a:gd name="connsiteY3" fmla="*/ 48381 h 225835"/>
                <a:gd name="connsiteX4" fmla="*/ 39477 w 156708"/>
                <a:gd name="connsiteY4" fmla="*/ -6 h 22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708" h="225835">
                  <a:moveTo>
                    <a:pt x="40716" y="34284"/>
                  </a:moveTo>
                  <a:cubicBezTo>
                    <a:pt x="40716" y="34284"/>
                    <a:pt x="101866" y="177159"/>
                    <a:pt x="153968" y="192494"/>
                  </a:cubicBezTo>
                  <a:cubicBezTo>
                    <a:pt x="153968" y="192494"/>
                    <a:pt x="168256" y="200114"/>
                    <a:pt x="130251" y="222879"/>
                  </a:cubicBezTo>
                  <a:cubicBezTo>
                    <a:pt x="92246" y="245644"/>
                    <a:pt x="-13863" y="131820"/>
                    <a:pt x="1377" y="48381"/>
                  </a:cubicBezTo>
                  <a:cubicBezTo>
                    <a:pt x="4677" y="26671"/>
                    <a:pt x="19147" y="8294"/>
                    <a:pt x="39477" y="-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7135151" y="-757166"/>
              <a:ext cx="74802" cy="207907"/>
            </a:xfrm>
            <a:custGeom>
              <a:avLst/>
              <a:gdLst>
                <a:gd name="connsiteX0" fmla="*/ 25609 w 74802"/>
                <a:gd name="connsiteY0" fmla="*/ 3114 h 207907"/>
                <a:gd name="connsiteX1" fmla="*/ -109 w 74802"/>
                <a:gd name="connsiteY1" fmla="*/ 180851 h 207907"/>
                <a:gd name="connsiteX2" fmla="*/ 33133 w 74802"/>
                <a:gd name="connsiteY2" fmla="*/ 207902 h 207907"/>
                <a:gd name="connsiteX3" fmla="*/ 71233 w 74802"/>
                <a:gd name="connsiteY3" fmla="*/ 48548 h 207907"/>
                <a:gd name="connsiteX4" fmla="*/ 25609 w 74802"/>
                <a:gd name="connsiteY4" fmla="*/ 3114 h 20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02" h="207907">
                  <a:moveTo>
                    <a:pt x="25609" y="3114"/>
                  </a:moveTo>
                  <a:cubicBezTo>
                    <a:pt x="25609" y="3114"/>
                    <a:pt x="42373" y="108365"/>
                    <a:pt x="-109" y="180851"/>
                  </a:cubicBezTo>
                  <a:cubicBezTo>
                    <a:pt x="-109" y="180851"/>
                    <a:pt x="17989" y="207902"/>
                    <a:pt x="33133" y="207902"/>
                  </a:cubicBezTo>
                  <a:cubicBezTo>
                    <a:pt x="48278" y="207902"/>
                    <a:pt x="86283" y="116843"/>
                    <a:pt x="71233" y="48548"/>
                  </a:cubicBezTo>
                  <a:cubicBezTo>
                    <a:pt x="62185" y="8734"/>
                    <a:pt x="33133" y="-7363"/>
                    <a:pt x="25609" y="311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6750627" y="254651"/>
              <a:ext cx="1009364" cy="1616701"/>
            </a:xfrm>
            <a:custGeom>
              <a:avLst/>
              <a:gdLst>
                <a:gd name="connsiteX0" fmla="*/ 174961 w 1009364"/>
                <a:gd name="connsiteY0" fmla="*/ 83528 h 1616701"/>
                <a:gd name="connsiteX1" fmla="*/ 257924 w 1009364"/>
                <a:gd name="connsiteY1" fmla="*/ 742944 h 1616701"/>
                <a:gd name="connsiteX2" fmla="*/ -109 w 1009364"/>
                <a:gd name="connsiteY2" fmla="*/ 1596384 h 1616701"/>
                <a:gd name="connsiteX3" fmla="*/ 145910 w 1009364"/>
                <a:gd name="connsiteY3" fmla="*/ 1615434 h 1616701"/>
                <a:gd name="connsiteX4" fmla="*/ 496144 w 1009364"/>
                <a:gd name="connsiteY4" fmla="*/ 771519 h 1616701"/>
                <a:gd name="connsiteX5" fmla="*/ 501097 w 1009364"/>
                <a:gd name="connsiteY5" fmla="*/ 235166 h 1616701"/>
                <a:gd name="connsiteX6" fmla="*/ 614920 w 1009364"/>
                <a:gd name="connsiteY6" fmla="*/ 697891 h 1616701"/>
                <a:gd name="connsiteX7" fmla="*/ 832948 w 1009364"/>
                <a:gd name="connsiteY7" fmla="*/ 1600194 h 1616701"/>
                <a:gd name="connsiteX8" fmla="*/ 1009256 w 1009364"/>
                <a:gd name="connsiteY8" fmla="*/ 1577524 h 1616701"/>
                <a:gd name="connsiteX9" fmla="*/ 865238 w 1009364"/>
                <a:gd name="connsiteY9" fmla="*/ 698176 h 1616701"/>
                <a:gd name="connsiteX10" fmla="*/ 743794 w 1009364"/>
                <a:gd name="connsiteY10" fmla="*/ -6 h 1616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9364" h="1616701">
                  <a:moveTo>
                    <a:pt x="174961" y="83528"/>
                  </a:moveTo>
                  <a:lnTo>
                    <a:pt x="257924" y="742944"/>
                  </a:lnTo>
                  <a:lnTo>
                    <a:pt x="-109" y="1596384"/>
                  </a:lnTo>
                  <a:cubicBezTo>
                    <a:pt x="-109" y="1596384"/>
                    <a:pt x="47516" y="1622673"/>
                    <a:pt x="145910" y="1615434"/>
                  </a:cubicBezTo>
                  <a:lnTo>
                    <a:pt x="496144" y="771519"/>
                  </a:lnTo>
                  <a:lnTo>
                    <a:pt x="501097" y="235166"/>
                  </a:lnTo>
                  <a:lnTo>
                    <a:pt x="614920" y="697891"/>
                  </a:lnTo>
                  <a:lnTo>
                    <a:pt x="832948" y="1600194"/>
                  </a:lnTo>
                  <a:cubicBezTo>
                    <a:pt x="832948" y="1600194"/>
                    <a:pt x="943914" y="1624578"/>
                    <a:pt x="1009256" y="1577524"/>
                  </a:cubicBezTo>
                  <a:lnTo>
                    <a:pt x="865238" y="698176"/>
                  </a:lnTo>
                  <a:lnTo>
                    <a:pt x="743794" y="-6"/>
                  </a:lnTo>
                  <a:close/>
                </a:path>
              </a:pathLst>
            </a:custGeom>
            <a:solidFill>
              <a:srgbClr val="6061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6750627" y="254651"/>
              <a:ext cx="1009364" cy="1616701"/>
            </a:xfrm>
            <a:custGeom>
              <a:avLst/>
              <a:gdLst>
                <a:gd name="connsiteX0" fmla="*/ 174961 w 1009364"/>
                <a:gd name="connsiteY0" fmla="*/ 83528 h 1616701"/>
                <a:gd name="connsiteX1" fmla="*/ 257924 w 1009364"/>
                <a:gd name="connsiteY1" fmla="*/ 742944 h 1616701"/>
                <a:gd name="connsiteX2" fmla="*/ -109 w 1009364"/>
                <a:gd name="connsiteY2" fmla="*/ 1596384 h 1616701"/>
                <a:gd name="connsiteX3" fmla="*/ 145910 w 1009364"/>
                <a:gd name="connsiteY3" fmla="*/ 1615434 h 1616701"/>
                <a:gd name="connsiteX4" fmla="*/ 496144 w 1009364"/>
                <a:gd name="connsiteY4" fmla="*/ 771519 h 1616701"/>
                <a:gd name="connsiteX5" fmla="*/ 501097 w 1009364"/>
                <a:gd name="connsiteY5" fmla="*/ 235166 h 1616701"/>
                <a:gd name="connsiteX6" fmla="*/ 614920 w 1009364"/>
                <a:gd name="connsiteY6" fmla="*/ 697891 h 1616701"/>
                <a:gd name="connsiteX7" fmla="*/ 832948 w 1009364"/>
                <a:gd name="connsiteY7" fmla="*/ 1600194 h 1616701"/>
                <a:gd name="connsiteX8" fmla="*/ 1009256 w 1009364"/>
                <a:gd name="connsiteY8" fmla="*/ 1577524 h 1616701"/>
                <a:gd name="connsiteX9" fmla="*/ 865238 w 1009364"/>
                <a:gd name="connsiteY9" fmla="*/ 698176 h 1616701"/>
                <a:gd name="connsiteX10" fmla="*/ 743794 w 1009364"/>
                <a:gd name="connsiteY10" fmla="*/ -6 h 1616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9364" h="1616701">
                  <a:moveTo>
                    <a:pt x="174961" y="83528"/>
                  </a:moveTo>
                  <a:lnTo>
                    <a:pt x="257924" y="742944"/>
                  </a:lnTo>
                  <a:lnTo>
                    <a:pt x="-109" y="1596384"/>
                  </a:lnTo>
                  <a:cubicBezTo>
                    <a:pt x="-109" y="1596384"/>
                    <a:pt x="47516" y="1622673"/>
                    <a:pt x="145910" y="1615434"/>
                  </a:cubicBezTo>
                  <a:lnTo>
                    <a:pt x="496144" y="771519"/>
                  </a:lnTo>
                  <a:lnTo>
                    <a:pt x="501097" y="235166"/>
                  </a:lnTo>
                  <a:lnTo>
                    <a:pt x="614920" y="697891"/>
                  </a:lnTo>
                  <a:lnTo>
                    <a:pt x="832948" y="1600194"/>
                  </a:lnTo>
                  <a:cubicBezTo>
                    <a:pt x="832948" y="1600194"/>
                    <a:pt x="943914" y="1624578"/>
                    <a:pt x="1009256" y="1577524"/>
                  </a:cubicBezTo>
                  <a:lnTo>
                    <a:pt x="865238" y="698176"/>
                  </a:lnTo>
                  <a:lnTo>
                    <a:pt x="743794" y="-6"/>
                  </a:ln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6895619" y="1877295"/>
              <a:ext cx="32974" cy="32339"/>
            </a:xfrm>
            <a:custGeom>
              <a:avLst/>
              <a:gdLst>
                <a:gd name="connsiteX0" fmla="*/ 2918 w 32974"/>
                <a:gd name="connsiteY0" fmla="*/ 32319 h 32339"/>
                <a:gd name="connsiteX1" fmla="*/ 155 w 32974"/>
                <a:gd name="connsiteY1" fmla="*/ 30509 h 32339"/>
                <a:gd name="connsiteX2" fmla="*/ 1679 w 32974"/>
                <a:gd name="connsiteY2" fmla="*/ 26413 h 32339"/>
                <a:gd name="connsiteX3" fmla="*/ 26349 w 32974"/>
                <a:gd name="connsiteY3" fmla="*/ 4220 h 32339"/>
                <a:gd name="connsiteX4" fmla="*/ 28159 w 32974"/>
                <a:gd name="connsiteY4" fmla="*/ 219 h 32339"/>
                <a:gd name="connsiteX5" fmla="*/ 32064 w 32974"/>
                <a:gd name="connsiteY5" fmla="*/ 1743 h 32339"/>
                <a:gd name="connsiteX6" fmla="*/ 32064 w 32974"/>
                <a:gd name="connsiteY6" fmla="*/ 9934 h 32339"/>
                <a:gd name="connsiteX7" fmla="*/ 4537 w 32974"/>
                <a:gd name="connsiteY7" fmla="*/ 32033 h 32339"/>
                <a:gd name="connsiteX8" fmla="*/ 2918 w 32974"/>
                <a:gd name="connsiteY8" fmla="*/ 32319 h 3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974" h="32339">
                  <a:moveTo>
                    <a:pt x="2918" y="32319"/>
                  </a:moveTo>
                  <a:cubicBezTo>
                    <a:pt x="1729" y="32287"/>
                    <a:pt x="659" y="31586"/>
                    <a:pt x="155" y="30509"/>
                  </a:cubicBezTo>
                  <a:cubicBezTo>
                    <a:pt x="-524" y="28956"/>
                    <a:pt x="150" y="27144"/>
                    <a:pt x="1679" y="26413"/>
                  </a:cubicBezTo>
                  <a:cubicBezTo>
                    <a:pt x="29397" y="13935"/>
                    <a:pt x="26444" y="4315"/>
                    <a:pt x="26349" y="4220"/>
                  </a:cubicBezTo>
                  <a:cubicBezTo>
                    <a:pt x="25865" y="2621"/>
                    <a:pt x="26639" y="911"/>
                    <a:pt x="28159" y="219"/>
                  </a:cubicBezTo>
                  <a:cubicBezTo>
                    <a:pt x="29659" y="-391"/>
                    <a:pt x="31374" y="278"/>
                    <a:pt x="32064" y="1743"/>
                  </a:cubicBezTo>
                  <a:cubicBezTo>
                    <a:pt x="33134" y="4369"/>
                    <a:pt x="33134" y="7309"/>
                    <a:pt x="32064" y="9934"/>
                  </a:cubicBezTo>
                  <a:cubicBezTo>
                    <a:pt x="29111" y="17745"/>
                    <a:pt x="19872" y="25175"/>
                    <a:pt x="4537" y="32033"/>
                  </a:cubicBezTo>
                  <a:cubicBezTo>
                    <a:pt x="4034" y="32275"/>
                    <a:pt x="3473" y="32373"/>
                    <a:pt x="2918" y="3231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916153" y="-1164847"/>
              <a:ext cx="296923" cy="448711"/>
            </a:xfrm>
            <a:custGeom>
              <a:avLst/>
              <a:gdLst>
                <a:gd name="connsiteX0" fmla="*/ 290041 w 296923"/>
                <a:gd name="connsiteY0" fmla="*/ 99804 h 448711"/>
                <a:gd name="connsiteX1" fmla="*/ 290041 w 296923"/>
                <a:gd name="connsiteY1" fmla="*/ 350121 h 448711"/>
                <a:gd name="connsiteX2" fmla="*/ 183932 w 296923"/>
                <a:gd name="connsiteY2" fmla="*/ 448705 h 448711"/>
                <a:gd name="connsiteX3" fmla="*/ 39819 w 296923"/>
                <a:gd name="connsiteY3" fmla="*/ 342501 h 448711"/>
                <a:gd name="connsiteX4" fmla="*/ 1719 w 296923"/>
                <a:gd name="connsiteY4" fmla="*/ 84564 h 448711"/>
                <a:gd name="connsiteX5" fmla="*/ 176217 w 296923"/>
                <a:gd name="connsiteY5" fmla="*/ 1125 h 448711"/>
                <a:gd name="connsiteX6" fmla="*/ 290041 w 296923"/>
                <a:gd name="connsiteY6" fmla="*/ 99804 h 44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923" h="448711">
                  <a:moveTo>
                    <a:pt x="290041" y="99804"/>
                  </a:moveTo>
                  <a:cubicBezTo>
                    <a:pt x="290041" y="99804"/>
                    <a:pt x="305281" y="296972"/>
                    <a:pt x="290041" y="350121"/>
                  </a:cubicBezTo>
                  <a:cubicBezTo>
                    <a:pt x="274801" y="403271"/>
                    <a:pt x="229367" y="448705"/>
                    <a:pt x="183932" y="448705"/>
                  </a:cubicBezTo>
                  <a:cubicBezTo>
                    <a:pt x="138498" y="448705"/>
                    <a:pt x="69632" y="410605"/>
                    <a:pt x="39819" y="342501"/>
                  </a:cubicBezTo>
                  <a:cubicBezTo>
                    <a:pt x="10006" y="274398"/>
                    <a:pt x="-5710" y="107329"/>
                    <a:pt x="1719" y="84564"/>
                  </a:cubicBezTo>
                  <a:cubicBezTo>
                    <a:pt x="9149" y="61800"/>
                    <a:pt x="55154" y="-9828"/>
                    <a:pt x="176217" y="1125"/>
                  </a:cubicBezTo>
                  <a:cubicBezTo>
                    <a:pt x="260228" y="8745"/>
                    <a:pt x="290041" y="69420"/>
                    <a:pt x="290041" y="99804"/>
                  </a:cubicBezTo>
                  <a:close/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6848816" y="-1218443"/>
              <a:ext cx="354554" cy="410951"/>
            </a:xfrm>
            <a:custGeom>
              <a:avLst/>
              <a:gdLst>
                <a:gd name="connsiteX0" fmla="*/ 78390 w 354554"/>
                <a:gd name="connsiteY0" fmla="*/ 250555 h 410951"/>
                <a:gd name="connsiteX1" fmla="*/ 121729 w 354554"/>
                <a:gd name="connsiteY1" fmla="*/ 255032 h 410951"/>
                <a:gd name="connsiteX2" fmla="*/ 134112 w 354554"/>
                <a:gd name="connsiteY2" fmla="*/ 207407 h 410951"/>
                <a:gd name="connsiteX3" fmla="*/ 125158 w 354554"/>
                <a:gd name="connsiteY3" fmla="*/ 157114 h 410951"/>
                <a:gd name="connsiteX4" fmla="*/ 127825 w 354554"/>
                <a:gd name="connsiteY4" fmla="*/ 146065 h 410951"/>
                <a:gd name="connsiteX5" fmla="*/ 138779 w 354554"/>
                <a:gd name="connsiteY5" fmla="*/ 143017 h 410951"/>
                <a:gd name="connsiteX6" fmla="*/ 204597 w 354554"/>
                <a:gd name="connsiteY6" fmla="*/ 136350 h 410951"/>
                <a:gd name="connsiteX7" fmla="*/ 229838 w 354554"/>
                <a:gd name="connsiteY7" fmla="*/ 105108 h 410951"/>
                <a:gd name="connsiteX8" fmla="*/ 261556 w 354554"/>
                <a:gd name="connsiteY8" fmla="*/ 113585 h 410951"/>
                <a:gd name="connsiteX9" fmla="*/ 338804 w 354554"/>
                <a:gd name="connsiteY9" fmla="*/ 121015 h 410951"/>
                <a:gd name="connsiteX10" fmla="*/ 354401 w 354554"/>
                <a:gd name="connsiteY10" fmla="*/ 102981 h 410951"/>
                <a:gd name="connsiteX11" fmla="*/ 353853 w 354554"/>
                <a:gd name="connsiteY11" fmla="*/ 99774 h 410951"/>
                <a:gd name="connsiteX12" fmla="*/ 312324 w 354554"/>
                <a:gd name="connsiteY12" fmla="*/ 31861 h 410951"/>
                <a:gd name="connsiteX13" fmla="*/ 248888 w 354554"/>
                <a:gd name="connsiteY13" fmla="*/ 10239 h 410951"/>
                <a:gd name="connsiteX14" fmla="*/ 170973 w 354554"/>
                <a:gd name="connsiteY14" fmla="*/ 714 h 410951"/>
                <a:gd name="connsiteX15" fmla="*/ 129825 w 354554"/>
                <a:gd name="connsiteY15" fmla="*/ 5857 h 410951"/>
                <a:gd name="connsiteX16" fmla="*/ 97440 w 354554"/>
                <a:gd name="connsiteY16" fmla="*/ 34432 h 410951"/>
                <a:gd name="connsiteX17" fmla="*/ 52292 w 354554"/>
                <a:gd name="connsiteY17" fmla="*/ 74914 h 410951"/>
                <a:gd name="connsiteX18" fmla="*/ 16097 w 354554"/>
                <a:gd name="connsiteY18" fmla="*/ 121586 h 410951"/>
                <a:gd name="connsiteX19" fmla="*/ 1047 w 354554"/>
                <a:gd name="connsiteY19" fmla="*/ 209693 h 410951"/>
                <a:gd name="connsiteX20" fmla="*/ 14382 w 354554"/>
                <a:gd name="connsiteY20" fmla="*/ 298561 h 410951"/>
                <a:gd name="connsiteX21" fmla="*/ 48768 w 354554"/>
                <a:gd name="connsiteY21" fmla="*/ 379047 h 410951"/>
                <a:gd name="connsiteX22" fmla="*/ 92106 w 354554"/>
                <a:gd name="connsiteY22" fmla="*/ 406669 h 410951"/>
                <a:gd name="connsiteX23" fmla="*/ 110680 w 354554"/>
                <a:gd name="connsiteY23" fmla="*/ 410479 h 410951"/>
                <a:gd name="connsiteX24" fmla="*/ 113252 w 354554"/>
                <a:gd name="connsiteY24" fmla="*/ 395621 h 41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4554" h="410951">
                  <a:moveTo>
                    <a:pt x="78390" y="250555"/>
                  </a:moveTo>
                  <a:cubicBezTo>
                    <a:pt x="85344" y="266080"/>
                    <a:pt x="109442" y="266843"/>
                    <a:pt x="121729" y="255032"/>
                  </a:cubicBezTo>
                  <a:cubicBezTo>
                    <a:pt x="132944" y="241897"/>
                    <a:pt x="137509" y="224341"/>
                    <a:pt x="134112" y="207407"/>
                  </a:cubicBezTo>
                  <a:cubicBezTo>
                    <a:pt x="131921" y="190452"/>
                    <a:pt x="126206" y="174164"/>
                    <a:pt x="125158" y="157114"/>
                  </a:cubicBezTo>
                  <a:cubicBezTo>
                    <a:pt x="124481" y="153221"/>
                    <a:pt x="125446" y="149221"/>
                    <a:pt x="127825" y="146065"/>
                  </a:cubicBezTo>
                  <a:cubicBezTo>
                    <a:pt x="130875" y="143535"/>
                    <a:pt x="134860" y="142426"/>
                    <a:pt x="138779" y="143017"/>
                  </a:cubicBezTo>
                  <a:cubicBezTo>
                    <a:pt x="161639" y="143589"/>
                    <a:pt x="188595" y="152543"/>
                    <a:pt x="204597" y="136350"/>
                  </a:cubicBezTo>
                  <a:cubicBezTo>
                    <a:pt x="214122" y="126825"/>
                    <a:pt x="216979" y="109775"/>
                    <a:pt x="229838" y="105108"/>
                  </a:cubicBezTo>
                  <a:cubicBezTo>
                    <a:pt x="240411" y="101298"/>
                    <a:pt x="251555" y="108347"/>
                    <a:pt x="261556" y="113585"/>
                  </a:cubicBezTo>
                  <a:cubicBezTo>
                    <a:pt x="285405" y="125858"/>
                    <a:pt x="313053" y="128517"/>
                    <a:pt x="338804" y="121015"/>
                  </a:cubicBezTo>
                  <a:cubicBezTo>
                    <a:pt x="348090" y="120342"/>
                    <a:pt x="355073" y="112268"/>
                    <a:pt x="354401" y="102981"/>
                  </a:cubicBezTo>
                  <a:cubicBezTo>
                    <a:pt x="354322" y="101897"/>
                    <a:pt x="354139" y="100823"/>
                    <a:pt x="353853" y="99774"/>
                  </a:cubicBezTo>
                  <a:cubicBezTo>
                    <a:pt x="350501" y="72189"/>
                    <a:pt x="335351" y="47414"/>
                    <a:pt x="312324" y="31861"/>
                  </a:cubicBezTo>
                  <a:cubicBezTo>
                    <a:pt x="292872" y="20409"/>
                    <a:pt x="271285" y="13051"/>
                    <a:pt x="248888" y="10239"/>
                  </a:cubicBezTo>
                  <a:cubicBezTo>
                    <a:pt x="223134" y="5488"/>
                    <a:pt x="197114" y="2307"/>
                    <a:pt x="170973" y="714"/>
                  </a:cubicBezTo>
                  <a:cubicBezTo>
                    <a:pt x="157043" y="-1151"/>
                    <a:pt x="142868" y="621"/>
                    <a:pt x="129825" y="5857"/>
                  </a:cubicBezTo>
                  <a:cubicBezTo>
                    <a:pt x="116871" y="12334"/>
                    <a:pt x="108013" y="24907"/>
                    <a:pt x="97440" y="34432"/>
                  </a:cubicBezTo>
                  <a:cubicBezTo>
                    <a:pt x="82677" y="48339"/>
                    <a:pt x="63627" y="58055"/>
                    <a:pt x="52292" y="74914"/>
                  </a:cubicBezTo>
                  <a:cubicBezTo>
                    <a:pt x="42767" y="88534"/>
                    <a:pt x="23050" y="88153"/>
                    <a:pt x="16097" y="121586"/>
                  </a:cubicBezTo>
                  <a:cubicBezTo>
                    <a:pt x="10001" y="150828"/>
                    <a:pt x="6000" y="180355"/>
                    <a:pt x="1047" y="209693"/>
                  </a:cubicBezTo>
                  <a:cubicBezTo>
                    <a:pt x="-3906" y="239030"/>
                    <a:pt x="8286" y="269414"/>
                    <a:pt x="14382" y="298561"/>
                  </a:cubicBezTo>
                  <a:cubicBezTo>
                    <a:pt x="27051" y="358568"/>
                    <a:pt x="27051" y="358568"/>
                    <a:pt x="48768" y="379047"/>
                  </a:cubicBezTo>
                  <a:cubicBezTo>
                    <a:pt x="61836" y="390257"/>
                    <a:pt x="76427" y="399557"/>
                    <a:pt x="92106" y="406669"/>
                  </a:cubicBezTo>
                  <a:cubicBezTo>
                    <a:pt x="97534" y="410383"/>
                    <a:pt x="104228" y="411756"/>
                    <a:pt x="110680" y="410479"/>
                  </a:cubicBezTo>
                  <a:cubicBezTo>
                    <a:pt x="116871" y="408384"/>
                    <a:pt x="119253" y="398002"/>
                    <a:pt x="113252" y="395621"/>
                  </a:cubicBezTo>
                </a:path>
              </a:pathLst>
            </a:custGeom>
            <a:solidFill>
              <a:srgbClr val="2A2D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903155" y="-970622"/>
              <a:ext cx="56926" cy="115706"/>
            </a:xfrm>
            <a:custGeom>
              <a:avLst/>
              <a:gdLst>
                <a:gd name="connsiteX0" fmla="*/ 49484 w 56926"/>
                <a:gd name="connsiteY0" fmla="*/ 33404 h 115706"/>
                <a:gd name="connsiteX1" fmla="*/ 11384 w 56926"/>
                <a:gd name="connsiteY1" fmla="*/ 3115 h 115706"/>
                <a:gd name="connsiteX2" fmla="*/ 34148 w 56926"/>
                <a:gd name="connsiteY2" fmla="*/ 109318 h 115706"/>
                <a:gd name="connsiteX3" fmla="*/ 56818 w 56926"/>
                <a:gd name="connsiteY3" fmla="*/ 115700 h 11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26" h="115706">
                  <a:moveTo>
                    <a:pt x="49484" y="33404"/>
                  </a:moveTo>
                  <a:cubicBezTo>
                    <a:pt x="49484" y="33404"/>
                    <a:pt x="41864" y="-12125"/>
                    <a:pt x="11384" y="3115"/>
                  </a:cubicBezTo>
                  <a:cubicBezTo>
                    <a:pt x="-19096" y="18355"/>
                    <a:pt x="19004" y="101698"/>
                    <a:pt x="34148" y="109318"/>
                  </a:cubicBezTo>
                  <a:cubicBezTo>
                    <a:pt x="40973" y="113493"/>
                    <a:pt x="48818" y="115701"/>
                    <a:pt x="56818" y="115700"/>
                  </a:cubicBezTo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7489290" y="-809079"/>
              <a:ext cx="345832" cy="508742"/>
            </a:xfrm>
            <a:custGeom>
              <a:avLst/>
              <a:gdLst>
                <a:gd name="connsiteX0" fmla="*/ 196392 w 345832"/>
                <a:gd name="connsiteY0" fmla="*/ 499654 h 508742"/>
                <a:gd name="connsiteX1" fmla="*/ -109 w 345832"/>
                <a:gd name="connsiteY1" fmla="*/ 59790 h 508742"/>
                <a:gd name="connsiteX2" fmla="*/ 132289 w 345832"/>
                <a:gd name="connsiteY2" fmla="*/ 4640 h 508742"/>
                <a:gd name="connsiteX3" fmla="*/ 343363 w 345832"/>
                <a:gd name="connsiteY3" fmla="*/ 422026 h 508742"/>
                <a:gd name="connsiteX4" fmla="*/ 196392 w 345832"/>
                <a:gd name="connsiteY4" fmla="*/ 499654 h 508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832" h="508742">
                  <a:moveTo>
                    <a:pt x="196392" y="499654"/>
                  </a:moveTo>
                  <a:lnTo>
                    <a:pt x="-109" y="59790"/>
                  </a:lnTo>
                  <a:cubicBezTo>
                    <a:pt x="-109" y="59790"/>
                    <a:pt x="33229" y="-19744"/>
                    <a:pt x="132289" y="4640"/>
                  </a:cubicBezTo>
                  <a:cubicBezTo>
                    <a:pt x="132289" y="4640"/>
                    <a:pt x="288975" y="226001"/>
                    <a:pt x="343363" y="422026"/>
                  </a:cubicBezTo>
                  <a:cubicBezTo>
                    <a:pt x="366889" y="506608"/>
                    <a:pt x="207060" y="521657"/>
                    <a:pt x="196392" y="499654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6732815" y="-1656063"/>
              <a:ext cx="955929" cy="955929"/>
            </a:xfrm>
            <a:custGeom>
              <a:avLst/>
              <a:gdLst>
                <a:gd name="connsiteX0" fmla="*/ 955929 w 955929"/>
                <a:gd name="connsiteY0" fmla="*/ 477965 h 955929"/>
                <a:gd name="connsiteX1" fmla="*/ 477965 w 955929"/>
                <a:gd name="connsiteY1" fmla="*/ 955929 h 955929"/>
                <a:gd name="connsiteX2" fmla="*/ 0 w 955929"/>
                <a:gd name="connsiteY2" fmla="*/ 477964 h 955929"/>
                <a:gd name="connsiteX3" fmla="*/ 477965 w 955929"/>
                <a:gd name="connsiteY3" fmla="*/ 0 h 955929"/>
                <a:gd name="connsiteX4" fmla="*/ 955929 w 955929"/>
                <a:gd name="connsiteY4" fmla="*/ 477965 h 955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929" h="955929">
                  <a:moveTo>
                    <a:pt x="955929" y="477965"/>
                  </a:moveTo>
                  <a:cubicBezTo>
                    <a:pt x="955929" y="741937"/>
                    <a:pt x="741937" y="955929"/>
                    <a:pt x="477965" y="955929"/>
                  </a:cubicBezTo>
                  <a:cubicBezTo>
                    <a:pt x="213992" y="955929"/>
                    <a:pt x="0" y="741937"/>
                    <a:pt x="0" y="477964"/>
                  </a:cubicBezTo>
                  <a:cubicBezTo>
                    <a:pt x="0" y="213992"/>
                    <a:pt x="213992" y="0"/>
                    <a:pt x="477965" y="0"/>
                  </a:cubicBezTo>
                  <a:cubicBezTo>
                    <a:pt x="741937" y="0"/>
                    <a:pt x="955929" y="213992"/>
                    <a:pt x="955929" y="477965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6857489" y="-1652253"/>
              <a:ext cx="831301" cy="947546"/>
            </a:xfrm>
            <a:custGeom>
              <a:avLst/>
              <a:gdLst>
                <a:gd name="connsiteX0" fmla="*/ 826860 w 831301"/>
                <a:gd name="connsiteY0" fmla="*/ 537966 h 947546"/>
                <a:gd name="connsiteX1" fmla="*/ 417856 w 831301"/>
                <a:gd name="connsiteY1" fmla="*/ 947541 h 947546"/>
                <a:gd name="connsiteX2" fmla="*/ 414046 w 831301"/>
                <a:gd name="connsiteY2" fmla="*/ 947541 h 947546"/>
                <a:gd name="connsiteX3" fmla="*/ 4258 w 831301"/>
                <a:gd name="connsiteY3" fmla="*/ 409640 h 947546"/>
                <a:gd name="connsiteX4" fmla="*/ 412998 w 831301"/>
                <a:gd name="connsiteY4" fmla="*/ -6 h 947546"/>
                <a:gd name="connsiteX5" fmla="*/ 416904 w 831301"/>
                <a:gd name="connsiteY5" fmla="*/ 470 h 947546"/>
                <a:gd name="connsiteX6" fmla="*/ 826869 w 831301"/>
                <a:gd name="connsiteY6" fmla="*/ 537898 h 947546"/>
                <a:gd name="connsiteX7" fmla="*/ 826860 w 831301"/>
                <a:gd name="connsiteY7" fmla="*/ 537966 h 94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301" h="947546">
                  <a:moveTo>
                    <a:pt x="826860" y="537966"/>
                  </a:moveTo>
                  <a:cubicBezTo>
                    <a:pt x="798028" y="750876"/>
                    <a:pt x="630726" y="918412"/>
                    <a:pt x="417856" y="947541"/>
                  </a:cubicBezTo>
                  <a:lnTo>
                    <a:pt x="414046" y="947541"/>
                  </a:lnTo>
                  <a:cubicBezTo>
                    <a:pt x="152349" y="912164"/>
                    <a:pt x="-31120" y="671337"/>
                    <a:pt x="4258" y="409640"/>
                  </a:cubicBezTo>
                  <a:cubicBezTo>
                    <a:pt x="33032" y="196785"/>
                    <a:pt x="200209" y="29239"/>
                    <a:pt x="412998" y="-6"/>
                  </a:cubicBezTo>
                  <a:lnTo>
                    <a:pt x="416904" y="470"/>
                  </a:lnTo>
                  <a:cubicBezTo>
                    <a:pt x="678519" y="35668"/>
                    <a:pt x="862067" y="276283"/>
                    <a:pt x="826869" y="537898"/>
                  </a:cubicBezTo>
                  <a:cubicBezTo>
                    <a:pt x="826866" y="537921"/>
                    <a:pt x="826863" y="537943"/>
                    <a:pt x="826860" y="53796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6984180" y="-1042177"/>
              <a:ext cx="482631" cy="189645"/>
            </a:xfrm>
            <a:custGeom>
              <a:avLst/>
              <a:gdLst>
                <a:gd name="connsiteX0" fmla="*/ -109 w 482631"/>
                <a:gd name="connsiteY0" fmla="*/ 2185 h 189645"/>
                <a:gd name="connsiteX1" fmla="*/ 482523 w 482631"/>
                <a:gd name="connsiteY1" fmla="*/ -6 h 189645"/>
                <a:gd name="connsiteX2" fmla="*/ 247541 w 482631"/>
                <a:gd name="connsiteY2" fmla="*/ 189637 h 189645"/>
                <a:gd name="connsiteX3" fmla="*/ -109 w 482631"/>
                <a:gd name="connsiteY3" fmla="*/ 2185 h 189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631" h="189645">
                  <a:moveTo>
                    <a:pt x="-109" y="2185"/>
                  </a:moveTo>
                  <a:lnTo>
                    <a:pt x="482523" y="-6"/>
                  </a:lnTo>
                  <a:cubicBezTo>
                    <a:pt x="482523" y="-6"/>
                    <a:pt x="452424" y="190494"/>
                    <a:pt x="247541" y="189637"/>
                  </a:cubicBezTo>
                  <a:cubicBezTo>
                    <a:pt x="4939" y="188684"/>
                    <a:pt x="-109" y="2185"/>
                    <a:pt x="-109" y="2185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6984180" y="-1042177"/>
              <a:ext cx="482631" cy="189645"/>
            </a:xfrm>
            <a:custGeom>
              <a:avLst/>
              <a:gdLst>
                <a:gd name="connsiteX0" fmla="*/ -109 w 482631"/>
                <a:gd name="connsiteY0" fmla="*/ 2185 h 189645"/>
                <a:gd name="connsiteX1" fmla="*/ 482523 w 482631"/>
                <a:gd name="connsiteY1" fmla="*/ -6 h 189645"/>
                <a:gd name="connsiteX2" fmla="*/ 247541 w 482631"/>
                <a:gd name="connsiteY2" fmla="*/ 189637 h 189645"/>
                <a:gd name="connsiteX3" fmla="*/ -109 w 482631"/>
                <a:gd name="connsiteY3" fmla="*/ 2185 h 189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631" h="189645">
                  <a:moveTo>
                    <a:pt x="-109" y="2185"/>
                  </a:moveTo>
                  <a:lnTo>
                    <a:pt x="482523" y="-6"/>
                  </a:lnTo>
                  <a:cubicBezTo>
                    <a:pt x="482523" y="-6"/>
                    <a:pt x="452424" y="190494"/>
                    <a:pt x="247541" y="189637"/>
                  </a:cubicBezTo>
                  <a:cubicBezTo>
                    <a:pt x="4939" y="188684"/>
                    <a:pt x="-109" y="2185"/>
                    <a:pt x="-109" y="2185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948227" y="-1361652"/>
              <a:ext cx="188354" cy="90779"/>
            </a:xfrm>
            <a:custGeom>
              <a:avLst/>
              <a:gdLst>
                <a:gd name="connsiteX0" fmla="*/ 30 w 188354"/>
                <a:gd name="connsiteY0" fmla="*/ 90774 h 90779"/>
                <a:gd name="connsiteX1" fmla="*/ 21842 w 188354"/>
                <a:gd name="connsiteY1" fmla="*/ 26385 h 90779"/>
                <a:gd name="connsiteX2" fmla="*/ 94042 w 188354"/>
                <a:gd name="connsiteY2" fmla="*/ 1 h 90779"/>
                <a:gd name="connsiteX3" fmla="*/ 167860 w 188354"/>
                <a:gd name="connsiteY3" fmla="*/ 27814 h 90779"/>
                <a:gd name="connsiteX4" fmla="*/ 188149 w 188354"/>
                <a:gd name="connsiteY4" fmla="*/ 86869 h 90779"/>
                <a:gd name="connsiteX5" fmla="*/ 163669 w 188354"/>
                <a:gd name="connsiteY5" fmla="*/ 84773 h 90779"/>
                <a:gd name="connsiteX6" fmla="*/ 149572 w 188354"/>
                <a:gd name="connsiteY6" fmla="*/ 44673 h 90779"/>
                <a:gd name="connsiteX7" fmla="*/ 93851 w 188354"/>
                <a:gd name="connsiteY7" fmla="*/ 25051 h 90779"/>
                <a:gd name="connsiteX8" fmla="*/ 39844 w 188354"/>
                <a:gd name="connsiteY8" fmla="*/ 43530 h 90779"/>
                <a:gd name="connsiteX9" fmla="*/ 24509 w 188354"/>
                <a:gd name="connsiteY9" fmla="*/ 89155 h 9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354" h="90779">
                  <a:moveTo>
                    <a:pt x="30" y="90774"/>
                  </a:moveTo>
                  <a:cubicBezTo>
                    <a:pt x="-1265" y="67303"/>
                    <a:pt x="6549" y="44237"/>
                    <a:pt x="21842" y="26385"/>
                  </a:cubicBezTo>
                  <a:cubicBezTo>
                    <a:pt x="38416" y="8573"/>
                    <a:pt x="62895" y="-285"/>
                    <a:pt x="94042" y="1"/>
                  </a:cubicBezTo>
                  <a:cubicBezTo>
                    <a:pt x="125188" y="286"/>
                    <a:pt x="151192" y="9526"/>
                    <a:pt x="167860" y="27814"/>
                  </a:cubicBezTo>
                  <a:cubicBezTo>
                    <a:pt x="181925" y="44181"/>
                    <a:pt x="189185" y="65314"/>
                    <a:pt x="188149" y="86869"/>
                  </a:cubicBezTo>
                  <a:lnTo>
                    <a:pt x="163669" y="84773"/>
                  </a:lnTo>
                  <a:cubicBezTo>
                    <a:pt x="164029" y="70133"/>
                    <a:pt x="159014" y="55867"/>
                    <a:pt x="149572" y="44673"/>
                  </a:cubicBezTo>
                  <a:cubicBezTo>
                    <a:pt x="137761" y="31909"/>
                    <a:pt x="119092" y="25623"/>
                    <a:pt x="93851" y="25051"/>
                  </a:cubicBezTo>
                  <a:cubicBezTo>
                    <a:pt x="68610" y="24480"/>
                    <a:pt x="51465" y="31052"/>
                    <a:pt x="39844" y="43530"/>
                  </a:cubicBezTo>
                  <a:cubicBezTo>
                    <a:pt x="29302" y="56338"/>
                    <a:pt x="23843" y="72579"/>
                    <a:pt x="24509" y="89155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6948227" y="-1361652"/>
              <a:ext cx="188354" cy="90779"/>
            </a:xfrm>
            <a:custGeom>
              <a:avLst/>
              <a:gdLst>
                <a:gd name="connsiteX0" fmla="*/ 30 w 188354"/>
                <a:gd name="connsiteY0" fmla="*/ 90774 h 90779"/>
                <a:gd name="connsiteX1" fmla="*/ 21842 w 188354"/>
                <a:gd name="connsiteY1" fmla="*/ 26385 h 90779"/>
                <a:gd name="connsiteX2" fmla="*/ 94042 w 188354"/>
                <a:gd name="connsiteY2" fmla="*/ 1 h 90779"/>
                <a:gd name="connsiteX3" fmla="*/ 167860 w 188354"/>
                <a:gd name="connsiteY3" fmla="*/ 27814 h 90779"/>
                <a:gd name="connsiteX4" fmla="*/ 188149 w 188354"/>
                <a:gd name="connsiteY4" fmla="*/ 86869 h 90779"/>
                <a:gd name="connsiteX5" fmla="*/ 163669 w 188354"/>
                <a:gd name="connsiteY5" fmla="*/ 84773 h 90779"/>
                <a:gd name="connsiteX6" fmla="*/ 149572 w 188354"/>
                <a:gd name="connsiteY6" fmla="*/ 44673 h 90779"/>
                <a:gd name="connsiteX7" fmla="*/ 93851 w 188354"/>
                <a:gd name="connsiteY7" fmla="*/ 25051 h 90779"/>
                <a:gd name="connsiteX8" fmla="*/ 39844 w 188354"/>
                <a:gd name="connsiteY8" fmla="*/ 43530 h 90779"/>
                <a:gd name="connsiteX9" fmla="*/ 24509 w 188354"/>
                <a:gd name="connsiteY9" fmla="*/ 89155 h 9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354" h="90779">
                  <a:moveTo>
                    <a:pt x="30" y="90774"/>
                  </a:moveTo>
                  <a:cubicBezTo>
                    <a:pt x="-1265" y="67303"/>
                    <a:pt x="6549" y="44237"/>
                    <a:pt x="21842" y="26385"/>
                  </a:cubicBezTo>
                  <a:cubicBezTo>
                    <a:pt x="38416" y="8573"/>
                    <a:pt x="62895" y="-285"/>
                    <a:pt x="94042" y="1"/>
                  </a:cubicBezTo>
                  <a:cubicBezTo>
                    <a:pt x="125188" y="286"/>
                    <a:pt x="151192" y="9526"/>
                    <a:pt x="167860" y="27814"/>
                  </a:cubicBezTo>
                  <a:cubicBezTo>
                    <a:pt x="181925" y="44181"/>
                    <a:pt x="189185" y="65314"/>
                    <a:pt x="188149" y="86869"/>
                  </a:cubicBezTo>
                  <a:lnTo>
                    <a:pt x="163669" y="84773"/>
                  </a:lnTo>
                  <a:cubicBezTo>
                    <a:pt x="164029" y="70133"/>
                    <a:pt x="159014" y="55867"/>
                    <a:pt x="149572" y="44673"/>
                  </a:cubicBezTo>
                  <a:cubicBezTo>
                    <a:pt x="137761" y="31909"/>
                    <a:pt x="119092" y="25623"/>
                    <a:pt x="93851" y="25051"/>
                  </a:cubicBezTo>
                  <a:cubicBezTo>
                    <a:pt x="68610" y="24480"/>
                    <a:pt x="51465" y="31052"/>
                    <a:pt x="39844" y="43530"/>
                  </a:cubicBezTo>
                  <a:cubicBezTo>
                    <a:pt x="29302" y="56338"/>
                    <a:pt x="23843" y="72579"/>
                    <a:pt x="24509" y="89155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7273232" y="-1364800"/>
              <a:ext cx="188362" cy="90784"/>
            </a:xfrm>
            <a:custGeom>
              <a:avLst/>
              <a:gdLst>
                <a:gd name="connsiteX0" fmla="*/ 18 w 188362"/>
                <a:gd name="connsiteY0" fmla="*/ 90779 h 90784"/>
                <a:gd name="connsiteX1" fmla="*/ 21831 w 188362"/>
                <a:gd name="connsiteY1" fmla="*/ 26390 h 90784"/>
                <a:gd name="connsiteX2" fmla="*/ 94030 w 188362"/>
                <a:gd name="connsiteY2" fmla="*/ 6 h 90784"/>
                <a:gd name="connsiteX3" fmla="*/ 167944 w 188362"/>
                <a:gd name="connsiteY3" fmla="*/ 27819 h 90784"/>
                <a:gd name="connsiteX4" fmla="*/ 188137 w 188362"/>
                <a:gd name="connsiteY4" fmla="*/ 86874 h 90784"/>
                <a:gd name="connsiteX5" fmla="*/ 163658 w 188362"/>
                <a:gd name="connsiteY5" fmla="*/ 84778 h 90784"/>
                <a:gd name="connsiteX6" fmla="*/ 149561 w 188362"/>
                <a:gd name="connsiteY6" fmla="*/ 44201 h 90784"/>
                <a:gd name="connsiteX7" fmla="*/ 93839 w 188362"/>
                <a:gd name="connsiteY7" fmla="*/ 24580 h 90784"/>
                <a:gd name="connsiteX8" fmla="*/ 39833 w 188362"/>
                <a:gd name="connsiteY8" fmla="*/ 43059 h 90784"/>
                <a:gd name="connsiteX9" fmla="*/ 24498 w 188362"/>
                <a:gd name="connsiteY9" fmla="*/ 88683 h 9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362" h="90784">
                  <a:moveTo>
                    <a:pt x="18" y="90779"/>
                  </a:moveTo>
                  <a:cubicBezTo>
                    <a:pt x="-1217" y="67316"/>
                    <a:pt x="6589" y="44272"/>
                    <a:pt x="21831" y="26390"/>
                  </a:cubicBezTo>
                  <a:cubicBezTo>
                    <a:pt x="38404" y="8578"/>
                    <a:pt x="62883" y="-375"/>
                    <a:pt x="94030" y="6"/>
                  </a:cubicBezTo>
                  <a:cubicBezTo>
                    <a:pt x="125177" y="386"/>
                    <a:pt x="151180" y="9531"/>
                    <a:pt x="167944" y="27819"/>
                  </a:cubicBezTo>
                  <a:cubicBezTo>
                    <a:pt x="182043" y="44160"/>
                    <a:pt x="189279" y="65320"/>
                    <a:pt x="188137" y="86874"/>
                  </a:cubicBezTo>
                  <a:lnTo>
                    <a:pt x="163658" y="84778"/>
                  </a:lnTo>
                  <a:cubicBezTo>
                    <a:pt x="164238" y="69960"/>
                    <a:pt x="159203" y="55468"/>
                    <a:pt x="149561" y="44201"/>
                  </a:cubicBezTo>
                  <a:cubicBezTo>
                    <a:pt x="137845" y="31343"/>
                    <a:pt x="119081" y="25152"/>
                    <a:pt x="93839" y="24580"/>
                  </a:cubicBezTo>
                  <a:cubicBezTo>
                    <a:pt x="68598" y="24009"/>
                    <a:pt x="51548" y="30486"/>
                    <a:pt x="39833" y="43059"/>
                  </a:cubicBezTo>
                  <a:cubicBezTo>
                    <a:pt x="29291" y="55867"/>
                    <a:pt x="23832" y="72108"/>
                    <a:pt x="24498" y="88683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7273232" y="-1364800"/>
              <a:ext cx="188362" cy="90784"/>
            </a:xfrm>
            <a:custGeom>
              <a:avLst/>
              <a:gdLst>
                <a:gd name="connsiteX0" fmla="*/ 18 w 188362"/>
                <a:gd name="connsiteY0" fmla="*/ 90779 h 90784"/>
                <a:gd name="connsiteX1" fmla="*/ 21831 w 188362"/>
                <a:gd name="connsiteY1" fmla="*/ 26390 h 90784"/>
                <a:gd name="connsiteX2" fmla="*/ 94030 w 188362"/>
                <a:gd name="connsiteY2" fmla="*/ 6 h 90784"/>
                <a:gd name="connsiteX3" fmla="*/ 167944 w 188362"/>
                <a:gd name="connsiteY3" fmla="*/ 27819 h 90784"/>
                <a:gd name="connsiteX4" fmla="*/ 188137 w 188362"/>
                <a:gd name="connsiteY4" fmla="*/ 86874 h 90784"/>
                <a:gd name="connsiteX5" fmla="*/ 163658 w 188362"/>
                <a:gd name="connsiteY5" fmla="*/ 84778 h 90784"/>
                <a:gd name="connsiteX6" fmla="*/ 149561 w 188362"/>
                <a:gd name="connsiteY6" fmla="*/ 44201 h 90784"/>
                <a:gd name="connsiteX7" fmla="*/ 93839 w 188362"/>
                <a:gd name="connsiteY7" fmla="*/ 24580 h 90784"/>
                <a:gd name="connsiteX8" fmla="*/ 39833 w 188362"/>
                <a:gd name="connsiteY8" fmla="*/ 43059 h 90784"/>
                <a:gd name="connsiteX9" fmla="*/ 24498 w 188362"/>
                <a:gd name="connsiteY9" fmla="*/ 88683 h 9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362" h="90784">
                  <a:moveTo>
                    <a:pt x="18" y="90779"/>
                  </a:moveTo>
                  <a:cubicBezTo>
                    <a:pt x="-1217" y="67316"/>
                    <a:pt x="6589" y="44272"/>
                    <a:pt x="21831" y="26390"/>
                  </a:cubicBezTo>
                  <a:cubicBezTo>
                    <a:pt x="38404" y="8578"/>
                    <a:pt x="62883" y="-375"/>
                    <a:pt x="94030" y="6"/>
                  </a:cubicBezTo>
                  <a:cubicBezTo>
                    <a:pt x="125177" y="386"/>
                    <a:pt x="151180" y="9531"/>
                    <a:pt x="167944" y="27819"/>
                  </a:cubicBezTo>
                  <a:cubicBezTo>
                    <a:pt x="182043" y="44160"/>
                    <a:pt x="189279" y="65320"/>
                    <a:pt x="188137" y="86874"/>
                  </a:cubicBezTo>
                  <a:lnTo>
                    <a:pt x="163658" y="84778"/>
                  </a:lnTo>
                  <a:cubicBezTo>
                    <a:pt x="164238" y="69960"/>
                    <a:pt x="159203" y="55468"/>
                    <a:pt x="149561" y="44201"/>
                  </a:cubicBezTo>
                  <a:cubicBezTo>
                    <a:pt x="137845" y="31343"/>
                    <a:pt x="119081" y="25152"/>
                    <a:pt x="93839" y="24580"/>
                  </a:cubicBezTo>
                  <a:cubicBezTo>
                    <a:pt x="68598" y="24009"/>
                    <a:pt x="51548" y="30486"/>
                    <a:pt x="39833" y="43059"/>
                  </a:cubicBezTo>
                  <a:cubicBezTo>
                    <a:pt x="29291" y="55867"/>
                    <a:pt x="23832" y="72108"/>
                    <a:pt x="24498" y="88683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7431985" y="-969430"/>
              <a:ext cx="168327" cy="204501"/>
            </a:xfrm>
            <a:custGeom>
              <a:avLst/>
              <a:gdLst>
                <a:gd name="connsiteX0" fmla="*/ 121014 w 168327"/>
                <a:gd name="connsiteY0" fmla="*/ 17258 h 204501"/>
                <a:gd name="connsiteX1" fmla="*/ 104441 w 168327"/>
                <a:gd name="connsiteY1" fmla="*/ 1828 h 204501"/>
                <a:gd name="connsiteX2" fmla="*/ 78438 w 168327"/>
                <a:gd name="connsiteY2" fmla="*/ 3161 h 204501"/>
                <a:gd name="connsiteX3" fmla="*/ 26241 w 168327"/>
                <a:gd name="connsiteY3" fmla="*/ 69836 h 204501"/>
                <a:gd name="connsiteX4" fmla="*/ 30241 w 168327"/>
                <a:gd name="connsiteY4" fmla="*/ 133368 h 204501"/>
                <a:gd name="connsiteX5" fmla="*/ 28336 w 168327"/>
                <a:gd name="connsiteY5" fmla="*/ 146132 h 204501"/>
                <a:gd name="connsiteX6" fmla="*/ 11096 w 168327"/>
                <a:gd name="connsiteY6" fmla="*/ 162038 h 204501"/>
                <a:gd name="connsiteX7" fmla="*/ 237 w 168327"/>
                <a:gd name="connsiteY7" fmla="*/ 181565 h 204501"/>
                <a:gd name="connsiteX8" fmla="*/ 17573 w 168327"/>
                <a:gd name="connsiteY8" fmla="*/ 193471 h 204501"/>
                <a:gd name="connsiteX9" fmla="*/ 39099 w 168327"/>
                <a:gd name="connsiteY9" fmla="*/ 198233 h 204501"/>
                <a:gd name="connsiteX10" fmla="*/ 49291 w 168327"/>
                <a:gd name="connsiteY10" fmla="*/ 204329 h 204501"/>
                <a:gd name="connsiteX11" fmla="*/ 57673 w 168327"/>
                <a:gd name="connsiteY11" fmla="*/ 203567 h 204501"/>
                <a:gd name="connsiteX12" fmla="*/ 139779 w 168327"/>
                <a:gd name="connsiteY12" fmla="*/ 183470 h 204501"/>
                <a:gd name="connsiteX13" fmla="*/ 162924 w 168327"/>
                <a:gd name="connsiteY13" fmla="*/ 113842 h 204501"/>
                <a:gd name="connsiteX14" fmla="*/ 121014 w 168327"/>
                <a:gd name="connsiteY14" fmla="*/ 17258 h 20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8327" h="204501">
                  <a:moveTo>
                    <a:pt x="121014" y="17258"/>
                  </a:moveTo>
                  <a:cubicBezTo>
                    <a:pt x="116999" y="10701"/>
                    <a:pt x="111268" y="5365"/>
                    <a:pt x="104441" y="1828"/>
                  </a:cubicBezTo>
                  <a:cubicBezTo>
                    <a:pt x="95914" y="-1015"/>
                    <a:pt x="86629" y="-539"/>
                    <a:pt x="78438" y="3161"/>
                  </a:cubicBezTo>
                  <a:cubicBezTo>
                    <a:pt x="50204" y="14234"/>
                    <a:pt x="30213" y="39770"/>
                    <a:pt x="26241" y="69836"/>
                  </a:cubicBezTo>
                  <a:cubicBezTo>
                    <a:pt x="23859" y="90982"/>
                    <a:pt x="29765" y="112127"/>
                    <a:pt x="30241" y="133368"/>
                  </a:cubicBezTo>
                  <a:cubicBezTo>
                    <a:pt x="30588" y="137712"/>
                    <a:pt x="29936" y="142078"/>
                    <a:pt x="28336" y="146132"/>
                  </a:cubicBezTo>
                  <a:cubicBezTo>
                    <a:pt x="24165" y="152921"/>
                    <a:pt x="18198" y="158426"/>
                    <a:pt x="11096" y="162038"/>
                  </a:cubicBezTo>
                  <a:cubicBezTo>
                    <a:pt x="4619" y="166610"/>
                    <a:pt x="-1668" y="173945"/>
                    <a:pt x="237" y="181565"/>
                  </a:cubicBezTo>
                  <a:cubicBezTo>
                    <a:pt x="3202" y="188572"/>
                    <a:pt x="9968" y="193219"/>
                    <a:pt x="17573" y="193471"/>
                  </a:cubicBezTo>
                  <a:cubicBezTo>
                    <a:pt x="24988" y="193661"/>
                    <a:pt x="32296" y="195278"/>
                    <a:pt x="39099" y="198233"/>
                  </a:cubicBezTo>
                  <a:cubicBezTo>
                    <a:pt x="42138" y="200813"/>
                    <a:pt x="45582" y="202872"/>
                    <a:pt x="49291" y="204329"/>
                  </a:cubicBezTo>
                  <a:cubicBezTo>
                    <a:pt x="52107" y="204703"/>
                    <a:pt x="54971" y="204443"/>
                    <a:pt x="57673" y="203567"/>
                  </a:cubicBezTo>
                  <a:lnTo>
                    <a:pt x="139779" y="183470"/>
                  </a:lnTo>
                  <a:cubicBezTo>
                    <a:pt x="177022" y="174421"/>
                    <a:pt x="169211" y="144893"/>
                    <a:pt x="162924" y="113842"/>
                  </a:cubicBezTo>
                  <a:cubicBezTo>
                    <a:pt x="155893" y="79061"/>
                    <a:pt x="141613" y="46152"/>
                    <a:pt x="121014" y="17258"/>
                  </a:cubicBezTo>
                  <a:close/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7596267" y="1865257"/>
              <a:ext cx="334778" cy="158717"/>
            </a:xfrm>
            <a:custGeom>
              <a:avLst/>
              <a:gdLst>
                <a:gd name="connsiteX0" fmla="*/ 318016 w 334778"/>
                <a:gd name="connsiteY0" fmla="*/ 67979 h 158717"/>
                <a:gd name="connsiteX1" fmla="*/ 332494 w 334778"/>
                <a:gd name="connsiteY1" fmla="*/ 81504 h 158717"/>
                <a:gd name="connsiteX2" fmla="*/ 315444 w 334778"/>
                <a:gd name="connsiteY2" fmla="*/ 121128 h 158717"/>
                <a:gd name="connsiteX3" fmla="*/ 246007 w 334778"/>
                <a:gd name="connsiteY3" fmla="*/ 145703 h 158717"/>
                <a:gd name="connsiteX4" fmla="*/ 37791 w 334778"/>
                <a:gd name="connsiteY4" fmla="*/ 156180 h 158717"/>
                <a:gd name="connsiteX5" fmla="*/ 19693 w 334778"/>
                <a:gd name="connsiteY5" fmla="*/ 151322 h 158717"/>
                <a:gd name="connsiteX6" fmla="*/ 8930 w 334778"/>
                <a:gd name="connsiteY6" fmla="*/ 134558 h 158717"/>
                <a:gd name="connsiteX7" fmla="*/ 929 w 334778"/>
                <a:gd name="connsiteY7" fmla="*/ 64835 h 158717"/>
                <a:gd name="connsiteX8" fmla="*/ 84653 w 334778"/>
                <a:gd name="connsiteY8" fmla="*/ 49024 h 158717"/>
                <a:gd name="connsiteX9" fmla="*/ 149804 w 334778"/>
                <a:gd name="connsiteY9" fmla="*/ 637 h 158717"/>
                <a:gd name="connsiteX10" fmla="*/ 229434 w 334778"/>
                <a:gd name="connsiteY10" fmla="*/ 29212 h 158717"/>
                <a:gd name="connsiteX11" fmla="*/ 318016 w 334778"/>
                <a:gd name="connsiteY11" fmla="*/ 67979 h 15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4778" h="158717">
                  <a:moveTo>
                    <a:pt x="318016" y="67979"/>
                  </a:moveTo>
                  <a:cubicBezTo>
                    <a:pt x="323969" y="71105"/>
                    <a:pt x="328970" y="75777"/>
                    <a:pt x="332494" y="81504"/>
                  </a:cubicBezTo>
                  <a:cubicBezTo>
                    <a:pt x="339543" y="95506"/>
                    <a:pt x="328303" y="112079"/>
                    <a:pt x="315444" y="121128"/>
                  </a:cubicBezTo>
                  <a:cubicBezTo>
                    <a:pt x="294352" y="134254"/>
                    <a:pt x="270660" y="142638"/>
                    <a:pt x="246007" y="145703"/>
                  </a:cubicBezTo>
                  <a:cubicBezTo>
                    <a:pt x="177346" y="158181"/>
                    <a:pt x="107357" y="161702"/>
                    <a:pt x="37791" y="156180"/>
                  </a:cubicBezTo>
                  <a:cubicBezTo>
                    <a:pt x="31441" y="156142"/>
                    <a:pt x="25208" y="154469"/>
                    <a:pt x="19693" y="151322"/>
                  </a:cubicBezTo>
                  <a:cubicBezTo>
                    <a:pt x="14481" y="146962"/>
                    <a:pt x="10725" y="141113"/>
                    <a:pt x="8930" y="134558"/>
                  </a:cubicBezTo>
                  <a:cubicBezTo>
                    <a:pt x="916" y="112246"/>
                    <a:pt x="-1823" y="88382"/>
                    <a:pt x="929" y="64835"/>
                  </a:cubicBezTo>
                  <a:cubicBezTo>
                    <a:pt x="-24" y="72741"/>
                    <a:pt x="78367" y="52072"/>
                    <a:pt x="84653" y="49024"/>
                  </a:cubicBezTo>
                  <a:cubicBezTo>
                    <a:pt x="106180" y="38642"/>
                    <a:pt x="128278" y="5685"/>
                    <a:pt x="149804" y="637"/>
                  </a:cubicBezTo>
                  <a:cubicBezTo>
                    <a:pt x="171331" y="-4411"/>
                    <a:pt x="208669" y="21687"/>
                    <a:pt x="229434" y="29212"/>
                  </a:cubicBezTo>
                  <a:cubicBezTo>
                    <a:pt x="260172" y="39170"/>
                    <a:pt x="289845" y="52156"/>
                    <a:pt x="318016" y="67979"/>
                  </a:cubicBezTo>
                  <a:close/>
                </a:path>
              </a:pathLst>
            </a:custGeom>
            <a:solidFill>
              <a:srgbClr val="6061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6715769" y="1890077"/>
              <a:ext cx="332440" cy="157357"/>
            </a:xfrm>
            <a:custGeom>
              <a:avLst/>
              <a:gdLst>
                <a:gd name="connsiteX0" fmla="*/ 318594 w 332440"/>
                <a:gd name="connsiteY0" fmla="*/ 88592 h 157357"/>
                <a:gd name="connsiteX1" fmla="*/ 331167 w 332440"/>
                <a:gd name="connsiteY1" fmla="*/ 103833 h 157357"/>
                <a:gd name="connsiteX2" fmla="*/ 309164 w 332440"/>
                <a:gd name="connsiteY2" fmla="*/ 140885 h 157357"/>
                <a:gd name="connsiteX3" fmla="*/ 237060 w 332440"/>
                <a:gd name="connsiteY3" fmla="*/ 156315 h 157357"/>
                <a:gd name="connsiteX4" fmla="*/ 29320 w 332440"/>
                <a:gd name="connsiteY4" fmla="*/ 139742 h 157357"/>
                <a:gd name="connsiteX5" fmla="*/ 11984 w 332440"/>
                <a:gd name="connsiteY5" fmla="*/ 132693 h 157357"/>
                <a:gd name="connsiteX6" fmla="*/ 3412 w 332440"/>
                <a:gd name="connsiteY6" fmla="*/ 114691 h 157357"/>
                <a:gd name="connsiteX7" fmla="*/ 4554 w 332440"/>
                <a:gd name="connsiteY7" fmla="*/ 44492 h 157357"/>
                <a:gd name="connsiteX8" fmla="*/ 89613 w 332440"/>
                <a:gd name="connsiteY8" fmla="*/ 39634 h 157357"/>
                <a:gd name="connsiteX9" fmla="*/ 160479 w 332440"/>
                <a:gd name="connsiteY9" fmla="*/ 105 h 157357"/>
                <a:gd name="connsiteX10" fmla="*/ 235631 w 332440"/>
                <a:gd name="connsiteY10" fmla="*/ 38872 h 157357"/>
                <a:gd name="connsiteX11" fmla="*/ 318594 w 332440"/>
                <a:gd name="connsiteY11" fmla="*/ 88592 h 157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2440" h="157357">
                  <a:moveTo>
                    <a:pt x="318594" y="88592"/>
                  </a:moveTo>
                  <a:cubicBezTo>
                    <a:pt x="324124" y="92401"/>
                    <a:pt x="328479" y="97679"/>
                    <a:pt x="331167" y="103833"/>
                  </a:cubicBezTo>
                  <a:cubicBezTo>
                    <a:pt x="336406" y="118596"/>
                    <a:pt x="323071" y="133550"/>
                    <a:pt x="309164" y="140885"/>
                  </a:cubicBezTo>
                  <a:cubicBezTo>
                    <a:pt x="286527" y="151179"/>
                    <a:pt x="261927" y="156444"/>
                    <a:pt x="237060" y="156315"/>
                  </a:cubicBezTo>
                  <a:cubicBezTo>
                    <a:pt x="167387" y="159862"/>
                    <a:pt x="97549" y="154291"/>
                    <a:pt x="29320" y="139742"/>
                  </a:cubicBezTo>
                  <a:cubicBezTo>
                    <a:pt x="23020" y="138966"/>
                    <a:pt x="17038" y="136533"/>
                    <a:pt x="11984" y="132693"/>
                  </a:cubicBezTo>
                  <a:cubicBezTo>
                    <a:pt x="7367" y="127701"/>
                    <a:pt x="4377" y="121422"/>
                    <a:pt x="3412" y="114691"/>
                  </a:cubicBezTo>
                  <a:cubicBezTo>
                    <a:pt x="-1641" y="91518"/>
                    <a:pt x="-1250" y="67488"/>
                    <a:pt x="4554" y="44492"/>
                  </a:cubicBezTo>
                  <a:cubicBezTo>
                    <a:pt x="2650" y="52207"/>
                    <a:pt x="82945" y="41825"/>
                    <a:pt x="89613" y="39634"/>
                  </a:cubicBezTo>
                  <a:cubicBezTo>
                    <a:pt x="112282" y="32014"/>
                    <a:pt x="138476" y="2296"/>
                    <a:pt x="160479" y="105"/>
                  </a:cubicBezTo>
                  <a:cubicBezTo>
                    <a:pt x="182482" y="-2085"/>
                    <a:pt x="216105" y="28680"/>
                    <a:pt x="235631" y="38872"/>
                  </a:cubicBezTo>
                  <a:cubicBezTo>
                    <a:pt x="264867" y="52651"/>
                    <a:pt x="292658" y="69307"/>
                    <a:pt x="318594" y="88592"/>
                  </a:cubicBezTo>
                  <a:close/>
                </a:path>
              </a:pathLst>
            </a:custGeom>
            <a:solidFill>
              <a:srgbClr val="6061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7596267" y="1865257"/>
              <a:ext cx="334778" cy="158717"/>
            </a:xfrm>
            <a:custGeom>
              <a:avLst/>
              <a:gdLst>
                <a:gd name="connsiteX0" fmla="*/ 318016 w 334778"/>
                <a:gd name="connsiteY0" fmla="*/ 67979 h 158717"/>
                <a:gd name="connsiteX1" fmla="*/ 332494 w 334778"/>
                <a:gd name="connsiteY1" fmla="*/ 81504 h 158717"/>
                <a:gd name="connsiteX2" fmla="*/ 315444 w 334778"/>
                <a:gd name="connsiteY2" fmla="*/ 121128 h 158717"/>
                <a:gd name="connsiteX3" fmla="*/ 246007 w 334778"/>
                <a:gd name="connsiteY3" fmla="*/ 145703 h 158717"/>
                <a:gd name="connsiteX4" fmla="*/ 37791 w 334778"/>
                <a:gd name="connsiteY4" fmla="*/ 156180 h 158717"/>
                <a:gd name="connsiteX5" fmla="*/ 19693 w 334778"/>
                <a:gd name="connsiteY5" fmla="*/ 151322 h 158717"/>
                <a:gd name="connsiteX6" fmla="*/ 8930 w 334778"/>
                <a:gd name="connsiteY6" fmla="*/ 134558 h 158717"/>
                <a:gd name="connsiteX7" fmla="*/ 929 w 334778"/>
                <a:gd name="connsiteY7" fmla="*/ 64835 h 158717"/>
                <a:gd name="connsiteX8" fmla="*/ 84653 w 334778"/>
                <a:gd name="connsiteY8" fmla="*/ 49024 h 158717"/>
                <a:gd name="connsiteX9" fmla="*/ 149804 w 334778"/>
                <a:gd name="connsiteY9" fmla="*/ 637 h 158717"/>
                <a:gd name="connsiteX10" fmla="*/ 229434 w 334778"/>
                <a:gd name="connsiteY10" fmla="*/ 29212 h 158717"/>
                <a:gd name="connsiteX11" fmla="*/ 318016 w 334778"/>
                <a:gd name="connsiteY11" fmla="*/ 67979 h 15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4778" h="158717">
                  <a:moveTo>
                    <a:pt x="318016" y="67979"/>
                  </a:moveTo>
                  <a:cubicBezTo>
                    <a:pt x="323969" y="71105"/>
                    <a:pt x="328970" y="75777"/>
                    <a:pt x="332494" y="81504"/>
                  </a:cubicBezTo>
                  <a:cubicBezTo>
                    <a:pt x="339543" y="95506"/>
                    <a:pt x="328303" y="112079"/>
                    <a:pt x="315444" y="121128"/>
                  </a:cubicBezTo>
                  <a:cubicBezTo>
                    <a:pt x="294352" y="134254"/>
                    <a:pt x="270660" y="142638"/>
                    <a:pt x="246007" y="145703"/>
                  </a:cubicBezTo>
                  <a:cubicBezTo>
                    <a:pt x="177346" y="158181"/>
                    <a:pt x="107357" y="161702"/>
                    <a:pt x="37791" y="156180"/>
                  </a:cubicBezTo>
                  <a:cubicBezTo>
                    <a:pt x="31441" y="156142"/>
                    <a:pt x="25208" y="154469"/>
                    <a:pt x="19693" y="151322"/>
                  </a:cubicBezTo>
                  <a:cubicBezTo>
                    <a:pt x="14481" y="146962"/>
                    <a:pt x="10725" y="141113"/>
                    <a:pt x="8930" y="134558"/>
                  </a:cubicBezTo>
                  <a:cubicBezTo>
                    <a:pt x="916" y="112246"/>
                    <a:pt x="-1823" y="88382"/>
                    <a:pt x="929" y="64835"/>
                  </a:cubicBezTo>
                  <a:cubicBezTo>
                    <a:pt x="-24" y="72741"/>
                    <a:pt x="78367" y="52072"/>
                    <a:pt x="84653" y="49024"/>
                  </a:cubicBezTo>
                  <a:cubicBezTo>
                    <a:pt x="106180" y="38642"/>
                    <a:pt x="128278" y="5685"/>
                    <a:pt x="149804" y="637"/>
                  </a:cubicBezTo>
                  <a:cubicBezTo>
                    <a:pt x="171331" y="-4411"/>
                    <a:pt x="208669" y="21687"/>
                    <a:pt x="229434" y="29212"/>
                  </a:cubicBezTo>
                  <a:cubicBezTo>
                    <a:pt x="260172" y="39170"/>
                    <a:pt x="289845" y="52156"/>
                    <a:pt x="318016" y="67979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6715769" y="1890077"/>
              <a:ext cx="332440" cy="157357"/>
            </a:xfrm>
            <a:custGeom>
              <a:avLst/>
              <a:gdLst>
                <a:gd name="connsiteX0" fmla="*/ 318594 w 332440"/>
                <a:gd name="connsiteY0" fmla="*/ 88592 h 157357"/>
                <a:gd name="connsiteX1" fmla="*/ 331167 w 332440"/>
                <a:gd name="connsiteY1" fmla="*/ 103833 h 157357"/>
                <a:gd name="connsiteX2" fmla="*/ 309164 w 332440"/>
                <a:gd name="connsiteY2" fmla="*/ 140885 h 157357"/>
                <a:gd name="connsiteX3" fmla="*/ 237060 w 332440"/>
                <a:gd name="connsiteY3" fmla="*/ 156315 h 157357"/>
                <a:gd name="connsiteX4" fmla="*/ 29320 w 332440"/>
                <a:gd name="connsiteY4" fmla="*/ 139742 h 157357"/>
                <a:gd name="connsiteX5" fmla="*/ 11984 w 332440"/>
                <a:gd name="connsiteY5" fmla="*/ 132693 h 157357"/>
                <a:gd name="connsiteX6" fmla="*/ 3412 w 332440"/>
                <a:gd name="connsiteY6" fmla="*/ 114691 h 157357"/>
                <a:gd name="connsiteX7" fmla="*/ 4554 w 332440"/>
                <a:gd name="connsiteY7" fmla="*/ 44492 h 157357"/>
                <a:gd name="connsiteX8" fmla="*/ 89613 w 332440"/>
                <a:gd name="connsiteY8" fmla="*/ 39634 h 157357"/>
                <a:gd name="connsiteX9" fmla="*/ 160479 w 332440"/>
                <a:gd name="connsiteY9" fmla="*/ 105 h 157357"/>
                <a:gd name="connsiteX10" fmla="*/ 235631 w 332440"/>
                <a:gd name="connsiteY10" fmla="*/ 38872 h 157357"/>
                <a:gd name="connsiteX11" fmla="*/ 318594 w 332440"/>
                <a:gd name="connsiteY11" fmla="*/ 88592 h 157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2440" h="157357">
                  <a:moveTo>
                    <a:pt x="318594" y="88592"/>
                  </a:moveTo>
                  <a:cubicBezTo>
                    <a:pt x="324124" y="92401"/>
                    <a:pt x="328479" y="97679"/>
                    <a:pt x="331167" y="103833"/>
                  </a:cubicBezTo>
                  <a:cubicBezTo>
                    <a:pt x="336406" y="118596"/>
                    <a:pt x="323071" y="133550"/>
                    <a:pt x="309164" y="140885"/>
                  </a:cubicBezTo>
                  <a:cubicBezTo>
                    <a:pt x="286527" y="151179"/>
                    <a:pt x="261927" y="156444"/>
                    <a:pt x="237060" y="156315"/>
                  </a:cubicBezTo>
                  <a:cubicBezTo>
                    <a:pt x="167387" y="159862"/>
                    <a:pt x="97549" y="154291"/>
                    <a:pt x="29320" y="139742"/>
                  </a:cubicBezTo>
                  <a:cubicBezTo>
                    <a:pt x="23020" y="138966"/>
                    <a:pt x="17038" y="136533"/>
                    <a:pt x="11984" y="132693"/>
                  </a:cubicBezTo>
                  <a:cubicBezTo>
                    <a:pt x="7367" y="127701"/>
                    <a:pt x="4377" y="121422"/>
                    <a:pt x="3412" y="114691"/>
                  </a:cubicBezTo>
                  <a:cubicBezTo>
                    <a:pt x="-1641" y="91518"/>
                    <a:pt x="-1250" y="67488"/>
                    <a:pt x="4554" y="44492"/>
                  </a:cubicBezTo>
                  <a:cubicBezTo>
                    <a:pt x="2650" y="52207"/>
                    <a:pt x="82945" y="41825"/>
                    <a:pt x="89613" y="39634"/>
                  </a:cubicBezTo>
                  <a:cubicBezTo>
                    <a:pt x="112282" y="32014"/>
                    <a:pt x="138476" y="2296"/>
                    <a:pt x="160479" y="105"/>
                  </a:cubicBezTo>
                  <a:cubicBezTo>
                    <a:pt x="182482" y="-2085"/>
                    <a:pt x="216105" y="28680"/>
                    <a:pt x="235631" y="38872"/>
                  </a:cubicBezTo>
                  <a:cubicBezTo>
                    <a:pt x="264867" y="52651"/>
                    <a:pt x="292658" y="69307"/>
                    <a:pt x="318594" y="88592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6584797" y="-929687"/>
              <a:ext cx="468720" cy="1296542"/>
            </a:xfrm>
            <a:custGeom>
              <a:avLst/>
              <a:gdLst>
                <a:gd name="connsiteX0" fmla="*/ 460044 w 468720"/>
                <a:gd name="connsiteY0" fmla="*/ 1296537 h 1296542"/>
                <a:gd name="connsiteX1" fmla="*/ 340791 w 468720"/>
                <a:gd name="connsiteY1" fmla="*/ 1267962 h 1296542"/>
                <a:gd name="connsiteX2" fmla="*/ 230301 w 468720"/>
                <a:gd name="connsiteY2" fmla="*/ 446050 h 1296542"/>
                <a:gd name="connsiteX3" fmla="*/ 223252 w 468720"/>
                <a:gd name="connsiteY3" fmla="*/ 434810 h 1296542"/>
                <a:gd name="connsiteX4" fmla="*/ -109 w 468720"/>
                <a:gd name="connsiteY4" fmla="*/ -6 h 1296542"/>
                <a:gd name="connsiteX5" fmla="*/ 212965 w 468720"/>
                <a:gd name="connsiteY5" fmla="*/ 299460 h 1296542"/>
                <a:gd name="connsiteX6" fmla="*/ 224205 w 468720"/>
                <a:gd name="connsiteY6" fmla="*/ 310414 h 1296542"/>
                <a:gd name="connsiteX7" fmla="*/ 342886 w 468720"/>
                <a:gd name="connsiteY7" fmla="*/ 428143 h 1296542"/>
                <a:gd name="connsiteX8" fmla="*/ 380986 w 468720"/>
                <a:gd name="connsiteY8" fmla="*/ 514630 h 1296542"/>
                <a:gd name="connsiteX9" fmla="*/ 396798 w 468720"/>
                <a:gd name="connsiteY9" fmla="*/ 741420 h 1296542"/>
                <a:gd name="connsiteX10" fmla="*/ 460044 w 468720"/>
                <a:gd name="connsiteY10" fmla="*/ 1296537 h 1296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8720" h="1296542">
                  <a:moveTo>
                    <a:pt x="460044" y="1296537"/>
                  </a:moveTo>
                  <a:cubicBezTo>
                    <a:pt x="395083" y="1296537"/>
                    <a:pt x="344125" y="1288060"/>
                    <a:pt x="340791" y="1267962"/>
                  </a:cubicBezTo>
                  <a:cubicBezTo>
                    <a:pt x="335552" y="1237863"/>
                    <a:pt x="270306" y="769328"/>
                    <a:pt x="230301" y="446050"/>
                  </a:cubicBezTo>
                  <a:cubicBezTo>
                    <a:pt x="227665" y="442491"/>
                    <a:pt x="225308" y="438733"/>
                    <a:pt x="223252" y="434810"/>
                  </a:cubicBezTo>
                  <a:cubicBezTo>
                    <a:pt x="190201" y="372040"/>
                    <a:pt x="29704" y="108865"/>
                    <a:pt x="-109" y="-6"/>
                  </a:cubicBezTo>
                  <a:cubicBezTo>
                    <a:pt x="58756" y="108865"/>
                    <a:pt x="124383" y="214497"/>
                    <a:pt x="212965" y="299460"/>
                  </a:cubicBezTo>
                  <a:cubicBezTo>
                    <a:pt x="216585" y="303460"/>
                    <a:pt x="220300" y="306794"/>
                    <a:pt x="224205" y="310414"/>
                  </a:cubicBezTo>
                  <a:cubicBezTo>
                    <a:pt x="265448" y="348514"/>
                    <a:pt x="311644" y="381756"/>
                    <a:pt x="342886" y="428143"/>
                  </a:cubicBezTo>
                  <a:cubicBezTo>
                    <a:pt x="360406" y="454599"/>
                    <a:pt x="373290" y="483846"/>
                    <a:pt x="380986" y="514630"/>
                  </a:cubicBezTo>
                  <a:cubicBezTo>
                    <a:pt x="399465" y="586258"/>
                    <a:pt x="396131" y="666077"/>
                    <a:pt x="396798" y="741420"/>
                  </a:cubicBezTo>
                  <a:cubicBezTo>
                    <a:pt x="397846" y="897154"/>
                    <a:pt x="497953" y="1129087"/>
                    <a:pt x="460044" y="1296537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7394651" y="-477725"/>
              <a:ext cx="441428" cy="189191"/>
            </a:xfrm>
            <a:custGeom>
              <a:avLst/>
              <a:gdLst>
                <a:gd name="connsiteX0" fmla="*/ 433430 w 441428"/>
                <a:gd name="connsiteY0" fmla="*/ 134296 h 189191"/>
                <a:gd name="connsiteX1" fmla="*/ 406760 w 441428"/>
                <a:gd name="connsiteY1" fmla="*/ 170587 h 189191"/>
                <a:gd name="connsiteX2" fmla="*/ 406760 w 441428"/>
                <a:gd name="connsiteY2" fmla="*/ 170587 h 189191"/>
                <a:gd name="connsiteX3" fmla="*/ 349610 w 441428"/>
                <a:gd name="connsiteY3" fmla="*/ 188494 h 189191"/>
                <a:gd name="connsiteX4" fmla="*/ 17664 w 441428"/>
                <a:gd name="connsiteY4" fmla="*/ 104769 h 189191"/>
                <a:gd name="connsiteX5" fmla="*/ 17664 w 441428"/>
                <a:gd name="connsiteY5" fmla="*/ 104769 h 189191"/>
                <a:gd name="connsiteX6" fmla="*/ 709 w 441428"/>
                <a:gd name="connsiteY6" fmla="*/ -6 h 189191"/>
                <a:gd name="connsiteX7" fmla="*/ 377899 w 441428"/>
                <a:gd name="connsiteY7" fmla="*/ 103721 h 189191"/>
                <a:gd name="connsiteX8" fmla="*/ 439907 w 441428"/>
                <a:gd name="connsiteY8" fmla="*/ 111436 h 189191"/>
                <a:gd name="connsiteX9" fmla="*/ 433430 w 441428"/>
                <a:gd name="connsiteY9" fmla="*/ 134296 h 18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1428" h="189191">
                  <a:moveTo>
                    <a:pt x="433430" y="134296"/>
                  </a:moveTo>
                  <a:cubicBezTo>
                    <a:pt x="420260" y="142574"/>
                    <a:pt x="410727" y="155546"/>
                    <a:pt x="406760" y="170587"/>
                  </a:cubicBezTo>
                  <a:cubicBezTo>
                    <a:pt x="406760" y="170587"/>
                    <a:pt x="406760" y="170587"/>
                    <a:pt x="406760" y="170587"/>
                  </a:cubicBezTo>
                  <a:cubicBezTo>
                    <a:pt x="388853" y="194590"/>
                    <a:pt x="369708" y="188494"/>
                    <a:pt x="349610" y="188494"/>
                  </a:cubicBezTo>
                  <a:cubicBezTo>
                    <a:pt x="313510" y="188494"/>
                    <a:pt x="100436" y="139630"/>
                    <a:pt x="17664" y="104769"/>
                  </a:cubicBezTo>
                  <a:lnTo>
                    <a:pt x="17664" y="104769"/>
                  </a:lnTo>
                  <a:cubicBezTo>
                    <a:pt x="3091" y="77432"/>
                    <a:pt x="-2339" y="43714"/>
                    <a:pt x="709" y="-6"/>
                  </a:cubicBezTo>
                  <a:cubicBezTo>
                    <a:pt x="123808" y="43509"/>
                    <a:pt x="249859" y="78173"/>
                    <a:pt x="377899" y="103721"/>
                  </a:cubicBezTo>
                  <a:cubicBezTo>
                    <a:pt x="388853" y="105817"/>
                    <a:pt x="433525" y="102388"/>
                    <a:pt x="439907" y="111436"/>
                  </a:cubicBezTo>
                  <a:cubicBezTo>
                    <a:pt x="443812" y="117628"/>
                    <a:pt x="438955" y="130010"/>
                    <a:pt x="433430" y="134296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7484858" y="-778481"/>
              <a:ext cx="207028" cy="310357"/>
            </a:xfrm>
            <a:custGeom>
              <a:avLst/>
              <a:gdLst>
                <a:gd name="connsiteX0" fmla="*/ 149580 w 207028"/>
                <a:gd name="connsiteY0" fmla="*/ 286748 h 310357"/>
                <a:gd name="connsiteX1" fmla="*/ 205492 w 207028"/>
                <a:gd name="connsiteY1" fmla="*/ 309894 h 310357"/>
                <a:gd name="connsiteX2" fmla="*/ 193110 w 207028"/>
                <a:gd name="connsiteY2" fmla="*/ 267031 h 310357"/>
                <a:gd name="connsiteX3" fmla="*/ 127959 w 207028"/>
                <a:gd name="connsiteY3" fmla="*/ 147302 h 310357"/>
                <a:gd name="connsiteX4" fmla="*/ 77286 w 207028"/>
                <a:gd name="connsiteY4" fmla="*/ 9951 h 310357"/>
                <a:gd name="connsiteX5" fmla="*/ 59950 w 207028"/>
                <a:gd name="connsiteY5" fmla="*/ 426 h 310357"/>
                <a:gd name="connsiteX6" fmla="*/ 11658 w 207028"/>
                <a:gd name="connsiteY6" fmla="*/ 6522 h 310357"/>
                <a:gd name="connsiteX7" fmla="*/ -57 w 207028"/>
                <a:gd name="connsiteY7" fmla="*/ 13761 h 310357"/>
                <a:gd name="connsiteX8" fmla="*/ 2610 w 207028"/>
                <a:gd name="connsiteY8" fmla="*/ 23286 h 310357"/>
                <a:gd name="connsiteX9" fmla="*/ 149580 w 207028"/>
                <a:gd name="connsiteY9" fmla="*/ 286748 h 3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028" h="310357">
                  <a:moveTo>
                    <a:pt x="149580" y="286748"/>
                  </a:moveTo>
                  <a:cubicBezTo>
                    <a:pt x="165392" y="300273"/>
                    <a:pt x="184918" y="312942"/>
                    <a:pt x="205492" y="309894"/>
                  </a:cubicBezTo>
                  <a:cubicBezTo>
                    <a:pt x="210445" y="295225"/>
                    <a:pt x="201587" y="279890"/>
                    <a:pt x="193110" y="267031"/>
                  </a:cubicBezTo>
                  <a:cubicBezTo>
                    <a:pt x="167313" y="229481"/>
                    <a:pt x="145479" y="189356"/>
                    <a:pt x="127959" y="147302"/>
                  </a:cubicBezTo>
                  <a:cubicBezTo>
                    <a:pt x="110337" y="101677"/>
                    <a:pt x="101670" y="52052"/>
                    <a:pt x="77286" y="9951"/>
                  </a:cubicBezTo>
                  <a:cubicBezTo>
                    <a:pt x="74876" y="2741"/>
                    <a:pt x="67329" y="-1407"/>
                    <a:pt x="59950" y="426"/>
                  </a:cubicBezTo>
                  <a:cubicBezTo>
                    <a:pt x="43742" y="1454"/>
                    <a:pt x="27613" y="3490"/>
                    <a:pt x="11658" y="6522"/>
                  </a:cubicBezTo>
                  <a:cubicBezTo>
                    <a:pt x="6896" y="7380"/>
                    <a:pt x="1276" y="9094"/>
                    <a:pt x="-57" y="13761"/>
                  </a:cubicBezTo>
                  <a:cubicBezTo>
                    <a:pt x="-348" y="17154"/>
                    <a:pt x="599" y="20538"/>
                    <a:pt x="2610" y="23286"/>
                  </a:cubicBezTo>
                  <a:cubicBezTo>
                    <a:pt x="53473" y="112917"/>
                    <a:pt x="69761" y="218358"/>
                    <a:pt x="149580" y="286748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6705927" y="-1331258"/>
              <a:ext cx="68607" cy="410143"/>
            </a:xfrm>
            <a:custGeom>
              <a:avLst/>
              <a:gdLst>
                <a:gd name="connsiteX0" fmla="*/ 68499 w 68607"/>
                <a:gd name="connsiteY0" fmla="*/ 410137 h 410143"/>
                <a:gd name="connsiteX1" fmla="*/ 2586 w 68607"/>
                <a:gd name="connsiteY1" fmla="*/ 322412 h 410143"/>
                <a:gd name="connsiteX2" fmla="*/ 205 w 68607"/>
                <a:gd name="connsiteY2" fmla="*/ 278407 h 410143"/>
                <a:gd name="connsiteX3" fmla="*/ 8396 w 68607"/>
                <a:gd name="connsiteY3" fmla="*/ 79906 h 410143"/>
                <a:gd name="connsiteX4" fmla="*/ 23827 w 68607"/>
                <a:gd name="connsiteY4" fmla="*/ 86 h 410143"/>
                <a:gd name="connsiteX5" fmla="*/ 30875 w 68607"/>
                <a:gd name="connsiteY5" fmla="*/ 753 h 410143"/>
                <a:gd name="connsiteX6" fmla="*/ 30875 w 68607"/>
                <a:gd name="connsiteY6" fmla="*/ 753 h 410143"/>
                <a:gd name="connsiteX7" fmla="*/ 45449 w 68607"/>
                <a:gd name="connsiteY7" fmla="*/ 20470 h 410143"/>
                <a:gd name="connsiteX8" fmla="*/ 50306 w 68607"/>
                <a:gd name="connsiteY8" fmla="*/ 354607 h 410143"/>
                <a:gd name="connsiteX9" fmla="*/ 56402 w 68607"/>
                <a:gd name="connsiteY9" fmla="*/ 365846 h 410143"/>
                <a:gd name="connsiteX10" fmla="*/ 68499 w 68607"/>
                <a:gd name="connsiteY10" fmla="*/ 410137 h 410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607" h="410143">
                  <a:moveTo>
                    <a:pt x="68499" y="410137"/>
                  </a:moveTo>
                  <a:cubicBezTo>
                    <a:pt x="40591" y="385563"/>
                    <a:pt x="10778" y="358512"/>
                    <a:pt x="2586" y="322412"/>
                  </a:cubicBezTo>
                  <a:cubicBezTo>
                    <a:pt x="180" y="307875"/>
                    <a:pt x="-618" y="293118"/>
                    <a:pt x="205" y="278407"/>
                  </a:cubicBezTo>
                  <a:cubicBezTo>
                    <a:pt x="2300" y="212240"/>
                    <a:pt x="5031" y="146073"/>
                    <a:pt x="8396" y="79906"/>
                  </a:cubicBezTo>
                  <a:cubicBezTo>
                    <a:pt x="9254" y="63237"/>
                    <a:pt x="2967" y="3706"/>
                    <a:pt x="23827" y="86"/>
                  </a:cubicBezTo>
                  <a:cubicBezTo>
                    <a:pt x="26197" y="-153"/>
                    <a:pt x="28592" y="74"/>
                    <a:pt x="30875" y="753"/>
                  </a:cubicBezTo>
                  <a:lnTo>
                    <a:pt x="30875" y="753"/>
                  </a:lnTo>
                  <a:cubicBezTo>
                    <a:pt x="37448" y="5866"/>
                    <a:pt x="42490" y="12686"/>
                    <a:pt x="45449" y="20470"/>
                  </a:cubicBezTo>
                  <a:lnTo>
                    <a:pt x="50306" y="354607"/>
                  </a:lnTo>
                  <a:lnTo>
                    <a:pt x="56402" y="365846"/>
                  </a:lnTo>
                  <a:cubicBezTo>
                    <a:pt x="58999" y="380965"/>
                    <a:pt x="63050" y="395798"/>
                    <a:pt x="68499" y="410137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3" name="任意多边形 42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1210172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026939 h 6858000"/>
              <a:gd name="connsiteX5" fmla="*/ 82183 w 12192000"/>
              <a:gd name="connsiteY5" fmla="*/ 6032908 h 6858000"/>
              <a:gd name="connsiteX6" fmla="*/ 4008121 w 12192000"/>
              <a:gd name="connsiteY6" fmla="*/ 5532120 h 6858000"/>
              <a:gd name="connsiteX7" fmla="*/ 11826240 w 12192000"/>
              <a:gd name="connsiteY7" fmla="*/ 1582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210172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026939"/>
                </a:lnTo>
                <a:lnTo>
                  <a:pt x="82183" y="6032908"/>
                </a:lnTo>
                <a:cubicBezTo>
                  <a:pt x="1200359" y="6109692"/>
                  <a:pt x="2537937" y="6140768"/>
                  <a:pt x="4008121" y="5532120"/>
                </a:cubicBezTo>
                <a:cubicBezTo>
                  <a:pt x="5968365" y="4720590"/>
                  <a:pt x="9530239" y="1524476"/>
                  <a:pt x="11826240" y="15823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>
                  <a:lumMod val="67000"/>
                  <a:lumOff val="3300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 userDrawn="1"/>
        </p:nvSpPr>
        <p:spPr>
          <a:xfrm>
            <a:off x="0" y="0"/>
            <a:ext cx="12161414" cy="6858000"/>
          </a:xfrm>
          <a:custGeom>
            <a:avLst/>
            <a:gdLst>
              <a:gd name="connsiteX0" fmla="*/ 1210172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026939 h 6858000"/>
              <a:gd name="connsiteX5" fmla="*/ 82183 w 12192000"/>
              <a:gd name="connsiteY5" fmla="*/ 6032908 h 6858000"/>
              <a:gd name="connsiteX6" fmla="*/ 4008121 w 12192000"/>
              <a:gd name="connsiteY6" fmla="*/ 5532120 h 6858000"/>
              <a:gd name="connsiteX7" fmla="*/ 11826240 w 12192000"/>
              <a:gd name="connsiteY7" fmla="*/ 1582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210172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026939"/>
                </a:lnTo>
                <a:lnTo>
                  <a:pt x="82183" y="6032908"/>
                </a:lnTo>
                <a:cubicBezTo>
                  <a:pt x="1200359" y="6109692"/>
                  <a:pt x="2537937" y="6140768"/>
                  <a:pt x="4008121" y="5532120"/>
                </a:cubicBezTo>
                <a:cubicBezTo>
                  <a:pt x="5968365" y="4720590"/>
                  <a:pt x="9530239" y="1524476"/>
                  <a:pt x="11826240" y="158234"/>
                </a:cubicBezTo>
                <a:close/>
              </a:path>
            </a:pathLst>
          </a:custGeom>
          <a:blipFill dpi="0" rotWithShape="1">
            <a:blip r:embed="rId2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 userDrawn="1"/>
        </p:nvSpPr>
        <p:spPr>
          <a:xfrm>
            <a:off x="0" y="0"/>
            <a:ext cx="12192000" cy="6073690"/>
          </a:xfrm>
          <a:custGeom>
            <a:avLst/>
            <a:gdLst>
              <a:gd name="connsiteX0" fmla="*/ 1210172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026939 h 6858000"/>
              <a:gd name="connsiteX5" fmla="*/ 82183 w 12192000"/>
              <a:gd name="connsiteY5" fmla="*/ 6032908 h 6858000"/>
              <a:gd name="connsiteX6" fmla="*/ 4008121 w 12192000"/>
              <a:gd name="connsiteY6" fmla="*/ 5532120 h 6858000"/>
              <a:gd name="connsiteX7" fmla="*/ 11826240 w 12192000"/>
              <a:gd name="connsiteY7" fmla="*/ 158234 h 6858000"/>
              <a:gd name="connsiteX0-1" fmla="*/ 12192000 w 12283440"/>
              <a:gd name="connsiteY0-2" fmla="*/ 6858000 h 6949440"/>
              <a:gd name="connsiteX1-3" fmla="*/ 0 w 12283440"/>
              <a:gd name="connsiteY1-4" fmla="*/ 6858000 h 6949440"/>
              <a:gd name="connsiteX2-5" fmla="*/ 0 w 12283440"/>
              <a:gd name="connsiteY2-6" fmla="*/ 6026939 h 6949440"/>
              <a:gd name="connsiteX3-7" fmla="*/ 82183 w 12283440"/>
              <a:gd name="connsiteY3-8" fmla="*/ 6032908 h 6949440"/>
              <a:gd name="connsiteX4-9" fmla="*/ 4008121 w 12283440"/>
              <a:gd name="connsiteY4-10" fmla="*/ 5532120 h 6949440"/>
              <a:gd name="connsiteX5-11" fmla="*/ 11826240 w 12283440"/>
              <a:gd name="connsiteY5-12" fmla="*/ 158234 h 6949440"/>
              <a:gd name="connsiteX6-13" fmla="*/ 12101720 w 12283440"/>
              <a:gd name="connsiteY6-14" fmla="*/ 0 h 6949440"/>
              <a:gd name="connsiteX7-15" fmla="*/ 12192000 w 12283440"/>
              <a:gd name="connsiteY7-16" fmla="*/ 0 h 6949440"/>
              <a:gd name="connsiteX8" fmla="*/ 12283440 w 12283440"/>
              <a:gd name="connsiteY8" fmla="*/ 6949440 h 6949440"/>
              <a:gd name="connsiteX0-17" fmla="*/ 0 w 12283440"/>
              <a:gd name="connsiteY0-18" fmla="*/ 6858000 h 6949440"/>
              <a:gd name="connsiteX1-19" fmla="*/ 0 w 12283440"/>
              <a:gd name="connsiteY1-20" fmla="*/ 6026939 h 6949440"/>
              <a:gd name="connsiteX2-21" fmla="*/ 82183 w 12283440"/>
              <a:gd name="connsiteY2-22" fmla="*/ 6032908 h 6949440"/>
              <a:gd name="connsiteX3-23" fmla="*/ 4008121 w 12283440"/>
              <a:gd name="connsiteY3-24" fmla="*/ 5532120 h 6949440"/>
              <a:gd name="connsiteX4-25" fmla="*/ 11826240 w 12283440"/>
              <a:gd name="connsiteY4-26" fmla="*/ 158234 h 6949440"/>
              <a:gd name="connsiteX5-27" fmla="*/ 12101720 w 12283440"/>
              <a:gd name="connsiteY5-28" fmla="*/ 0 h 6949440"/>
              <a:gd name="connsiteX6-29" fmla="*/ 12192000 w 12283440"/>
              <a:gd name="connsiteY6-30" fmla="*/ 0 h 6949440"/>
              <a:gd name="connsiteX7-31" fmla="*/ 12283440 w 12283440"/>
              <a:gd name="connsiteY7-32" fmla="*/ 6949440 h 6949440"/>
              <a:gd name="connsiteX0-33" fmla="*/ 0 w 12192000"/>
              <a:gd name="connsiteY0-34" fmla="*/ 6858000 h 6858000"/>
              <a:gd name="connsiteX1-35" fmla="*/ 0 w 12192000"/>
              <a:gd name="connsiteY1-36" fmla="*/ 6026939 h 6858000"/>
              <a:gd name="connsiteX2-37" fmla="*/ 82183 w 12192000"/>
              <a:gd name="connsiteY2-38" fmla="*/ 6032908 h 6858000"/>
              <a:gd name="connsiteX3-39" fmla="*/ 4008121 w 12192000"/>
              <a:gd name="connsiteY3-40" fmla="*/ 5532120 h 6858000"/>
              <a:gd name="connsiteX4-41" fmla="*/ 11826240 w 12192000"/>
              <a:gd name="connsiteY4-42" fmla="*/ 158234 h 6858000"/>
              <a:gd name="connsiteX5-43" fmla="*/ 12101720 w 12192000"/>
              <a:gd name="connsiteY5-44" fmla="*/ 0 h 6858000"/>
              <a:gd name="connsiteX6-45" fmla="*/ 12192000 w 12192000"/>
              <a:gd name="connsiteY6-46" fmla="*/ 0 h 6858000"/>
              <a:gd name="connsiteX0-47" fmla="*/ 0 w 12192000"/>
              <a:gd name="connsiteY0-48" fmla="*/ 6026939 h 6073690"/>
              <a:gd name="connsiteX1-49" fmla="*/ 82183 w 12192000"/>
              <a:gd name="connsiteY1-50" fmla="*/ 6032908 h 6073690"/>
              <a:gd name="connsiteX2-51" fmla="*/ 4008121 w 12192000"/>
              <a:gd name="connsiteY2-52" fmla="*/ 5532120 h 6073690"/>
              <a:gd name="connsiteX3-53" fmla="*/ 11826240 w 12192000"/>
              <a:gd name="connsiteY3-54" fmla="*/ 158234 h 6073690"/>
              <a:gd name="connsiteX4-55" fmla="*/ 12101720 w 12192000"/>
              <a:gd name="connsiteY4-56" fmla="*/ 0 h 6073690"/>
              <a:gd name="connsiteX5-57" fmla="*/ 12192000 w 12192000"/>
              <a:gd name="connsiteY5-58" fmla="*/ 0 h 6073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2192000" h="6073690">
                <a:moveTo>
                  <a:pt x="0" y="6026939"/>
                </a:moveTo>
                <a:lnTo>
                  <a:pt x="82183" y="6032908"/>
                </a:lnTo>
                <a:cubicBezTo>
                  <a:pt x="1200359" y="6109692"/>
                  <a:pt x="2537937" y="6140768"/>
                  <a:pt x="4008121" y="5532120"/>
                </a:cubicBezTo>
                <a:cubicBezTo>
                  <a:pt x="5968365" y="4720590"/>
                  <a:pt x="9530239" y="1524476"/>
                  <a:pt x="11826240" y="158234"/>
                </a:cubicBezTo>
                <a:lnTo>
                  <a:pt x="12101720" y="0"/>
                </a:lnTo>
                <a:lnTo>
                  <a:pt x="12192000" y="0"/>
                </a:lnTo>
              </a:path>
            </a:pathLst>
          </a:custGeom>
          <a:noFill/>
          <a:ln w="28575"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  <a:effectLst>
            <a:outerShdw blurRad="215900" dist="38100" dir="2700000" algn="tl" rotWithShape="0">
              <a:schemeClr val="bg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396430" y="1114755"/>
            <a:ext cx="6591300" cy="54006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7419820" y="6109300"/>
            <a:ext cx="4772181" cy="748700"/>
          </a:xfrm>
          <a:custGeom>
            <a:avLst/>
            <a:gdLst>
              <a:gd name="connsiteX0" fmla="*/ 665403 w 4772181"/>
              <a:gd name="connsiteY0" fmla="*/ 498429 h 748700"/>
              <a:gd name="connsiteX1" fmla="*/ 1539167 w 4772181"/>
              <a:gd name="connsiteY1" fmla="*/ 715853 h 748700"/>
              <a:gd name="connsiteX2" fmla="*/ 1694062 w 4772181"/>
              <a:gd name="connsiteY2" fmla="*/ 748700 h 748700"/>
              <a:gd name="connsiteX3" fmla="*/ 0 w 4772181"/>
              <a:gd name="connsiteY3" fmla="*/ 748700 h 748700"/>
              <a:gd name="connsiteX4" fmla="*/ 27767 w 4772181"/>
              <a:gd name="connsiteY4" fmla="*/ 724104 h 748700"/>
              <a:gd name="connsiteX5" fmla="*/ 601437 w 4772181"/>
              <a:gd name="connsiteY5" fmla="*/ 499844 h 748700"/>
              <a:gd name="connsiteX6" fmla="*/ 665403 w 4772181"/>
              <a:gd name="connsiteY6" fmla="*/ 498429 h 748700"/>
              <a:gd name="connsiteX7" fmla="*/ 4096991 w 4772181"/>
              <a:gd name="connsiteY7" fmla="*/ 1590 h 748700"/>
              <a:gd name="connsiteX8" fmla="*/ 4630873 w 4772181"/>
              <a:gd name="connsiteY8" fmla="*/ 46985 h 748700"/>
              <a:gd name="connsiteX9" fmla="*/ 4772181 w 4772181"/>
              <a:gd name="connsiteY9" fmla="*/ 69513 h 748700"/>
              <a:gd name="connsiteX10" fmla="*/ 4772181 w 4772181"/>
              <a:gd name="connsiteY10" fmla="*/ 748700 h 748700"/>
              <a:gd name="connsiteX11" fmla="*/ 2293680 w 4772181"/>
              <a:gd name="connsiteY11" fmla="*/ 748700 h 748700"/>
              <a:gd name="connsiteX12" fmla="*/ 2359930 w 4772181"/>
              <a:gd name="connsiteY12" fmla="*/ 726241 h 748700"/>
              <a:gd name="connsiteX13" fmla="*/ 3622429 w 4772181"/>
              <a:gd name="connsiteY13" fmla="*/ 25282 h 748700"/>
              <a:gd name="connsiteX14" fmla="*/ 4096991 w 4772181"/>
              <a:gd name="connsiteY14" fmla="*/ 1590 h 74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72181" h="748700">
                <a:moveTo>
                  <a:pt x="665403" y="498429"/>
                </a:moveTo>
                <a:cubicBezTo>
                  <a:pt x="871815" y="507728"/>
                  <a:pt x="1204270" y="633078"/>
                  <a:pt x="1539167" y="715853"/>
                </a:cubicBezTo>
                <a:lnTo>
                  <a:pt x="1694062" y="748700"/>
                </a:lnTo>
                <a:lnTo>
                  <a:pt x="0" y="748700"/>
                </a:lnTo>
                <a:lnTo>
                  <a:pt x="27767" y="724104"/>
                </a:lnTo>
                <a:cubicBezTo>
                  <a:pt x="166422" y="618002"/>
                  <a:pt x="444214" y="516242"/>
                  <a:pt x="601437" y="499844"/>
                </a:cubicBezTo>
                <a:cubicBezTo>
                  <a:pt x="621090" y="497795"/>
                  <a:pt x="642469" y="497395"/>
                  <a:pt x="665403" y="498429"/>
                </a:cubicBezTo>
                <a:close/>
                <a:moveTo>
                  <a:pt x="4096991" y="1590"/>
                </a:moveTo>
                <a:cubicBezTo>
                  <a:pt x="4270973" y="6594"/>
                  <a:pt x="4454842" y="23112"/>
                  <a:pt x="4630873" y="46985"/>
                </a:cubicBezTo>
                <a:lnTo>
                  <a:pt x="4772181" y="69513"/>
                </a:lnTo>
                <a:lnTo>
                  <a:pt x="4772181" y="748700"/>
                </a:lnTo>
                <a:lnTo>
                  <a:pt x="2293680" y="748700"/>
                </a:lnTo>
                <a:lnTo>
                  <a:pt x="2359930" y="726241"/>
                </a:lnTo>
                <a:cubicBezTo>
                  <a:pt x="2780763" y="560159"/>
                  <a:pt x="3144732" y="102929"/>
                  <a:pt x="3622429" y="25282"/>
                </a:cubicBezTo>
                <a:cubicBezTo>
                  <a:pt x="3758914" y="3098"/>
                  <a:pt x="3923009" y="-3414"/>
                  <a:pt x="4096991" y="159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215900" dist="38100" dir="16200000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 userDrawn="1"/>
        </p:nvSpPr>
        <p:spPr>
          <a:xfrm>
            <a:off x="0" y="0"/>
            <a:ext cx="3875940" cy="532566"/>
          </a:xfrm>
          <a:custGeom>
            <a:avLst/>
            <a:gdLst>
              <a:gd name="connsiteX0" fmla="*/ 0 w 3875940"/>
              <a:gd name="connsiteY0" fmla="*/ 0 h 532566"/>
              <a:gd name="connsiteX1" fmla="*/ 3875940 w 3875940"/>
              <a:gd name="connsiteY1" fmla="*/ 0 h 532566"/>
              <a:gd name="connsiteX2" fmla="*/ 3821362 w 3875940"/>
              <a:gd name="connsiteY2" fmla="*/ 23206 h 532566"/>
              <a:gd name="connsiteX3" fmla="*/ 2720051 w 3875940"/>
              <a:gd name="connsiteY3" fmla="*/ 358815 h 532566"/>
              <a:gd name="connsiteX4" fmla="*/ 1932972 w 3875940"/>
              <a:gd name="connsiteY4" fmla="*/ 196770 h 532566"/>
              <a:gd name="connsiteX5" fmla="*/ 567159 w 3875940"/>
              <a:gd name="connsiteY5" fmla="*/ 532435 h 532566"/>
              <a:gd name="connsiteX6" fmla="*/ 60745 w 3875940"/>
              <a:gd name="connsiteY6" fmla="*/ 471295 h 532566"/>
              <a:gd name="connsiteX7" fmla="*/ 0 w 3875940"/>
              <a:gd name="connsiteY7" fmla="*/ 455847 h 532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75940" h="532566">
                <a:moveTo>
                  <a:pt x="0" y="0"/>
                </a:moveTo>
                <a:lnTo>
                  <a:pt x="3875940" y="0"/>
                </a:lnTo>
                <a:lnTo>
                  <a:pt x="3821362" y="23206"/>
                </a:lnTo>
                <a:cubicBezTo>
                  <a:pt x="3466619" y="165595"/>
                  <a:pt x="2917544" y="318666"/>
                  <a:pt x="2720051" y="358815"/>
                </a:cubicBezTo>
                <a:cubicBezTo>
                  <a:pt x="2368952" y="430192"/>
                  <a:pt x="2291787" y="167833"/>
                  <a:pt x="1932972" y="196770"/>
                </a:cubicBezTo>
                <a:cubicBezTo>
                  <a:pt x="1574157" y="225707"/>
                  <a:pt x="983847" y="526648"/>
                  <a:pt x="567159" y="532435"/>
                </a:cubicBezTo>
                <a:cubicBezTo>
                  <a:pt x="410901" y="534605"/>
                  <a:pt x="231313" y="509647"/>
                  <a:pt x="60745" y="471295"/>
                </a:cubicBezTo>
                <a:lnTo>
                  <a:pt x="0" y="45584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228600" dist="381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6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98462" y="83245"/>
            <a:ext cx="1402001" cy="629588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626964" y="568470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b="1" dirty="0">
                <a:solidFill>
                  <a:schemeClr val="bg1"/>
                </a:solidFill>
                <a:cs typeface="+mn-ea"/>
                <a:sym typeface="+mn-lt"/>
              </a:rPr>
              <a:t>标注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2450801" y="595724"/>
            <a:ext cx="140200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字体使用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450801" y="1984424"/>
            <a:ext cx="140200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行距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450801" y="2790834"/>
            <a:ext cx="140200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图片出处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450801" y="4186377"/>
            <a:ext cx="140200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声明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2450801" y="5572088"/>
            <a:ext cx="140200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作者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3852802" y="594849"/>
            <a:ext cx="7074345" cy="5386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英文 微软雅黑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中文 微软雅黑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正文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1.5</a:t>
            </a: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自律的音律（免费可商用）</a:t>
            </a:r>
            <a:endParaRPr lang="en-US" altLang="zh-CN" sz="1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本网站所提供的任何信息内容（包括但不限于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模板、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Word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文档、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Excel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图表、图片素材等）均受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中华人民共和国著作权法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信息网络传播权保护条例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及其他适用的法律法规的保护，未经权利人书面明确授权，信息内容的任何部分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包括图片或图表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)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不得被全部或部分的复制、传播、销售，否则将承担法律责任。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智慧树同学（邮箱：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346826826@qq.com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）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539307" y="981547"/>
            <a:ext cx="4087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>
                <a:solidFill>
                  <a:schemeClr val="tx1">
                    <a:alpha val="11000"/>
                  </a:schemeClr>
                </a:solidFill>
                <a:latin typeface="+mj-ea"/>
                <a:ea typeface="+mj-ea"/>
              </a:rPr>
              <a:t>CONTENT</a:t>
            </a:r>
            <a:endParaRPr lang="zh-CN" altLang="en-US" sz="6600">
              <a:solidFill>
                <a:schemeClr val="tx1">
                  <a:alpha val="11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任意多边形 3"/>
          <p:cNvSpPr/>
          <p:nvPr userDrawn="1"/>
        </p:nvSpPr>
        <p:spPr>
          <a:xfrm rot="17737803">
            <a:off x="793255" y="3048636"/>
            <a:ext cx="3307629" cy="6298164"/>
          </a:xfrm>
          <a:custGeom>
            <a:avLst/>
            <a:gdLst>
              <a:gd name="connsiteX0" fmla="*/ 2598916 w 3307629"/>
              <a:gd name="connsiteY0" fmla="*/ 68693 h 6298164"/>
              <a:gd name="connsiteX1" fmla="*/ 3307629 w 3307629"/>
              <a:gd name="connsiteY1" fmla="*/ 3034747 h 6298164"/>
              <a:gd name="connsiteX2" fmla="*/ 2598917 w 3307629"/>
              <a:gd name="connsiteY2" fmla="*/ 6000801 h 6298164"/>
              <a:gd name="connsiteX3" fmla="*/ 2432294 w 3307629"/>
              <a:gd name="connsiteY3" fmla="*/ 6298164 h 6298164"/>
              <a:gd name="connsiteX4" fmla="*/ 0 w 3307629"/>
              <a:gd name="connsiteY4" fmla="*/ 1228401 h 6298164"/>
              <a:gd name="connsiteX5" fmla="*/ 2560424 w 3307629"/>
              <a:gd name="connsiteY5" fmla="*/ 0 h 6298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7629" h="6298164">
                <a:moveTo>
                  <a:pt x="2598916" y="68693"/>
                </a:moveTo>
                <a:cubicBezTo>
                  <a:pt x="3049776" y="942132"/>
                  <a:pt x="3307629" y="1954896"/>
                  <a:pt x="3307629" y="3034747"/>
                </a:cubicBezTo>
                <a:cubicBezTo>
                  <a:pt x="3307629" y="4114599"/>
                  <a:pt x="3049775" y="5127362"/>
                  <a:pt x="2598917" y="6000801"/>
                </a:cubicBezTo>
                <a:lnTo>
                  <a:pt x="2432294" y="6298164"/>
                </a:lnTo>
                <a:lnTo>
                  <a:pt x="0" y="1228401"/>
                </a:lnTo>
                <a:lnTo>
                  <a:pt x="2560424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2">
                  <a:alpha val="0"/>
                  <a:lumMod val="67000"/>
                  <a:lumOff val="3300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3988366" y="1582005"/>
            <a:ext cx="16241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>
                <a:latin typeface="+mj-ea"/>
                <a:ea typeface="+mj-ea"/>
              </a:rPr>
              <a:t>目录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82421" y="2786640"/>
            <a:ext cx="3936724" cy="3896268"/>
            <a:chOff x="1288914" y="3126328"/>
            <a:chExt cx="2811093" cy="2782204"/>
          </a:xfrm>
        </p:grpSpPr>
        <p:sp>
          <p:nvSpPr>
            <p:cNvPr id="7" name="任意多边形 6"/>
            <p:cNvSpPr/>
            <p:nvPr/>
          </p:nvSpPr>
          <p:spPr>
            <a:xfrm>
              <a:off x="1808660" y="5667587"/>
              <a:ext cx="155668" cy="240945"/>
            </a:xfrm>
            <a:custGeom>
              <a:avLst/>
              <a:gdLst>
                <a:gd name="connsiteX0" fmla="*/ 83191 w 155668"/>
                <a:gd name="connsiteY0" fmla="*/ -22 h 240945"/>
                <a:gd name="connsiteX1" fmla="*/ 53111 w 155668"/>
                <a:gd name="connsiteY1" fmla="*/ 7595 h 240945"/>
                <a:gd name="connsiteX2" fmla="*/ 9992 w 155668"/>
                <a:gd name="connsiteY2" fmla="*/ 34964 h 240945"/>
                <a:gd name="connsiteX3" fmla="*/ 6893 w 155668"/>
                <a:gd name="connsiteY3" fmla="*/ 111003 h 240945"/>
                <a:gd name="connsiteX4" fmla="*/ 35553 w 155668"/>
                <a:gd name="connsiteY4" fmla="*/ 184718 h 240945"/>
                <a:gd name="connsiteX5" fmla="*/ 92099 w 155668"/>
                <a:gd name="connsiteY5" fmla="*/ 238553 h 240945"/>
                <a:gd name="connsiteX6" fmla="*/ 102685 w 155668"/>
                <a:gd name="connsiteY6" fmla="*/ 240876 h 240945"/>
                <a:gd name="connsiteX7" fmla="*/ 115595 w 155668"/>
                <a:gd name="connsiteY7" fmla="*/ 230161 h 240945"/>
                <a:gd name="connsiteX8" fmla="*/ 129925 w 155668"/>
                <a:gd name="connsiteY8" fmla="*/ 161739 h 240945"/>
                <a:gd name="connsiteX9" fmla="*/ 129925 w 155668"/>
                <a:gd name="connsiteY9" fmla="*/ 131917 h 240945"/>
                <a:gd name="connsiteX10" fmla="*/ 144255 w 155668"/>
                <a:gd name="connsiteY10" fmla="*/ 113456 h 240945"/>
                <a:gd name="connsiteX11" fmla="*/ 147224 w 155668"/>
                <a:gd name="connsiteY11" fmla="*/ 51747 h 240945"/>
                <a:gd name="connsiteX12" fmla="*/ 111076 w 155668"/>
                <a:gd name="connsiteY12" fmla="*/ 19343 h 240945"/>
                <a:gd name="connsiteX13" fmla="*/ 83191 w 155668"/>
                <a:gd name="connsiteY13" fmla="*/ -22 h 24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668" h="240945">
                  <a:moveTo>
                    <a:pt x="83191" y="-22"/>
                  </a:moveTo>
                  <a:cubicBezTo>
                    <a:pt x="72760" y="533"/>
                    <a:pt x="62548" y="3115"/>
                    <a:pt x="53111" y="7595"/>
                  </a:cubicBezTo>
                  <a:cubicBezTo>
                    <a:pt x="36444" y="12462"/>
                    <a:pt x="21495" y="21951"/>
                    <a:pt x="9992" y="34964"/>
                  </a:cubicBezTo>
                  <a:cubicBezTo>
                    <a:pt x="-5500" y="56136"/>
                    <a:pt x="-207" y="85700"/>
                    <a:pt x="6893" y="111003"/>
                  </a:cubicBezTo>
                  <a:cubicBezTo>
                    <a:pt x="13168" y="136732"/>
                    <a:pt x="22799" y="161519"/>
                    <a:pt x="35553" y="184718"/>
                  </a:cubicBezTo>
                  <a:cubicBezTo>
                    <a:pt x="48399" y="208072"/>
                    <a:pt x="68151" y="226869"/>
                    <a:pt x="92099" y="238553"/>
                  </a:cubicBezTo>
                  <a:cubicBezTo>
                    <a:pt x="95326" y="240321"/>
                    <a:pt x="99006" y="241134"/>
                    <a:pt x="102685" y="240876"/>
                  </a:cubicBezTo>
                  <a:cubicBezTo>
                    <a:pt x="108339" y="239353"/>
                    <a:pt x="113051" y="235442"/>
                    <a:pt x="115595" y="230161"/>
                  </a:cubicBezTo>
                  <a:cubicBezTo>
                    <a:pt x="128182" y="209712"/>
                    <a:pt x="133242" y="185519"/>
                    <a:pt x="129925" y="161739"/>
                  </a:cubicBezTo>
                  <a:cubicBezTo>
                    <a:pt x="127278" y="151979"/>
                    <a:pt x="127278" y="141677"/>
                    <a:pt x="129925" y="131917"/>
                  </a:cubicBezTo>
                  <a:cubicBezTo>
                    <a:pt x="133785" y="125113"/>
                    <a:pt x="138613" y="118891"/>
                    <a:pt x="144255" y="113456"/>
                  </a:cubicBezTo>
                  <a:cubicBezTo>
                    <a:pt x="158236" y="95602"/>
                    <a:pt x="159424" y="70866"/>
                    <a:pt x="147224" y="51747"/>
                  </a:cubicBezTo>
                  <a:cubicBezTo>
                    <a:pt x="137800" y="37546"/>
                    <a:pt x="121404" y="31608"/>
                    <a:pt x="111076" y="19343"/>
                  </a:cubicBezTo>
                  <a:cubicBezTo>
                    <a:pt x="101910" y="9531"/>
                    <a:pt x="99070" y="-22"/>
                    <a:pt x="83191" y="-22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881263" y="5613784"/>
              <a:ext cx="116076" cy="126356"/>
            </a:xfrm>
            <a:custGeom>
              <a:avLst/>
              <a:gdLst>
                <a:gd name="connsiteX0" fmla="*/ 12654 w 116076"/>
                <a:gd name="connsiteY0" fmla="*/ 65400 h 126356"/>
                <a:gd name="connsiteX1" fmla="*/ 518 w 116076"/>
                <a:gd name="connsiteY1" fmla="*/ 82699 h 126356"/>
                <a:gd name="connsiteX2" fmla="*/ 1551 w 116076"/>
                <a:gd name="connsiteY2" fmla="*/ 96642 h 126356"/>
                <a:gd name="connsiteX3" fmla="*/ 19109 w 116076"/>
                <a:gd name="connsiteY3" fmla="*/ 119105 h 126356"/>
                <a:gd name="connsiteX4" fmla="*/ 38215 w 116076"/>
                <a:gd name="connsiteY4" fmla="*/ 126334 h 126356"/>
                <a:gd name="connsiteX5" fmla="*/ 52932 w 116076"/>
                <a:gd name="connsiteY5" fmla="*/ 121945 h 126356"/>
                <a:gd name="connsiteX6" fmla="*/ 100312 w 116076"/>
                <a:gd name="connsiteY6" fmla="*/ 89800 h 126356"/>
                <a:gd name="connsiteX7" fmla="*/ 115804 w 116076"/>
                <a:gd name="connsiteY7" fmla="*/ 65916 h 126356"/>
                <a:gd name="connsiteX8" fmla="*/ 114383 w 116076"/>
                <a:gd name="connsiteY8" fmla="*/ 48746 h 126356"/>
                <a:gd name="connsiteX9" fmla="*/ 110510 w 116076"/>
                <a:gd name="connsiteY9" fmla="*/ 32221 h 126356"/>
                <a:gd name="connsiteX10" fmla="*/ 108187 w 116076"/>
                <a:gd name="connsiteY10" fmla="*/ 25508 h 126356"/>
                <a:gd name="connsiteX11" fmla="*/ 103410 w 116076"/>
                <a:gd name="connsiteY11" fmla="*/ 19828 h 126356"/>
                <a:gd name="connsiteX12" fmla="*/ 77590 w 116076"/>
                <a:gd name="connsiteY12" fmla="*/ 1109 h 126356"/>
                <a:gd name="connsiteX13" fmla="*/ 60291 w 116076"/>
                <a:gd name="connsiteY13" fmla="*/ 9371 h 126356"/>
                <a:gd name="connsiteX14" fmla="*/ 12654 w 116076"/>
                <a:gd name="connsiteY14" fmla="*/ 65400 h 126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076" h="126356">
                  <a:moveTo>
                    <a:pt x="12654" y="65400"/>
                  </a:moveTo>
                  <a:cubicBezTo>
                    <a:pt x="7089" y="69931"/>
                    <a:pt x="2881" y="75921"/>
                    <a:pt x="518" y="82699"/>
                  </a:cubicBezTo>
                  <a:cubicBezTo>
                    <a:pt x="-502" y="87347"/>
                    <a:pt x="-140" y="92188"/>
                    <a:pt x="1551" y="96642"/>
                  </a:cubicBezTo>
                  <a:cubicBezTo>
                    <a:pt x="4985" y="105743"/>
                    <a:pt x="11104" y="113579"/>
                    <a:pt x="19109" y="119105"/>
                  </a:cubicBezTo>
                  <a:cubicBezTo>
                    <a:pt x="24544" y="123494"/>
                    <a:pt x="31231" y="126025"/>
                    <a:pt x="38215" y="126334"/>
                  </a:cubicBezTo>
                  <a:cubicBezTo>
                    <a:pt x="43366" y="125909"/>
                    <a:pt x="48388" y="124411"/>
                    <a:pt x="52932" y="121945"/>
                  </a:cubicBezTo>
                  <a:cubicBezTo>
                    <a:pt x="70348" y="113838"/>
                    <a:pt x="86343" y="102981"/>
                    <a:pt x="100312" y="89800"/>
                  </a:cubicBezTo>
                  <a:cubicBezTo>
                    <a:pt x="107967" y="83758"/>
                    <a:pt x="113415" y="75366"/>
                    <a:pt x="115804" y="65916"/>
                  </a:cubicBezTo>
                  <a:cubicBezTo>
                    <a:pt x="116359" y="60158"/>
                    <a:pt x="115881" y="54336"/>
                    <a:pt x="114383" y="48746"/>
                  </a:cubicBezTo>
                  <a:cubicBezTo>
                    <a:pt x="113221" y="43195"/>
                    <a:pt x="111801" y="37773"/>
                    <a:pt x="110510" y="32221"/>
                  </a:cubicBezTo>
                  <a:cubicBezTo>
                    <a:pt x="110072" y="29885"/>
                    <a:pt x="109284" y="27626"/>
                    <a:pt x="108187" y="25508"/>
                  </a:cubicBezTo>
                  <a:cubicBezTo>
                    <a:pt x="106883" y="23391"/>
                    <a:pt x="105282" y="21468"/>
                    <a:pt x="103410" y="19828"/>
                  </a:cubicBezTo>
                  <a:cubicBezTo>
                    <a:pt x="96219" y="11837"/>
                    <a:pt x="87428" y="5459"/>
                    <a:pt x="77590" y="1109"/>
                  </a:cubicBezTo>
                  <a:cubicBezTo>
                    <a:pt x="68424" y="-2248"/>
                    <a:pt x="65455" y="2271"/>
                    <a:pt x="60291" y="9371"/>
                  </a:cubicBezTo>
                  <a:cubicBezTo>
                    <a:pt x="45896" y="29265"/>
                    <a:pt x="29966" y="47997"/>
                    <a:pt x="12654" y="65400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923690" y="4757699"/>
              <a:ext cx="579096" cy="950553"/>
            </a:xfrm>
            <a:custGeom>
              <a:avLst/>
              <a:gdLst>
                <a:gd name="connsiteX0" fmla="*/ 577636 w 579096"/>
                <a:gd name="connsiteY0" fmla="*/ 71757 h 950553"/>
                <a:gd name="connsiteX1" fmla="*/ 507019 w 579096"/>
                <a:gd name="connsiteY1" fmla="*/ 365844 h 950553"/>
                <a:gd name="connsiteX2" fmla="*/ 362299 w 579096"/>
                <a:gd name="connsiteY2" fmla="*/ 703825 h 950553"/>
                <a:gd name="connsiteX3" fmla="*/ 189694 w 579096"/>
                <a:gd name="connsiteY3" fmla="*/ 878624 h 950553"/>
                <a:gd name="connsiteX4" fmla="*/ 58917 w 579096"/>
                <a:gd name="connsiteY4" fmla="*/ 950532 h 950553"/>
                <a:gd name="connsiteX5" fmla="*/ 7278 w 579096"/>
                <a:gd name="connsiteY5" fmla="*/ 898893 h 950553"/>
                <a:gd name="connsiteX6" fmla="*/ 5470 w 579096"/>
                <a:gd name="connsiteY6" fmla="*/ 895924 h 950553"/>
                <a:gd name="connsiteX7" fmla="*/ 17347 w 579096"/>
                <a:gd name="connsiteY7" fmla="*/ 817431 h 950553"/>
                <a:gd name="connsiteX8" fmla="*/ 189694 w 579096"/>
                <a:gd name="connsiteY8" fmla="*/ 523732 h 950553"/>
                <a:gd name="connsiteX9" fmla="*/ 215514 w 579096"/>
                <a:gd name="connsiteY9" fmla="*/ 477773 h 950553"/>
                <a:gd name="connsiteX10" fmla="*/ 223905 w 579096"/>
                <a:gd name="connsiteY10" fmla="*/ 430393 h 950553"/>
                <a:gd name="connsiteX11" fmla="*/ 234233 w 579096"/>
                <a:gd name="connsiteY11" fmla="*/ 365844 h 950553"/>
                <a:gd name="connsiteX12" fmla="*/ 300848 w 579096"/>
                <a:gd name="connsiteY12" fmla="*/ 137081 h 950553"/>
                <a:gd name="connsiteX13" fmla="*/ 336479 w 579096"/>
                <a:gd name="connsiteY13" fmla="*/ 63366 h 950553"/>
                <a:gd name="connsiteX14" fmla="*/ 464287 w 579096"/>
                <a:gd name="connsiteY14" fmla="*/ 7079 h 950553"/>
                <a:gd name="connsiteX15" fmla="*/ 577636 w 579096"/>
                <a:gd name="connsiteY15" fmla="*/ 71757 h 95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9096" h="950553">
                  <a:moveTo>
                    <a:pt x="577636" y="71757"/>
                  </a:moveTo>
                  <a:cubicBezTo>
                    <a:pt x="568470" y="145602"/>
                    <a:pt x="527416" y="293936"/>
                    <a:pt x="507019" y="365844"/>
                  </a:cubicBezTo>
                  <a:cubicBezTo>
                    <a:pt x="466611" y="507853"/>
                    <a:pt x="453830" y="587507"/>
                    <a:pt x="362299" y="703825"/>
                  </a:cubicBezTo>
                  <a:cubicBezTo>
                    <a:pt x="311473" y="768348"/>
                    <a:pt x="253572" y="826984"/>
                    <a:pt x="189694" y="878624"/>
                  </a:cubicBezTo>
                  <a:cubicBezTo>
                    <a:pt x="150965" y="909995"/>
                    <a:pt x="107846" y="939430"/>
                    <a:pt x="58917" y="950532"/>
                  </a:cubicBezTo>
                  <a:cubicBezTo>
                    <a:pt x="48073" y="928327"/>
                    <a:pt x="20187" y="919419"/>
                    <a:pt x="7278" y="898893"/>
                  </a:cubicBezTo>
                  <a:cubicBezTo>
                    <a:pt x="6632" y="897860"/>
                    <a:pt x="6116" y="896827"/>
                    <a:pt x="5470" y="895924"/>
                  </a:cubicBezTo>
                  <a:cubicBezTo>
                    <a:pt x="-7440" y="871653"/>
                    <a:pt x="4696" y="841960"/>
                    <a:pt x="17347" y="817431"/>
                  </a:cubicBezTo>
                  <a:cubicBezTo>
                    <a:pt x="69284" y="716399"/>
                    <a:pt x="126823" y="618348"/>
                    <a:pt x="189694" y="523732"/>
                  </a:cubicBezTo>
                  <a:cubicBezTo>
                    <a:pt x="200216" y="509570"/>
                    <a:pt x="208891" y="494129"/>
                    <a:pt x="215514" y="477773"/>
                  </a:cubicBezTo>
                  <a:cubicBezTo>
                    <a:pt x="220058" y="462345"/>
                    <a:pt x="222873" y="446453"/>
                    <a:pt x="223905" y="430393"/>
                  </a:cubicBezTo>
                  <a:cubicBezTo>
                    <a:pt x="226487" y="408576"/>
                    <a:pt x="229973" y="387016"/>
                    <a:pt x="234233" y="365844"/>
                  </a:cubicBezTo>
                  <a:cubicBezTo>
                    <a:pt x="251507" y="288243"/>
                    <a:pt x="273750" y="211829"/>
                    <a:pt x="300848" y="137081"/>
                  </a:cubicBezTo>
                  <a:cubicBezTo>
                    <a:pt x="308103" y="110538"/>
                    <a:pt x="320187" y="85545"/>
                    <a:pt x="336479" y="63366"/>
                  </a:cubicBezTo>
                  <a:cubicBezTo>
                    <a:pt x="367076" y="26960"/>
                    <a:pt x="417166" y="13792"/>
                    <a:pt x="464287" y="7079"/>
                  </a:cubicBezTo>
                  <a:cubicBezTo>
                    <a:pt x="536841" y="-3636"/>
                    <a:pt x="588351" y="-14223"/>
                    <a:pt x="577636" y="71757"/>
                  </a:cubicBezTo>
                  <a:close/>
                </a:path>
              </a:pathLst>
            </a:custGeom>
            <a:solidFill>
              <a:srgbClr val="3E3E54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288914" y="4942608"/>
              <a:ext cx="173213" cy="220058"/>
            </a:xfrm>
            <a:custGeom>
              <a:avLst/>
              <a:gdLst>
                <a:gd name="connsiteX0" fmla="*/ 158451 w 173213"/>
                <a:gd name="connsiteY0" fmla="*/ 21241 h 220058"/>
                <a:gd name="connsiteX1" fmla="*/ 130436 w 173213"/>
                <a:gd name="connsiteY1" fmla="*/ 7685 h 220058"/>
                <a:gd name="connsiteX2" fmla="*/ 79830 w 173213"/>
                <a:gd name="connsiteY2" fmla="*/ 972 h 220058"/>
                <a:gd name="connsiteX3" fmla="*/ 28190 w 173213"/>
                <a:gd name="connsiteY3" fmla="*/ 57259 h 220058"/>
                <a:gd name="connsiteX4" fmla="*/ 2370 w 173213"/>
                <a:gd name="connsiteY4" fmla="*/ 132136 h 220058"/>
                <a:gd name="connsiteX5" fmla="*/ 11149 w 173213"/>
                <a:gd name="connsiteY5" fmla="*/ 209596 h 220058"/>
                <a:gd name="connsiteX6" fmla="*/ 17733 w 173213"/>
                <a:gd name="connsiteY6" fmla="*/ 218245 h 220058"/>
                <a:gd name="connsiteX7" fmla="*/ 34387 w 173213"/>
                <a:gd name="connsiteY7" fmla="*/ 218245 h 220058"/>
                <a:gd name="connsiteX8" fmla="*/ 89254 w 173213"/>
                <a:gd name="connsiteY8" fmla="*/ 174997 h 220058"/>
                <a:gd name="connsiteX9" fmla="*/ 108102 w 173213"/>
                <a:gd name="connsiteY9" fmla="*/ 151759 h 220058"/>
                <a:gd name="connsiteX10" fmla="*/ 130953 w 173213"/>
                <a:gd name="connsiteY10" fmla="*/ 146854 h 220058"/>
                <a:gd name="connsiteX11" fmla="*/ 172910 w 173213"/>
                <a:gd name="connsiteY11" fmla="*/ 101411 h 220058"/>
                <a:gd name="connsiteX12" fmla="*/ 165938 w 173213"/>
                <a:gd name="connsiteY12" fmla="*/ 53386 h 220058"/>
                <a:gd name="connsiteX13" fmla="*/ 158451 w 173213"/>
                <a:gd name="connsiteY13" fmla="*/ 21241 h 2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213" h="220058">
                  <a:moveTo>
                    <a:pt x="158451" y="21241"/>
                  </a:moveTo>
                  <a:cubicBezTo>
                    <a:pt x="150111" y="14902"/>
                    <a:pt x="140583" y="10293"/>
                    <a:pt x="130436" y="7685"/>
                  </a:cubicBezTo>
                  <a:cubicBezTo>
                    <a:pt x="114518" y="766"/>
                    <a:pt x="97000" y="-1558"/>
                    <a:pt x="79830" y="972"/>
                  </a:cubicBezTo>
                  <a:cubicBezTo>
                    <a:pt x="54010" y="7298"/>
                    <a:pt x="39551" y="33376"/>
                    <a:pt x="28190" y="57259"/>
                  </a:cubicBezTo>
                  <a:cubicBezTo>
                    <a:pt x="16352" y="80987"/>
                    <a:pt x="7663" y="106162"/>
                    <a:pt x="2370" y="132136"/>
                  </a:cubicBezTo>
                  <a:cubicBezTo>
                    <a:pt x="-2755" y="158240"/>
                    <a:pt x="305" y="185299"/>
                    <a:pt x="11149" y="209596"/>
                  </a:cubicBezTo>
                  <a:cubicBezTo>
                    <a:pt x="12466" y="213056"/>
                    <a:pt x="14751" y="216051"/>
                    <a:pt x="17733" y="218245"/>
                  </a:cubicBezTo>
                  <a:cubicBezTo>
                    <a:pt x="23026" y="220633"/>
                    <a:pt x="29094" y="220633"/>
                    <a:pt x="34387" y="218245"/>
                  </a:cubicBezTo>
                  <a:cubicBezTo>
                    <a:pt x="57147" y="210641"/>
                    <a:pt x="76538" y="195343"/>
                    <a:pt x="89254" y="174997"/>
                  </a:cubicBezTo>
                  <a:cubicBezTo>
                    <a:pt x="93385" y="165728"/>
                    <a:pt x="99892" y="157724"/>
                    <a:pt x="108102" y="151759"/>
                  </a:cubicBezTo>
                  <a:cubicBezTo>
                    <a:pt x="115409" y="148932"/>
                    <a:pt x="123129" y="147280"/>
                    <a:pt x="130953" y="146854"/>
                  </a:cubicBezTo>
                  <a:cubicBezTo>
                    <a:pt x="153132" y="142090"/>
                    <a:pt x="169928" y="123900"/>
                    <a:pt x="172910" y="101411"/>
                  </a:cubicBezTo>
                  <a:cubicBezTo>
                    <a:pt x="174717" y="84499"/>
                    <a:pt x="166326" y="69782"/>
                    <a:pt x="165938" y="53386"/>
                  </a:cubicBezTo>
                  <a:cubicBezTo>
                    <a:pt x="166068" y="40734"/>
                    <a:pt x="170328" y="31568"/>
                    <a:pt x="158451" y="21241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808660" y="5667587"/>
              <a:ext cx="155668" cy="240945"/>
            </a:xfrm>
            <a:custGeom>
              <a:avLst/>
              <a:gdLst>
                <a:gd name="connsiteX0" fmla="*/ 83191 w 155668"/>
                <a:gd name="connsiteY0" fmla="*/ -22 h 240945"/>
                <a:gd name="connsiteX1" fmla="*/ 53111 w 155668"/>
                <a:gd name="connsiteY1" fmla="*/ 7595 h 240945"/>
                <a:gd name="connsiteX2" fmla="*/ 9992 w 155668"/>
                <a:gd name="connsiteY2" fmla="*/ 34964 h 240945"/>
                <a:gd name="connsiteX3" fmla="*/ 6893 w 155668"/>
                <a:gd name="connsiteY3" fmla="*/ 111003 h 240945"/>
                <a:gd name="connsiteX4" fmla="*/ 35553 w 155668"/>
                <a:gd name="connsiteY4" fmla="*/ 184718 h 240945"/>
                <a:gd name="connsiteX5" fmla="*/ 92099 w 155668"/>
                <a:gd name="connsiteY5" fmla="*/ 238553 h 240945"/>
                <a:gd name="connsiteX6" fmla="*/ 102685 w 155668"/>
                <a:gd name="connsiteY6" fmla="*/ 240876 h 240945"/>
                <a:gd name="connsiteX7" fmla="*/ 115595 w 155668"/>
                <a:gd name="connsiteY7" fmla="*/ 230161 h 240945"/>
                <a:gd name="connsiteX8" fmla="*/ 129925 w 155668"/>
                <a:gd name="connsiteY8" fmla="*/ 161739 h 240945"/>
                <a:gd name="connsiteX9" fmla="*/ 129925 w 155668"/>
                <a:gd name="connsiteY9" fmla="*/ 131917 h 240945"/>
                <a:gd name="connsiteX10" fmla="*/ 144255 w 155668"/>
                <a:gd name="connsiteY10" fmla="*/ 113456 h 240945"/>
                <a:gd name="connsiteX11" fmla="*/ 147224 w 155668"/>
                <a:gd name="connsiteY11" fmla="*/ 51747 h 240945"/>
                <a:gd name="connsiteX12" fmla="*/ 111076 w 155668"/>
                <a:gd name="connsiteY12" fmla="*/ 19343 h 240945"/>
                <a:gd name="connsiteX13" fmla="*/ 83191 w 155668"/>
                <a:gd name="connsiteY13" fmla="*/ -22 h 24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668" h="240945">
                  <a:moveTo>
                    <a:pt x="83191" y="-22"/>
                  </a:moveTo>
                  <a:cubicBezTo>
                    <a:pt x="72760" y="533"/>
                    <a:pt x="62548" y="3115"/>
                    <a:pt x="53111" y="7595"/>
                  </a:cubicBezTo>
                  <a:cubicBezTo>
                    <a:pt x="36444" y="12462"/>
                    <a:pt x="21495" y="21951"/>
                    <a:pt x="9992" y="34964"/>
                  </a:cubicBezTo>
                  <a:cubicBezTo>
                    <a:pt x="-5500" y="56136"/>
                    <a:pt x="-207" y="85700"/>
                    <a:pt x="6893" y="111003"/>
                  </a:cubicBezTo>
                  <a:cubicBezTo>
                    <a:pt x="13168" y="136732"/>
                    <a:pt x="22799" y="161519"/>
                    <a:pt x="35553" y="184718"/>
                  </a:cubicBezTo>
                  <a:cubicBezTo>
                    <a:pt x="48399" y="208072"/>
                    <a:pt x="68151" y="226869"/>
                    <a:pt x="92099" y="238553"/>
                  </a:cubicBezTo>
                  <a:cubicBezTo>
                    <a:pt x="95326" y="240321"/>
                    <a:pt x="99006" y="241134"/>
                    <a:pt x="102685" y="240876"/>
                  </a:cubicBezTo>
                  <a:cubicBezTo>
                    <a:pt x="108339" y="239353"/>
                    <a:pt x="113051" y="235442"/>
                    <a:pt x="115595" y="230161"/>
                  </a:cubicBezTo>
                  <a:cubicBezTo>
                    <a:pt x="128182" y="209712"/>
                    <a:pt x="133242" y="185519"/>
                    <a:pt x="129925" y="161739"/>
                  </a:cubicBezTo>
                  <a:cubicBezTo>
                    <a:pt x="127278" y="151979"/>
                    <a:pt x="127278" y="141677"/>
                    <a:pt x="129925" y="131917"/>
                  </a:cubicBezTo>
                  <a:cubicBezTo>
                    <a:pt x="133785" y="125113"/>
                    <a:pt x="138613" y="118891"/>
                    <a:pt x="144255" y="113456"/>
                  </a:cubicBezTo>
                  <a:cubicBezTo>
                    <a:pt x="158236" y="95602"/>
                    <a:pt x="159424" y="70866"/>
                    <a:pt x="147224" y="51747"/>
                  </a:cubicBezTo>
                  <a:cubicBezTo>
                    <a:pt x="137800" y="37546"/>
                    <a:pt x="121404" y="31608"/>
                    <a:pt x="111076" y="19343"/>
                  </a:cubicBezTo>
                  <a:cubicBezTo>
                    <a:pt x="101910" y="9531"/>
                    <a:pt x="99070" y="-22"/>
                    <a:pt x="83191" y="-22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288914" y="4942608"/>
              <a:ext cx="173213" cy="220058"/>
            </a:xfrm>
            <a:custGeom>
              <a:avLst/>
              <a:gdLst>
                <a:gd name="connsiteX0" fmla="*/ 158451 w 173213"/>
                <a:gd name="connsiteY0" fmla="*/ 21241 h 220058"/>
                <a:gd name="connsiteX1" fmla="*/ 130436 w 173213"/>
                <a:gd name="connsiteY1" fmla="*/ 7685 h 220058"/>
                <a:gd name="connsiteX2" fmla="*/ 79830 w 173213"/>
                <a:gd name="connsiteY2" fmla="*/ 972 h 220058"/>
                <a:gd name="connsiteX3" fmla="*/ 28190 w 173213"/>
                <a:gd name="connsiteY3" fmla="*/ 57259 h 220058"/>
                <a:gd name="connsiteX4" fmla="*/ 2370 w 173213"/>
                <a:gd name="connsiteY4" fmla="*/ 132136 h 220058"/>
                <a:gd name="connsiteX5" fmla="*/ 11149 w 173213"/>
                <a:gd name="connsiteY5" fmla="*/ 209596 h 220058"/>
                <a:gd name="connsiteX6" fmla="*/ 17733 w 173213"/>
                <a:gd name="connsiteY6" fmla="*/ 218245 h 220058"/>
                <a:gd name="connsiteX7" fmla="*/ 34387 w 173213"/>
                <a:gd name="connsiteY7" fmla="*/ 218245 h 220058"/>
                <a:gd name="connsiteX8" fmla="*/ 89254 w 173213"/>
                <a:gd name="connsiteY8" fmla="*/ 174997 h 220058"/>
                <a:gd name="connsiteX9" fmla="*/ 108102 w 173213"/>
                <a:gd name="connsiteY9" fmla="*/ 151759 h 220058"/>
                <a:gd name="connsiteX10" fmla="*/ 130953 w 173213"/>
                <a:gd name="connsiteY10" fmla="*/ 146854 h 220058"/>
                <a:gd name="connsiteX11" fmla="*/ 172910 w 173213"/>
                <a:gd name="connsiteY11" fmla="*/ 101411 h 220058"/>
                <a:gd name="connsiteX12" fmla="*/ 165938 w 173213"/>
                <a:gd name="connsiteY12" fmla="*/ 53386 h 220058"/>
                <a:gd name="connsiteX13" fmla="*/ 158451 w 173213"/>
                <a:gd name="connsiteY13" fmla="*/ 21241 h 2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213" h="220058">
                  <a:moveTo>
                    <a:pt x="158451" y="21241"/>
                  </a:moveTo>
                  <a:cubicBezTo>
                    <a:pt x="150111" y="14902"/>
                    <a:pt x="140583" y="10293"/>
                    <a:pt x="130436" y="7685"/>
                  </a:cubicBezTo>
                  <a:cubicBezTo>
                    <a:pt x="114518" y="766"/>
                    <a:pt x="97000" y="-1558"/>
                    <a:pt x="79830" y="972"/>
                  </a:cubicBezTo>
                  <a:cubicBezTo>
                    <a:pt x="54010" y="7298"/>
                    <a:pt x="39551" y="33376"/>
                    <a:pt x="28190" y="57259"/>
                  </a:cubicBezTo>
                  <a:cubicBezTo>
                    <a:pt x="16352" y="80987"/>
                    <a:pt x="7663" y="106162"/>
                    <a:pt x="2370" y="132136"/>
                  </a:cubicBezTo>
                  <a:cubicBezTo>
                    <a:pt x="-2755" y="158240"/>
                    <a:pt x="305" y="185299"/>
                    <a:pt x="11149" y="209596"/>
                  </a:cubicBezTo>
                  <a:cubicBezTo>
                    <a:pt x="12466" y="213056"/>
                    <a:pt x="14751" y="216051"/>
                    <a:pt x="17733" y="218245"/>
                  </a:cubicBezTo>
                  <a:cubicBezTo>
                    <a:pt x="23026" y="220633"/>
                    <a:pt x="29094" y="220633"/>
                    <a:pt x="34387" y="218245"/>
                  </a:cubicBezTo>
                  <a:cubicBezTo>
                    <a:pt x="57147" y="210641"/>
                    <a:pt x="76538" y="195343"/>
                    <a:pt x="89254" y="174997"/>
                  </a:cubicBezTo>
                  <a:cubicBezTo>
                    <a:pt x="93385" y="165728"/>
                    <a:pt x="99892" y="157724"/>
                    <a:pt x="108102" y="151759"/>
                  </a:cubicBezTo>
                  <a:cubicBezTo>
                    <a:pt x="115409" y="148932"/>
                    <a:pt x="123129" y="147280"/>
                    <a:pt x="130953" y="146854"/>
                  </a:cubicBezTo>
                  <a:cubicBezTo>
                    <a:pt x="153132" y="142090"/>
                    <a:pt x="169928" y="123900"/>
                    <a:pt x="172910" y="101411"/>
                  </a:cubicBezTo>
                  <a:cubicBezTo>
                    <a:pt x="174717" y="84499"/>
                    <a:pt x="166326" y="69782"/>
                    <a:pt x="165938" y="53386"/>
                  </a:cubicBezTo>
                  <a:cubicBezTo>
                    <a:pt x="166068" y="40734"/>
                    <a:pt x="170328" y="31568"/>
                    <a:pt x="158451" y="21241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416459" y="4987226"/>
              <a:ext cx="131181" cy="84270"/>
            </a:xfrm>
            <a:custGeom>
              <a:avLst/>
              <a:gdLst>
                <a:gd name="connsiteX0" fmla="*/ 36973 w 131181"/>
                <a:gd name="connsiteY0" fmla="*/ 634 h 84270"/>
                <a:gd name="connsiteX1" fmla="*/ 15930 w 131181"/>
                <a:gd name="connsiteY1" fmla="*/ 2442 h 84270"/>
                <a:gd name="connsiteX2" fmla="*/ 5861 w 131181"/>
                <a:gd name="connsiteY2" fmla="*/ 12382 h 84270"/>
                <a:gd name="connsiteX3" fmla="*/ 180 w 131181"/>
                <a:gd name="connsiteY3" fmla="*/ 40139 h 84270"/>
                <a:gd name="connsiteX4" fmla="*/ 7022 w 131181"/>
                <a:gd name="connsiteY4" fmla="*/ 59503 h 84270"/>
                <a:gd name="connsiteX5" fmla="*/ 19932 w 131181"/>
                <a:gd name="connsiteY5" fmla="*/ 67895 h 84270"/>
                <a:gd name="connsiteX6" fmla="*/ 75058 w 131181"/>
                <a:gd name="connsiteY6" fmla="*/ 83387 h 84270"/>
                <a:gd name="connsiteX7" fmla="*/ 103330 w 131181"/>
                <a:gd name="connsiteY7" fmla="*/ 79643 h 84270"/>
                <a:gd name="connsiteX8" fmla="*/ 115466 w 131181"/>
                <a:gd name="connsiteY8" fmla="*/ 67637 h 84270"/>
                <a:gd name="connsiteX9" fmla="*/ 125535 w 131181"/>
                <a:gd name="connsiteY9" fmla="*/ 53952 h 84270"/>
                <a:gd name="connsiteX10" fmla="*/ 128892 w 131181"/>
                <a:gd name="connsiteY10" fmla="*/ 47755 h 84270"/>
                <a:gd name="connsiteX11" fmla="*/ 130054 w 131181"/>
                <a:gd name="connsiteY11" fmla="*/ 40397 h 84270"/>
                <a:gd name="connsiteX12" fmla="*/ 128892 w 131181"/>
                <a:gd name="connsiteY12" fmla="*/ 9026 h 84270"/>
                <a:gd name="connsiteX13" fmla="*/ 111334 w 131181"/>
                <a:gd name="connsiteY13" fmla="*/ 1151 h 84270"/>
                <a:gd name="connsiteX14" fmla="*/ 36973 w 131181"/>
                <a:gd name="connsiteY14" fmla="*/ 634 h 8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1181" h="84270">
                  <a:moveTo>
                    <a:pt x="36973" y="634"/>
                  </a:moveTo>
                  <a:cubicBezTo>
                    <a:pt x="29925" y="-657"/>
                    <a:pt x="22656" y="-37"/>
                    <a:pt x="15930" y="2442"/>
                  </a:cubicBezTo>
                  <a:cubicBezTo>
                    <a:pt x="11709" y="4753"/>
                    <a:pt x="8223" y="8200"/>
                    <a:pt x="5861" y="12382"/>
                  </a:cubicBezTo>
                  <a:cubicBezTo>
                    <a:pt x="1213" y="20851"/>
                    <a:pt x="-762" y="30521"/>
                    <a:pt x="180" y="40139"/>
                  </a:cubicBezTo>
                  <a:cubicBezTo>
                    <a:pt x="297" y="47161"/>
                    <a:pt x="2698" y="53965"/>
                    <a:pt x="7022" y="59503"/>
                  </a:cubicBezTo>
                  <a:cubicBezTo>
                    <a:pt x="10663" y="63209"/>
                    <a:pt x="15065" y="66075"/>
                    <a:pt x="19932" y="67895"/>
                  </a:cubicBezTo>
                  <a:cubicBezTo>
                    <a:pt x="37387" y="75925"/>
                    <a:pt x="55990" y="81153"/>
                    <a:pt x="75058" y="83387"/>
                  </a:cubicBezTo>
                  <a:cubicBezTo>
                    <a:pt x="84637" y="85310"/>
                    <a:pt x="94577" y="83994"/>
                    <a:pt x="103330" y="79643"/>
                  </a:cubicBezTo>
                  <a:cubicBezTo>
                    <a:pt x="108081" y="76428"/>
                    <a:pt x="112199" y="72349"/>
                    <a:pt x="115466" y="67637"/>
                  </a:cubicBezTo>
                  <a:cubicBezTo>
                    <a:pt x="118951" y="63118"/>
                    <a:pt x="122179" y="58600"/>
                    <a:pt x="125535" y="53952"/>
                  </a:cubicBezTo>
                  <a:cubicBezTo>
                    <a:pt x="126904" y="52028"/>
                    <a:pt x="128027" y="49950"/>
                    <a:pt x="128892" y="47755"/>
                  </a:cubicBezTo>
                  <a:cubicBezTo>
                    <a:pt x="129602" y="45367"/>
                    <a:pt x="129989" y="42888"/>
                    <a:pt x="130054" y="40397"/>
                  </a:cubicBezTo>
                  <a:cubicBezTo>
                    <a:pt x="131809" y="29966"/>
                    <a:pt x="131422" y="19289"/>
                    <a:pt x="128892" y="9026"/>
                  </a:cubicBezTo>
                  <a:cubicBezTo>
                    <a:pt x="125535" y="-11"/>
                    <a:pt x="120113" y="505"/>
                    <a:pt x="111334" y="1151"/>
                  </a:cubicBezTo>
                  <a:cubicBezTo>
                    <a:pt x="86573" y="2945"/>
                    <a:pt x="61709" y="2777"/>
                    <a:pt x="36973" y="634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487385" y="4619134"/>
              <a:ext cx="860879" cy="557169"/>
            </a:xfrm>
            <a:custGeom>
              <a:avLst/>
              <a:gdLst>
                <a:gd name="connsiteX0" fmla="*/ 860830 w 860879"/>
                <a:gd name="connsiteY0" fmla="*/ 237692 h 557169"/>
                <a:gd name="connsiteX1" fmla="*/ 844822 w 860879"/>
                <a:gd name="connsiteY1" fmla="*/ 262221 h 557169"/>
                <a:gd name="connsiteX2" fmla="*/ 659695 w 860879"/>
                <a:gd name="connsiteY2" fmla="*/ 506346 h 557169"/>
                <a:gd name="connsiteX3" fmla="*/ 597856 w 860879"/>
                <a:gd name="connsiteY3" fmla="*/ 552047 h 557169"/>
                <a:gd name="connsiteX4" fmla="*/ 252905 w 860879"/>
                <a:gd name="connsiteY4" fmla="*/ 556049 h 557169"/>
                <a:gd name="connsiteX5" fmla="*/ 24658 w 860879"/>
                <a:gd name="connsiteY5" fmla="*/ 507250 h 557169"/>
                <a:gd name="connsiteX6" fmla="*/ 3873 w 860879"/>
                <a:gd name="connsiteY6" fmla="*/ 486852 h 557169"/>
                <a:gd name="connsiteX7" fmla="*/ 1549 w 860879"/>
                <a:gd name="connsiteY7" fmla="*/ 451092 h 557169"/>
                <a:gd name="connsiteX8" fmla="*/ 17299 w 860879"/>
                <a:gd name="connsiteY8" fmla="*/ 386543 h 557169"/>
                <a:gd name="connsiteX9" fmla="*/ 42086 w 860879"/>
                <a:gd name="connsiteY9" fmla="*/ 353752 h 557169"/>
                <a:gd name="connsiteX10" fmla="*/ 135683 w 860879"/>
                <a:gd name="connsiteY10" fmla="*/ 335420 h 557169"/>
                <a:gd name="connsiteX11" fmla="*/ 483087 w 860879"/>
                <a:gd name="connsiteY11" fmla="*/ 323413 h 557169"/>
                <a:gd name="connsiteX12" fmla="*/ 504131 w 860879"/>
                <a:gd name="connsiteY12" fmla="*/ 317604 h 557169"/>
                <a:gd name="connsiteX13" fmla="*/ 517040 w 860879"/>
                <a:gd name="connsiteY13" fmla="*/ 293075 h 557169"/>
                <a:gd name="connsiteX14" fmla="*/ 573198 w 860879"/>
                <a:gd name="connsiteY14" fmla="*/ 131831 h 557169"/>
                <a:gd name="connsiteX15" fmla="*/ 644590 w 860879"/>
                <a:gd name="connsiteY15" fmla="*/ 1054 h 557169"/>
                <a:gd name="connsiteX16" fmla="*/ 647043 w 860879"/>
                <a:gd name="connsiteY16" fmla="*/ 409 h 557169"/>
                <a:gd name="connsiteX17" fmla="*/ 760392 w 860879"/>
                <a:gd name="connsiteY17" fmla="*/ 92972 h 557169"/>
                <a:gd name="connsiteX18" fmla="*/ 852052 w 860879"/>
                <a:gd name="connsiteY18" fmla="*/ 213292 h 557169"/>
                <a:gd name="connsiteX19" fmla="*/ 860830 w 860879"/>
                <a:gd name="connsiteY19" fmla="*/ 237692 h 55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60879" h="557169">
                  <a:moveTo>
                    <a:pt x="860830" y="237692"/>
                  </a:moveTo>
                  <a:cubicBezTo>
                    <a:pt x="858597" y="247516"/>
                    <a:pt x="852917" y="256217"/>
                    <a:pt x="844822" y="262221"/>
                  </a:cubicBezTo>
                  <a:cubicBezTo>
                    <a:pt x="766072" y="335678"/>
                    <a:pt x="738316" y="432889"/>
                    <a:pt x="659695" y="506346"/>
                  </a:cubicBezTo>
                  <a:cubicBezTo>
                    <a:pt x="641827" y="524975"/>
                    <a:pt x="620913" y="540441"/>
                    <a:pt x="597856" y="552047"/>
                  </a:cubicBezTo>
                  <a:cubicBezTo>
                    <a:pt x="578879" y="560310"/>
                    <a:pt x="330880" y="556049"/>
                    <a:pt x="252905" y="556049"/>
                  </a:cubicBezTo>
                  <a:cubicBezTo>
                    <a:pt x="174929" y="556049"/>
                    <a:pt x="91015" y="549982"/>
                    <a:pt x="24658" y="507250"/>
                  </a:cubicBezTo>
                  <a:cubicBezTo>
                    <a:pt x="15983" y="502499"/>
                    <a:pt x="8779" y="495437"/>
                    <a:pt x="3873" y="486852"/>
                  </a:cubicBezTo>
                  <a:cubicBezTo>
                    <a:pt x="-387" y="475414"/>
                    <a:pt x="-1201" y="462982"/>
                    <a:pt x="1549" y="451092"/>
                  </a:cubicBezTo>
                  <a:cubicBezTo>
                    <a:pt x="3718" y="428939"/>
                    <a:pt x="9024" y="407211"/>
                    <a:pt x="17299" y="386543"/>
                  </a:cubicBezTo>
                  <a:cubicBezTo>
                    <a:pt x="22670" y="373697"/>
                    <a:pt x="31203" y="362427"/>
                    <a:pt x="42086" y="353752"/>
                  </a:cubicBezTo>
                  <a:cubicBezTo>
                    <a:pt x="67906" y="334000"/>
                    <a:pt x="103279" y="334516"/>
                    <a:pt x="135683" y="335420"/>
                  </a:cubicBezTo>
                  <a:cubicBezTo>
                    <a:pt x="251626" y="338712"/>
                    <a:pt x="367648" y="334710"/>
                    <a:pt x="483087" y="323413"/>
                  </a:cubicBezTo>
                  <a:cubicBezTo>
                    <a:pt x="490498" y="323375"/>
                    <a:pt x="497753" y="321374"/>
                    <a:pt x="504131" y="317604"/>
                  </a:cubicBezTo>
                  <a:cubicBezTo>
                    <a:pt x="511012" y="311072"/>
                    <a:pt x="515556" y="302448"/>
                    <a:pt x="517040" y="293075"/>
                  </a:cubicBezTo>
                  <a:cubicBezTo>
                    <a:pt x="532429" y="238221"/>
                    <a:pt x="551187" y="184374"/>
                    <a:pt x="573198" y="131831"/>
                  </a:cubicBezTo>
                  <a:cubicBezTo>
                    <a:pt x="584946" y="104075"/>
                    <a:pt x="611928" y="11769"/>
                    <a:pt x="644590" y="1054"/>
                  </a:cubicBezTo>
                  <a:lnTo>
                    <a:pt x="647043" y="409"/>
                  </a:lnTo>
                  <a:cubicBezTo>
                    <a:pt x="681641" y="-6434"/>
                    <a:pt x="739736" y="70251"/>
                    <a:pt x="760392" y="92972"/>
                  </a:cubicBezTo>
                  <a:cubicBezTo>
                    <a:pt x="794435" y="130295"/>
                    <a:pt x="825109" y="170561"/>
                    <a:pt x="852052" y="213292"/>
                  </a:cubicBezTo>
                  <a:cubicBezTo>
                    <a:pt x="857590" y="220225"/>
                    <a:pt x="860688" y="228810"/>
                    <a:pt x="860830" y="237692"/>
                  </a:cubicBezTo>
                  <a:close/>
                </a:path>
              </a:pathLst>
            </a:custGeom>
            <a:solidFill>
              <a:srgbClr val="3E3E54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690084" y="4224909"/>
              <a:ext cx="184387" cy="225629"/>
            </a:xfrm>
            <a:custGeom>
              <a:avLst/>
              <a:gdLst>
                <a:gd name="connsiteX0" fmla="*/ -14 w 184387"/>
                <a:gd name="connsiteY0" fmla="*/ 152315 h 225629"/>
                <a:gd name="connsiteX1" fmla="*/ 11992 w 184387"/>
                <a:gd name="connsiteY1" fmla="*/ 106485 h 225629"/>
                <a:gd name="connsiteX2" fmla="*/ 143544 w 184387"/>
                <a:gd name="connsiteY2" fmla="*/ -22 h 225629"/>
                <a:gd name="connsiteX3" fmla="*/ 177367 w 184387"/>
                <a:gd name="connsiteY3" fmla="*/ 60784 h 225629"/>
                <a:gd name="connsiteX4" fmla="*/ 184339 w 184387"/>
                <a:gd name="connsiteY4" fmla="*/ 78728 h 225629"/>
                <a:gd name="connsiteX5" fmla="*/ 173494 w 184387"/>
                <a:gd name="connsiteY5" fmla="*/ 109712 h 225629"/>
                <a:gd name="connsiteX6" fmla="*/ 156712 w 184387"/>
                <a:gd name="connsiteY6" fmla="*/ 156446 h 225629"/>
                <a:gd name="connsiteX7" fmla="*/ 149353 w 184387"/>
                <a:gd name="connsiteY7" fmla="*/ 179038 h 225629"/>
                <a:gd name="connsiteX8" fmla="*/ 129253 w 184387"/>
                <a:gd name="connsiteY8" fmla="*/ 182756 h 225629"/>
                <a:gd name="connsiteX9" fmla="*/ 128568 w 184387"/>
                <a:gd name="connsiteY9" fmla="*/ 182266 h 225629"/>
                <a:gd name="connsiteX10" fmla="*/ 122113 w 184387"/>
                <a:gd name="connsiteY10" fmla="*/ 129722 h 225629"/>
                <a:gd name="connsiteX11" fmla="*/ 90226 w 184387"/>
                <a:gd name="connsiteY11" fmla="*/ 172196 h 225629"/>
                <a:gd name="connsiteX12" fmla="*/ 67117 w 184387"/>
                <a:gd name="connsiteY12" fmla="*/ 221512 h 225629"/>
                <a:gd name="connsiteX13" fmla="*/ 57306 w 184387"/>
                <a:gd name="connsiteY13" fmla="*/ 225126 h 225629"/>
                <a:gd name="connsiteX14" fmla="*/ 53562 w 184387"/>
                <a:gd name="connsiteY14" fmla="*/ 214282 h 225629"/>
                <a:gd name="connsiteX15" fmla="*/ 56144 w 184387"/>
                <a:gd name="connsiteY15" fmla="*/ 173229 h 225629"/>
                <a:gd name="connsiteX16" fmla="*/ 24773 w 184387"/>
                <a:gd name="connsiteY16" fmla="*/ 217251 h 225629"/>
                <a:gd name="connsiteX17" fmla="*/ 32002 w 184387"/>
                <a:gd name="connsiteY17" fmla="*/ 154380 h 225629"/>
                <a:gd name="connsiteX18" fmla="*/ 22191 w 184387"/>
                <a:gd name="connsiteY18" fmla="*/ 175294 h 225629"/>
                <a:gd name="connsiteX19" fmla="*/ 3472 w 184387"/>
                <a:gd name="connsiteY19" fmla="*/ 179425 h 225629"/>
                <a:gd name="connsiteX20" fmla="*/ 2697 w 184387"/>
                <a:gd name="connsiteY20" fmla="*/ 170388 h 225629"/>
                <a:gd name="connsiteX21" fmla="*/ 14445 w 184387"/>
                <a:gd name="connsiteY21" fmla="*/ 121202 h 225629"/>
                <a:gd name="connsiteX22" fmla="*/ 3988 w 184387"/>
                <a:gd name="connsiteY22" fmla="*/ 149862 h 225629"/>
                <a:gd name="connsiteX23" fmla="*/ -14 w 184387"/>
                <a:gd name="connsiteY23" fmla="*/ 152315 h 22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4387" h="225629">
                  <a:moveTo>
                    <a:pt x="-14" y="152315"/>
                  </a:moveTo>
                  <a:cubicBezTo>
                    <a:pt x="-479" y="136203"/>
                    <a:pt x="3691" y="120298"/>
                    <a:pt x="11992" y="106485"/>
                  </a:cubicBezTo>
                  <a:cubicBezTo>
                    <a:pt x="39529" y="54561"/>
                    <a:pt x="87024" y="16103"/>
                    <a:pt x="143544" y="-22"/>
                  </a:cubicBezTo>
                  <a:cubicBezTo>
                    <a:pt x="154904" y="20505"/>
                    <a:pt x="166136" y="40257"/>
                    <a:pt x="177367" y="60784"/>
                  </a:cubicBezTo>
                  <a:cubicBezTo>
                    <a:pt x="180918" y="66219"/>
                    <a:pt x="183293" y="72325"/>
                    <a:pt x="184339" y="78728"/>
                  </a:cubicBezTo>
                  <a:cubicBezTo>
                    <a:pt x="183822" y="89895"/>
                    <a:pt x="180053" y="100662"/>
                    <a:pt x="173494" y="109712"/>
                  </a:cubicBezTo>
                  <a:cubicBezTo>
                    <a:pt x="165490" y="124313"/>
                    <a:pt x="159836" y="140089"/>
                    <a:pt x="156712" y="156446"/>
                  </a:cubicBezTo>
                  <a:cubicBezTo>
                    <a:pt x="156092" y="164450"/>
                    <a:pt x="153575" y="172196"/>
                    <a:pt x="149353" y="179038"/>
                  </a:cubicBezTo>
                  <a:cubicBezTo>
                    <a:pt x="144835" y="185622"/>
                    <a:pt x="135823" y="187288"/>
                    <a:pt x="129253" y="182756"/>
                  </a:cubicBezTo>
                  <a:cubicBezTo>
                    <a:pt x="129020" y="182601"/>
                    <a:pt x="128788" y="182433"/>
                    <a:pt x="128568" y="182266"/>
                  </a:cubicBezTo>
                  <a:cubicBezTo>
                    <a:pt x="129988" y="164489"/>
                    <a:pt x="127794" y="146621"/>
                    <a:pt x="122113" y="129722"/>
                  </a:cubicBezTo>
                  <a:cubicBezTo>
                    <a:pt x="104943" y="136436"/>
                    <a:pt x="96294" y="154897"/>
                    <a:pt x="90226" y="172196"/>
                  </a:cubicBezTo>
                  <a:cubicBezTo>
                    <a:pt x="86456" y="190205"/>
                    <a:pt x="78542" y="207091"/>
                    <a:pt x="67117" y="221512"/>
                  </a:cubicBezTo>
                  <a:cubicBezTo>
                    <a:pt x="64535" y="224223"/>
                    <a:pt x="60662" y="226675"/>
                    <a:pt x="57306" y="225126"/>
                  </a:cubicBezTo>
                  <a:cubicBezTo>
                    <a:pt x="53949" y="223577"/>
                    <a:pt x="53304" y="218413"/>
                    <a:pt x="53562" y="214282"/>
                  </a:cubicBezTo>
                  <a:lnTo>
                    <a:pt x="56144" y="173229"/>
                  </a:lnTo>
                  <a:cubicBezTo>
                    <a:pt x="56131" y="193084"/>
                    <a:pt x="43544" y="210758"/>
                    <a:pt x="24773" y="217251"/>
                  </a:cubicBezTo>
                  <a:cubicBezTo>
                    <a:pt x="19622" y="196105"/>
                    <a:pt x="22178" y="173810"/>
                    <a:pt x="32002" y="154380"/>
                  </a:cubicBezTo>
                  <a:cubicBezTo>
                    <a:pt x="26709" y="160061"/>
                    <a:pt x="26064" y="168581"/>
                    <a:pt x="22191" y="175294"/>
                  </a:cubicBezTo>
                  <a:cubicBezTo>
                    <a:pt x="18318" y="182007"/>
                    <a:pt x="7474" y="186139"/>
                    <a:pt x="3472" y="179425"/>
                  </a:cubicBezTo>
                  <a:cubicBezTo>
                    <a:pt x="2129" y="176611"/>
                    <a:pt x="1858" y="173396"/>
                    <a:pt x="2697" y="170388"/>
                  </a:cubicBezTo>
                  <a:cubicBezTo>
                    <a:pt x="4995" y="153644"/>
                    <a:pt x="8919" y="137171"/>
                    <a:pt x="14445" y="121202"/>
                  </a:cubicBezTo>
                  <a:lnTo>
                    <a:pt x="3988" y="149862"/>
                  </a:lnTo>
                  <a:cubicBezTo>
                    <a:pt x="1922" y="151669"/>
                    <a:pt x="1922" y="153864"/>
                    <a:pt x="-14" y="152315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819809" y="3663566"/>
              <a:ext cx="1679533" cy="1272115"/>
            </a:xfrm>
            <a:custGeom>
              <a:avLst/>
              <a:gdLst>
                <a:gd name="connsiteX0" fmla="*/ 1676610 w 1679533"/>
                <a:gd name="connsiteY0" fmla="*/ 86496 h 1272115"/>
                <a:gd name="connsiteX1" fmla="*/ 1646014 w 1679533"/>
                <a:gd name="connsiteY1" fmla="*/ 139297 h 1272115"/>
                <a:gd name="connsiteX2" fmla="*/ 1509815 w 1679533"/>
                <a:gd name="connsiteY2" fmla="*/ 247611 h 1272115"/>
                <a:gd name="connsiteX3" fmla="*/ 1126391 w 1679533"/>
                <a:gd name="connsiteY3" fmla="*/ 507358 h 1272115"/>
                <a:gd name="connsiteX4" fmla="*/ 1020143 w 1679533"/>
                <a:gd name="connsiteY4" fmla="*/ 571907 h 1272115"/>
                <a:gd name="connsiteX5" fmla="*/ 975475 w 1679533"/>
                <a:gd name="connsiteY5" fmla="*/ 630905 h 1272115"/>
                <a:gd name="connsiteX6" fmla="*/ 921383 w 1679533"/>
                <a:gd name="connsiteY6" fmla="*/ 745803 h 1272115"/>
                <a:gd name="connsiteX7" fmla="*/ 832563 w 1679533"/>
                <a:gd name="connsiteY7" fmla="*/ 955976 h 1272115"/>
                <a:gd name="connsiteX8" fmla="*/ 721022 w 1679533"/>
                <a:gd name="connsiteY8" fmla="*/ 1173249 h 1272115"/>
                <a:gd name="connsiteX9" fmla="*/ 591923 w 1679533"/>
                <a:gd name="connsiteY9" fmla="*/ 1269428 h 1272115"/>
                <a:gd name="connsiteX10" fmla="*/ 444621 w 1679533"/>
                <a:gd name="connsiteY10" fmla="*/ 1227470 h 1272115"/>
                <a:gd name="connsiteX11" fmla="*/ 341342 w 1679533"/>
                <a:gd name="connsiteY11" fmla="*/ 1110507 h 1272115"/>
                <a:gd name="connsiteX12" fmla="*/ 340568 w 1679533"/>
                <a:gd name="connsiteY12" fmla="*/ 1109603 h 1272115"/>
                <a:gd name="connsiteX13" fmla="*/ 318363 w 1679533"/>
                <a:gd name="connsiteY13" fmla="*/ 1077200 h 1272115"/>
                <a:gd name="connsiteX14" fmla="*/ 297319 w 1679533"/>
                <a:gd name="connsiteY14" fmla="*/ 1026851 h 1272115"/>
                <a:gd name="connsiteX15" fmla="*/ 295512 w 1679533"/>
                <a:gd name="connsiteY15" fmla="*/ 1007873 h 1272115"/>
                <a:gd name="connsiteX16" fmla="*/ 327399 w 1679533"/>
                <a:gd name="connsiteY16" fmla="*/ 901496 h 1272115"/>
                <a:gd name="connsiteX17" fmla="*/ 503619 w 1679533"/>
                <a:gd name="connsiteY17" fmla="*/ 530595 h 1272115"/>
                <a:gd name="connsiteX18" fmla="*/ 503619 w 1679533"/>
                <a:gd name="connsiteY18" fmla="*/ 529563 h 1272115"/>
                <a:gd name="connsiteX19" fmla="*/ 191975 w 1679533"/>
                <a:gd name="connsiteY19" fmla="*/ 615930 h 1272115"/>
                <a:gd name="connsiteX20" fmla="*/ 110126 w 1679533"/>
                <a:gd name="connsiteY20" fmla="*/ 654659 h 1272115"/>
                <a:gd name="connsiteX21" fmla="*/ 24017 w 1679533"/>
                <a:gd name="connsiteY21" fmla="*/ 640200 h 1272115"/>
                <a:gd name="connsiteX22" fmla="*/ 15755 w 1679533"/>
                <a:gd name="connsiteY22" fmla="*/ 525561 h 1272115"/>
                <a:gd name="connsiteX23" fmla="*/ 109868 w 1679533"/>
                <a:gd name="connsiteY23" fmla="*/ 445132 h 1272115"/>
                <a:gd name="connsiteX24" fmla="*/ 545189 w 1679533"/>
                <a:gd name="connsiteY24" fmla="*/ 290214 h 1272115"/>
                <a:gd name="connsiteX25" fmla="*/ 759751 w 1679533"/>
                <a:gd name="connsiteY25" fmla="*/ 285566 h 1272115"/>
                <a:gd name="connsiteX26" fmla="*/ 1118258 w 1679533"/>
                <a:gd name="connsiteY26" fmla="*/ 257552 h 1272115"/>
                <a:gd name="connsiteX27" fmla="*/ 1352702 w 1679533"/>
                <a:gd name="connsiteY27" fmla="*/ 101342 h 1272115"/>
                <a:gd name="connsiteX28" fmla="*/ 1531374 w 1679533"/>
                <a:gd name="connsiteY28" fmla="*/ 20656 h 1272115"/>
                <a:gd name="connsiteX29" fmla="*/ 1601991 w 1679533"/>
                <a:gd name="connsiteY29" fmla="*/ 387 h 1272115"/>
                <a:gd name="connsiteX30" fmla="*/ 1667573 w 1679533"/>
                <a:gd name="connsiteY30" fmla="*/ 27240 h 1272115"/>
                <a:gd name="connsiteX31" fmla="*/ 1676610 w 1679533"/>
                <a:gd name="connsiteY31" fmla="*/ 86496 h 127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79533" h="1272115">
                  <a:moveTo>
                    <a:pt x="1676610" y="86496"/>
                  </a:moveTo>
                  <a:cubicBezTo>
                    <a:pt x="1670413" y="106132"/>
                    <a:pt x="1659956" y="124154"/>
                    <a:pt x="1646014" y="139297"/>
                  </a:cubicBezTo>
                  <a:cubicBezTo>
                    <a:pt x="1608059" y="183449"/>
                    <a:pt x="1557839" y="214820"/>
                    <a:pt x="1509815" y="247611"/>
                  </a:cubicBezTo>
                  <a:cubicBezTo>
                    <a:pt x="1382136" y="334753"/>
                    <a:pt x="1264527" y="436870"/>
                    <a:pt x="1126391" y="507358"/>
                  </a:cubicBezTo>
                  <a:cubicBezTo>
                    <a:pt x="1089340" y="526335"/>
                    <a:pt x="1050352" y="543376"/>
                    <a:pt x="1020143" y="571907"/>
                  </a:cubicBezTo>
                  <a:cubicBezTo>
                    <a:pt x="1002689" y="589490"/>
                    <a:pt x="987662" y="609333"/>
                    <a:pt x="975475" y="630905"/>
                  </a:cubicBezTo>
                  <a:cubicBezTo>
                    <a:pt x="953541" y="667247"/>
                    <a:pt x="935416" y="705744"/>
                    <a:pt x="921383" y="745803"/>
                  </a:cubicBezTo>
                  <a:cubicBezTo>
                    <a:pt x="895563" y="817711"/>
                    <a:pt x="861094" y="885359"/>
                    <a:pt x="832563" y="955976"/>
                  </a:cubicBezTo>
                  <a:cubicBezTo>
                    <a:pt x="801967" y="1031757"/>
                    <a:pt x="769305" y="1107409"/>
                    <a:pt x="721022" y="1173249"/>
                  </a:cubicBezTo>
                  <a:cubicBezTo>
                    <a:pt x="688618" y="1217401"/>
                    <a:pt x="646273" y="1258583"/>
                    <a:pt x="591923" y="1269428"/>
                  </a:cubicBezTo>
                  <a:cubicBezTo>
                    <a:pt x="540283" y="1279626"/>
                    <a:pt x="486320" y="1259487"/>
                    <a:pt x="444621" y="1227470"/>
                  </a:cubicBezTo>
                  <a:cubicBezTo>
                    <a:pt x="402922" y="1195454"/>
                    <a:pt x="371680" y="1152722"/>
                    <a:pt x="341342" y="1110507"/>
                  </a:cubicBezTo>
                  <a:lnTo>
                    <a:pt x="340568" y="1109603"/>
                  </a:lnTo>
                  <a:cubicBezTo>
                    <a:pt x="332951" y="1099146"/>
                    <a:pt x="325205" y="1088431"/>
                    <a:pt x="318363" y="1077200"/>
                  </a:cubicBezTo>
                  <a:cubicBezTo>
                    <a:pt x="308228" y="1061901"/>
                    <a:pt x="301089" y="1044809"/>
                    <a:pt x="297319" y="1026851"/>
                  </a:cubicBezTo>
                  <a:cubicBezTo>
                    <a:pt x="296274" y="1020577"/>
                    <a:pt x="295667" y="1014238"/>
                    <a:pt x="295512" y="1007873"/>
                  </a:cubicBezTo>
                  <a:cubicBezTo>
                    <a:pt x="295512" y="971209"/>
                    <a:pt x="311391" y="935191"/>
                    <a:pt x="327399" y="901496"/>
                  </a:cubicBezTo>
                  <a:cubicBezTo>
                    <a:pt x="386178" y="777820"/>
                    <a:pt x="444918" y="654182"/>
                    <a:pt x="503619" y="530595"/>
                  </a:cubicBezTo>
                  <a:cubicBezTo>
                    <a:pt x="503619" y="530595"/>
                    <a:pt x="503619" y="530595"/>
                    <a:pt x="503619" y="529563"/>
                  </a:cubicBezTo>
                  <a:cubicBezTo>
                    <a:pt x="394453" y="533862"/>
                    <a:pt x="287779" y="563425"/>
                    <a:pt x="191975" y="615930"/>
                  </a:cubicBezTo>
                  <a:cubicBezTo>
                    <a:pt x="166323" y="632028"/>
                    <a:pt x="138838" y="645029"/>
                    <a:pt x="110126" y="654659"/>
                  </a:cubicBezTo>
                  <a:cubicBezTo>
                    <a:pt x="80782" y="664096"/>
                    <a:pt x="48675" y="658700"/>
                    <a:pt x="24017" y="640200"/>
                  </a:cubicBezTo>
                  <a:cubicBezTo>
                    <a:pt x="-7224" y="612702"/>
                    <a:pt x="-5933" y="561063"/>
                    <a:pt x="15755" y="525561"/>
                  </a:cubicBezTo>
                  <a:cubicBezTo>
                    <a:pt x="37444" y="490058"/>
                    <a:pt x="74237" y="466821"/>
                    <a:pt x="109868" y="445132"/>
                  </a:cubicBezTo>
                  <a:cubicBezTo>
                    <a:pt x="243615" y="364316"/>
                    <a:pt x="388851" y="285695"/>
                    <a:pt x="545189" y="290214"/>
                  </a:cubicBezTo>
                  <a:cubicBezTo>
                    <a:pt x="607415" y="292021"/>
                    <a:pt x="697784" y="278724"/>
                    <a:pt x="759751" y="285566"/>
                  </a:cubicBezTo>
                  <a:cubicBezTo>
                    <a:pt x="890270" y="299896"/>
                    <a:pt x="1012656" y="335527"/>
                    <a:pt x="1118258" y="257552"/>
                  </a:cubicBezTo>
                  <a:cubicBezTo>
                    <a:pt x="1192555" y="199922"/>
                    <a:pt x="1270905" y="147715"/>
                    <a:pt x="1352702" y="101342"/>
                  </a:cubicBezTo>
                  <a:cubicBezTo>
                    <a:pt x="1410280" y="70617"/>
                    <a:pt x="1470956" y="45572"/>
                    <a:pt x="1531374" y="20656"/>
                  </a:cubicBezTo>
                  <a:cubicBezTo>
                    <a:pt x="1553644" y="10070"/>
                    <a:pt x="1577501" y="3214"/>
                    <a:pt x="1601991" y="387"/>
                  </a:cubicBezTo>
                  <a:cubicBezTo>
                    <a:pt x="1626972" y="-2234"/>
                    <a:pt x="1651604" y="7862"/>
                    <a:pt x="1667573" y="27240"/>
                  </a:cubicBezTo>
                  <a:cubicBezTo>
                    <a:pt x="1679218" y="44681"/>
                    <a:pt x="1682523" y="66382"/>
                    <a:pt x="1676610" y="86496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572502" y="3599549"/>
              <a:ext cx="366818" cy="468504"/>
            </a:xfrm>
            <a:custGeom>
              <a:avLst/>
              <a:gdLst>
                <a:gd name="connsiteX0" fmla="*/ 54050 w 366818"/>
                <a:gd name="connsiteY0" fmla="*/ 148448 h 468504"/>
                <a:gd name="connsiteX1" fmla="*/ 47466 w 366818"/>
                <a:gd name="connsiteY1" fmla="*/ 138765 h 468504"/>
                <a:gd name="connsiteX2" fmla="*/ 35460 w 366818"/>
                <a:gd name="connsiteY2" fmla="*/ 125081 h 468504"/>
                <a:gd name="connsiteX3" fmla="*/ 18160 w 366818"/>
                <a:gd name="connsiteY3" fmla="*/ 122628 h 468504"/>
                <a:gd name="connsiteX4" fmla="*/ -43 w 366818"/>
                <a:gd name="connsiteY4" fmla="*/ 139798 h 468504"/>
                <a:gd name="connsiteX5" fmla="*/ 13771 w 366818"/>
                <a:gd name="connsiteY5" fmla="*/ 197376 h 468504"/>
                <a:gd name="connsiteX6" fmla="*/ 27843 w 366818"/>
                <a:gd name="connsiteY6" fmla="*/ 223196 h 468504"/>
                <a:gd name="connsiteX7" fmla="*/ 27843 w 366818"/>
                <a:gd name="connsiteY7" fmla="*/ 239075 h 468504"/>
                <a:gd name="connsiteX8" fmla="*/ 30296 w 366818"/>
                <a:gd name="connsiteY8" fmla="*/ 368174 h 468504"/>
                <a:gd name="connsiteX9" fmla="*/ 17386 w 366818"/>
                <a:gd name="connsiteY9" fmla="*/ 410131 h 468504"/>
                <a:gd name="connsiteX10" fmla="*/ 31199 w 366818"/>
                <a:gd name="connsiteY10" fmla="*/ 438920 h 468504"/>
                <a:gd name="connsiteX11" fmla="*/ 59085 w 366818"/>
                <a:gd name="connsiteY11" fmla="*/ 455832 h 468504"/>
                <a:gd name="connsiteX12" fmla="*/ 108142 w 366818"/>
                <a:gd name="connsiteY12" fmla="*/ 467709 h 468504"/>
                <a:gd name="connsiteX13" fmla="*/ 144935 w 366818"/>
                <a:gd name="connsiteY13" fmla="*/ 452475 h 468504"/>
                <a:gd name="connsiteX14" fmla="*/ 176565 w 366818"/>
                <a:gd name="connsiteY14" fmla="*/ 399674 h 468504"/>
                <a:gd name="connsiteX15" fmla="*/ 250409 w 366818"/>
                <a:gd name="connsiteY15" fmla="*/ 360944 h 468504"/>
                <a:gd name="connsiteX16" fmla="*/ 364661 w 366818"/>
                <a:gd name="connsiteY16" fmla="*/ 171040 h 468504"/>
                <a:gd name="connsiteX17" fmla="*/ 351751 w 366818"/>
                <a:gd name="connsiteY17" fmla="*/ 66341 h 468504"/>
                <a:gd name="connsiteX18" fmla="*/ 241243 w 366818"/>
                <a:gd name="connsiteY18" fmla="*/ -16 h 468504"/>
                <a:gd name="connsiteX19" fmla="*/ 117825 w 366818"/>
                <a:gd name="connsiteY19" fmla="*/ 46330 h 468504"/>
                <a:gd name="connsiteX20" fmla="*/ 54050 w 366818"/>
                <a:gd name="connsiteY20" fmla="*/ 148448 h 46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6818" h="468504">
                  <a:moveTo>
                    <a:pt x="54050" y="148448"/>
                  </a:moveTo>
                  <a:lnTo>
                    <a:pt x="47466" y="138765"/>
                  </a:lnTo>
                  <a:cubicBezTo>
                    <a:pt x="44238" y="133575"/>
                    <a:pt x="40185" y="128954"/>
                    <a:pt x="35460" y="125081"/>
                  </a:cubicBezTo>
                  <a:cubicBezTo>
                    <a:pt x="30541" y="121246"/>
                    <a:pt x="23957" y="120317"/>
                    <a:pt x="18160" y="122628"/>
                  </a:cubicBezTo>
                  <a:cubicBezTo>
                    <a:pt x="10027" y="126501"/>
                    <a:pt x="603" y="130761"/>
                    <a:pt x="-43" y="139798"/>
                  </a:cubicBezTo>
                  <a:cubicBezTo>
                    <a:pt x="-249" y="159834"/>
                    <a:pt x="4502" y="179612"/>
                    <a:pt x="13771" y="197376"/>
                  </a:cubicBezTo>
                  <a:cubicBezTo>
                    <a:pt x="19722" y="205238"/>
                    <a:pt x="24473" y="213939"/>
                    <a:pt x="27843" y="223196"/>
                  </a:cubicBezTo>
                  <a:cubicBezTo>
                    <a:pt x="28553" y="228463"/>
                    <a:pt x="28553" y="233808"/>
                    <a:pt x="27843" y="239075"/>
                  </a:cubicBezTo>
                  <a:cubicBezTo>
                    <a:pt x="25648" y="282452"/>
                    <a:pt x="44884" y="327378"/>
                    <a:pt x="30296" y="368174"/>
                  </a:cubicBezTo>
                  <a:cubicBezTo>
                    <a:pt x="25261" y="382116"/>
                    <a:pt x="16482" y="395284"/>
                    <a:pt x="17386" y="410131"/>
                  </a:cubicBezTo>
                  <a:cubicBezTo>
                    <a:pt x="18199" y="421130"/>
                    <a:pt x="23131" y="431406"/>
                    <a:pt x="31199" y="438920"/>
                  </a:cubicBezTo>
                  <a:cubicBezTo>
                    <a:pt x="39320" y="446291"/>
                    <a:pt x="48795" y="452036"/>
                    <a:pt x="59085" y="455832"/>
                  </a:cubicBezTo>
                  <a:cubicBezTo>
                    <a:pt x="74770" y="462170"/>
                    <a:pt x="91295" y="466172"/>
                    <a:pt x="108142" y="467709"/>
                  </a:cubicBezTo>
                  <a:cubicBezTo>
                    <a:pt x="122382" y="470742"/>
                    <a:pt x="137009" y="464688"/>
                    <a:pt x="144935" y="452475"/>
                  </a:cubicBezTo>
                  <a:cubicBezTo>
                    <a:pt x="158245" y="436686"/>
                    <a:pt x="168922" y="418858"/>
                    <a:pt x="176565" y="399674"/>
                  </a:cubicBezTo>
                  <a:cubicBezTo>
                    <a:pt x="200435" y="385395"/>
                    <a:pt x="225093" y="372460"/>
                    <a:pt x="250409" y="360944"/>
                  </a:cubicBezTo>
                  <a:cubicBezTo>
                    <a:pt x="321801" y="330735"/>
                    <a:pt x="356141" y="248112"/>
                    <a:pt x="364661" y="171040"/>
                  </a:cubicBezTo>
                  <a:cubicBezTo>
                    <a:pt x="368663" y="135538"/>
                    <a:pt x="368276" y="97970"/>
                    <a:pt x="351751" y="66341"/>
                  </a:cubicBezTo>
                  <a:cubicBezTo>
                    <a:pt x="329108" y="26359"/>
                    <a:pt x="287176" y="1172"/>
                    <a:pt x="241243" y="-16"/>
                  </a:cubicBezTo>
                  <a:cubicBezTo>
                    <a:pt x="195787" y="-377"/>
                    <a:pt x="151803" y="16134"/>
                    <a:pt x="117825" y="46330"/>
                  </a:cubicBezTo>
                  <a:cubicBezTo>
                    <a:pt x="88261" y="71247"/>
                    <a:pt x="51339" y="109589"/>
                    <a:pt x="54050" y="148448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2479168" y="3511807"/>
              <a:ext cx="453934" cy="395390"/>
            </a:xfrm>
            <a:custGeom>
              <a:avLst/>
              <a:gdLst>
                <a:gd name="connsiteX0" fmla="*/ 424301 w 453934"/>
                <a:gd name="connsiteY0" fmla="*/ 51450 h 395390"/>
                <a:gd name="connsiteX1" fmla="*/ 327219 w 453934"/>
                <a:gd name="connsiteY1" fmla="*/ 16335 h 395390"/>
                <a:gd name="connsiteX2" fmla="*/ 294686 w 453934"/>
                <a:gd name="connsiteY2" fmla="*/ 2651 h 395390"/>
                <a:gd name="connsiteX3" fmla="*/ 200186 w 453934"/>
                <a:gd name="connsiteY3" fmla="*/ 23823 h 395390"/>
                <a:gd name="connsiteX4" fmla="*/ 153323 w 453934"/>
                <a:gd name="connsiteY4" fmla="*/ 54677 h 395390"/>
                <a:gd name="connsiteX5" fmla="*/ 105556 w 453934"/>
                <a:gd name="connsiteY5" fmla="*/ 121034 h 395390"/>
                <a:gd name="connsiteX6" fmla="*/ 42298 w 453934"/>
                <a:gd name="connsiteY6" fmla="*/ 173448 h 395390"/>
                <a:gd name="connsiteX7" fmla="*/ 83 w 453934"/>
                <a:gd name="connsiteY7" fmla="*/ 241225 h 395390"/>
                <a:gd name="connsiteX8" fmla="*/ 50560 w 453934"/>
                <a:gd name="connsiteY8" fmla="*/ 326301 h 395390"/>
                <a:gd name="connsiteX9" fmla="*/ 126083 w 453934"/>
                <a:gd name="connsiteY9" fmla="*/ 395369 h 395390"/>
                <a:gd name="connsiteX10" fmla="*/ 133313 w 453934"/>
                <a:gd name="connsiteY10" fmla="*/ 334434 h 395390"/>
                <a:gd name="connsiteX11" fmla="*/ 133313 w 453934"/>
                <a:gd name="connsiteY11" fmla="*/ 317135 h 395390"/>
                <a:gd name="connsiteX12" fmla="*/ 122856 w 453934"/>
                <a:gd name="connsiteY12" fmla="*/ 301901 h 395390"/>
                <a:gd name="connsiteX13" fmla="*/ 98714 w 453934"/>
                <a:gd name="connsiteY13" fmla="*/ 231414 h 395390"/>
                <a:gd name="connsiteX14" fmla="*/ 107751 w 453934"/>
                <a:gd name="connsiteY14" fmla="*/ 213082 h 395390"/>
                <a:gd name="connsiteX15" fmla="*/ 129181 w 453934"/>
                <a:gd name="connsiteY15" fmla="*/ 224959 h 395390"/>
                <a:gd name="connsiteX16" fmla="*/ 162747 w 453934"/>
                <a:gd name="connsiteY16" fmla="*/ 270272 h 395390"/>
                <a:gd name="connsiteX17" fmla="*/ 203284 w 453934"/>
                <a:gd name="connsiteY17" fmla="*/ 140012 h 395390"/>
                <a:gd name="connsiteX18" fmla="*/ 333028 w 453934"/>
                <a:gd name="connsiteY18" fmla="*/ 90179 h 395390"/>
                <a:gd name="connsiteX19" fmla="*/ 404678 w 453934"/>
                <a:gd name="connsiteY19" fmla="*/ 118452 h 395390"/>
                <a:gd name="connsiteX20" fmla="*/ 452703 w 453934"/>
                <a:gd name="connsiteY20" fmla="*/ 128005 h 395390"/>
                <a:gd name="connsiteX21" fmla="*/ 424301 w 453934"/>
                <a:gd name="connsiteY21" fmla="*/ 51450 h 395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53934" h="395390">
                  <a:moveTo>
                    <a:pt x="424301" y="51450"/>
                  </a:moveTo>
                  <a:cubicBezTo>
                    <a:pt x="396803" y="30407"/>
                    <a:pt x="359752" y="29632"/>
                    <a:pt x="327219" y="16335"/>
                  </a:cubicBezTo>
                  <a:cubicBezTo>
                    <a:pt x="316659" y="11132"/>
                    <a:pt x="305789" y="6562"/>
                    <a:pt x="294686" y="2651"/>
                  </a:cubicBezTo>
                  <a:cubicBezTo>
                    <a:pt x="262799" y="-6257"/>
                    <a:pt x="230137" y="8718"/>
                    <a:pt x="200186" y="23823"/>
                  </a:cubicBezTo>
                  <a:cubicBezTo>
                    <a:pt x="183119" y="31736"/>
                    <a:pt x="167330" y="42129"/>
                    <a:pt x="153323" y="54677"/>
                  </a:cubicBezTo>
                  <a:cubicBezTo>
                    <a:pt x="133829" y="73784"/>
                    <a:pt x="123243" y="100249"/>
                    <a:pt x="105556" y="121034"/>
                  </a:cubicBezTo>
                  <a:cubicBezTo>
                    <a:pt x="87870" y="141819"/>
                    <a:pt x="63470" y="156020"/>
                    <a:pt x="42298" y="173448"/>
                  </a:cubicBezTo>
                  <a:cubicBezTo>
                    <a:pt x="21126" y="190877"/>
                    <a:pt x="1890" y="213856"/>
                    <a:pt x="83" y="241225"/>
                  </a:cubicBezTo>
                  <a:cubicBezTo>
                    <a:pt x="-2112" y="275436"/>
                    <a:pt x="23450" y="305129"/>
                    <a:pt x="50560" y="326301"/>
                  </a:cubicBezTo>
                  <a:cubicBezTo>
                    <a:pt x="77671" y="347473"/>
                    <a:pt x="108784" y="365031"/>
                    <a:pt x="126083" y="395369"/>
                  </a:cubicBezTo>
                  <a:lnTo>
                    <a:pt x="133313" y="334434"/>
                  </a:lnTo>
                  <a:cubicBezTo>
                    <a:pt x="134617" y="328741"/>
                    <a:pt x="134617" y="322828"/>
                    <a:pt x="133313" y="317135"/>
                  </a:cubicBezTo>
                  <a:cubicBezTo>
                    <a:pt x="130795" y="311455"/>
                    <a:pt x="127258" y="306291"/>
                    <a:pt x="122856" y="301901"/>
                  </a:cubicBezTo>
                  <a:cubicBezTo>
                    <a:pt x="106499" y="282123"/>
                    <a:pt x="97914" y="257065"/>
                    <a:pt x="98714" y="231414"/>
                  </a:cubicBezTo>
                  <a:cubicBezTo>
                    <a:pt x="98714" y="224184"/>
                    <a:pt x="100909" y="215663"/>
                    <a:pt x="107751" y="213082"/>
                  </a:cubicBezTo>
                  <a:cubicBezTo>
                    <a:pt x="114593" y="210500"/>
                    <a:pt x="123888" y="217858"/>
                    <a:pt x="129181" y="224959"/>
                  </a:cubicBezTo>
                  <a:lnTo>
                    <a:pt x="162747" y="270272"/>
                  </a:lnTo>
                  <a:cubicBezTo>
                    <a:pt x="152923" y="222764"/>
                    <a:pt x="168247" y="173551"/>
                    <a:pt x="203284" y="140012"/>
                  </a:cubicBezTo>
                  <a:cubicBezTo>
                    <a:pt x="238386" y="107117"/>
                    <a:pt x="284939" y="89237"/>
                    <a:pt x="333028" y="90179"/>
                  </a:cubicBezTo>
                  <a:cubicBezTo>
                    <a:pt x="359623" y="90179"/>
                    <a:pt x="388670" y="97151"/>
                    <a:pt x="404678" y="118452"/>
                  </a:cubicBezTo>
                  <a:cubicBezTo>
                    <a:pt x="420686" y="139753"/>
                    <a:pt x="443408" y="182227"/>
                    <a:pt x="452703" y="128005"/>
                  </a:cubicBezTo>
                  <a:cubicBezTo>
                    <a:pt x="457660" y="99242"/>
                    <a:pt x="446816" y="70027"/>
                    <a:pt x="424301" y="51450"/>
                  </a:cubicBezTo>
                  <a:close/>
                </a:path>
              </a:pathLst>
            </a:custGeom>
            <a:solidFill>
              <a:srgbClr val="3E3E54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420660" y="3515091"/>
              <a:ext cx="315040" cy="233763"/>
            </a:xfrm>
            <a:custGeom>
              <a:avLst/>
              <a:gdLst>
                <a:gd name="connsiteX0" fmla="*/ 53813 w 315040"/>
                <a:gd name="connsiteY0" fmla="*/ 99805 h 233763"/>
                <a:gd name="connsiteX1" fmla="*/ 79632 w 315040"/>
                <a:gd name="connsiteY1" fmla="*/ 46487 h 233763"/>
                <a:gd name="connsiteX2" fmla="*/ 113585 w 315040"/>
                <a:gd name="connsiteY2" fmla="*/ 20667 h 233763"/>
                <a:gd name="connsiteX3" fmla="*/ 120428 w 315040"/>
                <a:gd name="connsiteY3" fmla="*/ 18860 h 233763"/>
                <a:gd name="connsiteX4" fmla="*/ 124688 w 315040"/>
                <a:gd name="connsiteY4" fmla="*/ 24798 h 233763"/>
                <a:gd name="connsiteX5" fmla="*/ 121331 w 315040"/>
                <a:gd name="connsiteY5" fmla="*/ 68304 h 233763"/>
                <a:gd name="connsiteX6" fmla="*/ 122751 w 315040"/>
                <a:gd name="connsiteY6" fmla="*/ 71790 h 233763"/>
                <a:gd name="connsiteX7" fmla="*/ 129206 w 315040"/>
                <a:gd name="connsiteY7" fmla="*/ 70112 h 233763"/>
                <a:gd name="connsiteX8" fmla="*/ 186655 w 315040"/>
                <a:gd name="connsiteY8" fmla="*/ 22087 h 233763"/>
                <a:gd name="connsiteX9" fmla="*/ 256885 w 315040"/>
                <a:gd name="connsiteY9" fmla="*/ 11 h 233763"/>
                <a:gd name="connsiteX10" fmla="*/ 224610 w 315040"/>
                <a:gd name="connsiteY10" fmla="*/ 47649 h 233763"/>
                <a:gd name="connsiteX11" fmla="*/ 295873 w 315040"/>
                <a:gd name="connsiteY11" fmla="*/ 15761 h 233763"/>
                <a:gd name="connsiteX12" fmla="*/ 287869 w 315040"/>
                <a:gd name="connsiteY12" fmla="*/ 38741 h 233763"/>
                <a:gd name="connsiteX13" fmla="*/ 244879 w 315040"/>
                <a:gd name="connsiteY13" fmla="*/ 82247 h 233763"/>
                <a:gd name="connsiteX14" fmla="*/ 305039 w 315040"/>
                <a:gd name="connsiteY14" fmla="*/ 58751 h 233763"/>
                <a:gd name="connsiteX15" fmla="*/ 311365 w 315040"/>
                <a:gd name="connsiteY15" fmla="*/ 58751 h 233763"/>
                <a:gd name="connsiteX16" fmla="*/ 314334 w 315040"/>
                <a:gd name="connsiteY16" fmla="*/ 68434 h 233763"/>
                <a:gd name="connsiteX17" fmla="*/ 307492 w 315040"/>
                <a:gd name="connsiteY17" fmla="*/ 77083 h 233763"/>
                <a:gd name="connsiteX18" fmla="*/ 228483 w 315040"/>
                <a:gd name="connsiteY18" fmla="*/ 134016 h 233763"/>
                <a:gd name="connsiteX19" fmla="*/ 278444 w 315040"/>
                <a:gd name="connsiteY19" fmla="*/ 118782 h 233763"/>
                <a:gd name="connsiteX20" fmla="*/ 269020 w 315040"/>
                <a:gd name="connsiteY20" fmla="*/ 142536 h 233763"/>
                <a:gd name="connsiteX21" fmla="*/ 232744 w 315040"/>
                <a:gd name="connsiteY21" fmla="*/ 166936 h 233763"/>
                <a:gd name="connsiteX22" fmla="*/ 154510 w 315040"/>
                <a:gd name="connsiteY22" fmla="*/ 198694 h 233763"/>
                <a:gd name="connsiteX23" fmla="*/ 102870 w 315040"/>
                <a:gd name="connsiteY23" fmla="*/ 208377 h 233763"/>
                <a:gd name="connsiteX24" fmla="*/ 83247 w 315040"/>
                <a:gd name="connsiteY24" fmla="*/ 223352 h 233763"/>
                <a:gd name="connsiteX25" fmla="*/ 36901 w 315040"/>
                <a:gd name="connsiteY25" fmla="*/ 232002 h 233763"/>
                <a:gd name="connsiteX26" fmla="*/ 4885 w 315040"/>
                <a:gd name="connsiteY26" fmla="*/ 204762 h 233763"/>
                <a:gd name="connsiteX27" fmla="*/ 11468 w 315040"/>
                <a:gd name="connsiteY27" fmla="*/ 154672 h 233763"/>
                <a:gd name="connsiteX28" fmla="*/ 53813 w 315040"/>
                <a:gd name="connsiteY28" fmla="*/ 99805 h 23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5040" h="233763">
                  <a:moveTo>
                    <a:pt x="53813" y="99805"/>
                  </a:moveTo>
                  <a:cubicBezTo>
                    <a:pt x="59984" y="80956"/>
                    <a:pt x="68672" y="63024"/>
                    <a:pt x="79632" y="46487"/>
                  </a:cubicBezTo>
                  <a:cubicBezTo>
                    <a:pt x="89405" y="36017"/>
                    <a:pt x="100882" y="27290"/>
                    <a:pt x="113585" y="20667"/>
                  </a:cubicBezTo>
                  <a:cubicBezTo>
                    <a:pt x="115522" y="19144"/>
                    <a:pt x="118001" y="18485"/>
                    <a:pt x="120428" y="18860"/>
                  </a:cubicBezTo>
                  <a:cubicBezTo>
                    <a:pt x="122777" y="19970"/>
                    <a:pt x="124391" y="22216"/>
                    <a:pt x="124688" y="24798"/>
                  </a:cubicBezTo>
                  <a:cubicBezTo>
                    <a:pt x="128303" y="38999"/>
                    <a:pt x="120040" y="53716"/>
                    <a:pt x="121331" y="68304"/>
                  </a:cubicBezTo>
                  <a:cubicBezTo>
                    <a:pt x="121305" y="69608"/>
                    <a:pt x="121822" y="70874"/>
                    <a:pt x="122751" y="71790"/>
                  </a:cubicBezTo>
                  <a:cubicBezTo>
                    <a:pt x="124688" y="73339"/>
                    <a:pt x="127399" y="71790"/>
                    <a:pt x="129206" y="70112"/>
                  </a:cubicBezTo>
                  <a:cubicBezTo>
                    <a:pt x="147306" y="52890"/>
                    <a:pt x="166490" y="36843"/>
                    <a:pt x="186655" y="22087"/>
                  </a:cubicBezTo>
                  <a:cubicBezTo>
                    <a:pt x="206989" y="7176"/>
                    <a:pt x="231685" y="-596"/>
                    <a:pt x="256885" y="11"/>
                  </a:cubicBezTo>
                  <a:cubicBezTo>
                    <a:pt x="256885" y="19892"/>
                    <a:pt x="240231" y="35255"/>
                    <a:pt x="224610" y="47649"/>
                  </a:cubicBezTo>
                  <a:cubicBezTo>
                    <a:pt x="245034" y="30750"/>
                    <a:pt x="269666" y="19737"/>
                    <a:pt x="295873" y="15761"/>
                  </a:cubicBezTo>
                  <a:cubicBezTo>
                    <a:pt x="300649" y="23120"/>
                    <a:pt x="294066" y="32415"/>
                    <a:pt x="287869" y="38741"/>
                  </a:cubicBezTo>
                  <a:lnTo>
                    <a:pt x="244879" y="82247"/>
                  </a:lnTo>
                  <a:cubicBezTo>
                    <a:pt x="262759" y="69699"/>
                    <a:pt x="283389" y="61643"/>
                    <a:pt x="305039" y="58751"/>
                  </a:cubicBezTo>
                  <a:cubicBezTo>
                    <a:pt x="307104" y="58106"/>
                    <a:pt x="309299" y="58106"/>
                    <a:pt x="311365" y="58751"/>
                  </a:cubicBezTo>
                  <a:cubicBezTo>
                    <a:pt x="314618" y="60791"/>
                    <a:pt x="315883" y="64922"/>
                    <a:pt x="314334" y="68434"/>
                  </a:cubicBezTo>
                  <a:cubicBezTo>
                    <a:pt x="312862" y="71868"/>
                    <a:pt x="310500" y="74863"/>
                    <a:pt x="307492" y="77083"/>
                  </a:cubicBezTo>
                  <a:cubicBezTo>
                    <a:pt x="283208" y="98759"/>
                    <a:pt x="256730" y="117840"/>
                    <a:pt x="228483" y="134016"/>
                  </a:cubicBezTo>
                  <a:cubicBezTo>
                    <a:pt x="244336" y="126618"/>
                    <a:pt x="261158" y="121493"/>
                    <a:pt x="278444" y="118782"/>
                  </a:cubicBezTo>
                  <a:cubicBezTo>
                    <a:pt x="280162" y="127858"/>
                    <a:pt x="276495" y="137101"/>
                    <a:pt x="269020" y="142536"/>
                  </a:cubicBezTo>
                  <a:cubicBezTo>
                    <a:pt x="258008" y="152167"/>
                    <a:pt x="245821" y="160365"/>
                    <a:pt x="232744" y="166936"/>
                  </a:cubicBezTo>
                  <a:cubicBezTo>
                    <a:pt x="208873" y="182299"/>
                    <a:pt x="182343" y="193078"/>
                    <a:pt x="154510" y="198694"/>
                  </a:cubicBezTo>
                  <a:cubicBezTo>
                    <a:pt x="136952" y="201018"/>
                    <a:pt x="118104" y="199598"/>
                    <a:pt x="102870" y="208377"/>
                  </a:cubicBezTo>
                  <a:cubicBezTo>
                    <a:pt x="95770" y="212508"/>
                    <a:pt x="89961" y="218705"/>
                    <a:pt x="83247" y="223352"/>
                  </a:cubicBezTo>
                  <a:cubicBezTo>
                    <a:pt x="69821" y="232905"/>
                    <a:pt x="52870" y="236081"/>
                    <a:pt x="36901" y="232002"/>
                  </a:cubicBezTo>
                  <a:cubicBezTo>
                    <a:pt x="22777" y="227999"/>
                    <a:pt x="11107" y="218059"/>
                    <a:pt x="4885" y="204762"/>
                  </a:cubicBezTo>
                  <a:cubicBezTo>
                    <a:pt x="-3597" y="188328"/>
                    <a:pt x="-977" y="168356"/>
                    <a:pt x="11468" y="154672"/>
                  </a:cubicBezTo>
                  <a:cubicBezTo>
                    <a:pt x="29129" y="139412"/>
                    <a:pt x="43524" y="120757"/>
                    <a:pt x="53813" y="99805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2115628" y="4194071"/>
              <a:ext cx="285824" cy="582993"/>
            </a:xfrm>
            <a:custGeom>
              <a:avLst/>
              <a:gdLst>
                <a:gd name="connsiteX0" fmla="*/ 251693 w 285824"/>
                <a:gd name="connsiteY0" fmla="*/ 127512 h 582993"/>
                <a:gd name="connsiteX1" fmla="*/ 116914 w 285824"/>
                <a:gd name="connsiteY1" fmla="*/ 431668 h 582993"/>
                <a:gd name="connsiteX2" fmla="*/ 45781 w 285824"/>
                <a:gd name="connsiteY2" fmla="*/ 580132 h 582993"/>
                <a:gd name="connsiteX3" fmla="*/ 43199 w 285824"/>
                <a:gd name="connsiteY3" fmla="*/ 582972 h 582993"/>
                <a:gd name="connsiteX4" fmla="*/ 22801 w 285824"/>
                <a:gd name="connsiteY4" fmla="*/ 546824 h 582993"/>
                <a:gd name="connsiteX5" fmla="*/ -49 w 285824"/>
                <a:gd name="connsiteY5" fmla="*/ 477498 h 582993"/>
                <a:gd name="connsiteX6" fmla="*/ 31838 w 285824"/>
                <a:gd name="connsiteY6" fmla="*/ 371121 h 582993"/>
                <a:gd name="connsiteX7" fmla="*/ 208058 w 285824"/>
                <a:gd name="connsiteY7" fmla="*/ 220 h 582993"/>
                <a:gd name="connsiteX8" fmla="*/ 278933 w 285824"/>
                <a:gd name="connsiteY8" fmla="*/ 37788 h 582993"/>
                <a:gd name="connsiteX9" fmla="*/ 251693 w 285824"/>
                <a:gd name="connsiteY9" fmla="*/ 127512 h 58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824" h="582993">
                  <a:moveTo>
                    <a:pt x="251693" y="127512"/>
                  </a:moveTo>
                  <a:cubicBezTo>
                    <a:pt x="197640" y="224607"/>
                    <a:pt x="152533" y="326401"/>
                    <a:pt x="116914" y="431668"/>
                  </a:cubicBezTo>
                  <a:cubicBezTo>
                    <a:pt x="99357" y="484211"/>
                    <a:pt x="82832" y="539336"/>
                    <a:pt x="45781" y="580132"/>
                  </a:cubicBezTo>
                  <a:cubicBezTo>
                    <a:pt x="45019" y="581165"/>
                    <a:pt x="44154" y="582120"/>
                    <a:pt x="43199" y="582972"/>
                  </a:cubicBezTo>
                  <a:cubicBezTo>
                    <a:pt x="35479" y="571469"/>
                    <a:pt x="28662" y="559385"/>
                    <a:pt x="22801" y="546824"/>
                  </a:cubicBezTo>
                  <a:cubicBezTo>
                    <a:pt x="12422" y="524722"/>
                    <a:pt x="4754" y="501446"/>
                    <a:pt x="-49" y="477498"/>
                  </a:cubicBezTo>
                  <a:cubicBezTo>
                    <a:pt x="-49" y="440834"/>
                    <a:pt x="15830" y="404816"/>
                    <a:pt x="31838" y="371121"/>
                  </a:cubicBezTo>
                  <a:cubicBezTo>
                    <a:pt x="90617" y="247444"/>
                    <a:pt x="149357" y="123806"/>
                    <a:pt x="208058" y="220"/>
                  </a:cubicBezTo>
                  <a:cubicBezTo>
                    <a:pt x="228972" y="-1716"/>
                    <a:pt x="252726" y="7708"/>
                    <a:pt x="278933" y="37788"/>
                  </a:cubicBezTo>
                  <a:cubicBezTo>
                    <a:pt x="299976" y="61800"/>
                    <a:pt x="267185" y="99626"/>
                    <a:pt x="251693" y="127512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1505379" y="4620209"/>
              <a:ext cx="650399" cy="405632"/>
            </a:xfrm>
            <a:custGeom>
              <a:avLst/>
              <a:gdLst>
                <a:gd name="connsiteX0" fmla="*/ 648027 w 650399"/>
                <a:gd name="connsiteY0" fmla="*/ 143665 h 405632"/>
                <a:gd name="connsiteX1" fmla="*/ 616010 w 650399"/>
                <a:gd name="connsiteY1" fmla="*/ 208214 h 405632"/>
                <a:gd name="connsiteX2" fmla="*/ 547330 w 650399"/>
                <a:gd name="connsiteY2" fmla="*/ 358485 h 405632"/>
                <a:gd name="connsiteX3" fmla="*/ 428171 w 650399"/>
                <a:gd name="connsiteY3" fmla="*/ 397215 h 405632"/>
                <a:gd name="connsiteX4" fmla="*/ 53785 w 650399"/>
                <a:gd name="connsiteY4" fmla="*/ 403283 h 405632"/>
                <a:gd name="connsiteX5" fmla="*/ 5889 w 650399"/>
                <a:gd name="connsiteY5" fmla="*/ 391793 h 405632"/>
                <a:gd name="connsiteX6" fmla="*/ -49 w 650399"/>
                <a:gd name="connsiteY6" fmla="*/ 385854 h 405632"/>
                <a:gd name="connsiteX7" fmla="*/ 24738 w 650399"/>
                <a:gd name="connsiteY7" fmla="*/ 353063 h 405632"/>
                <a:gd name="connsiteX8" fmla="*/ 118335 w 650399"/>
                <a:gd name="connsiteY8" fmla="*/ 334731 h 405632"/>
                <a:gd name="connsiteX9" fmla="*/ 465739 w 650399"/>
                <a:gd name="connsiteY9" fmla="*/ 322725 h 405632"/>
                <a:gd name="connsiteX10" fmla="*/ 486782 w 650399"/>
                <a:gd name="connsiteY10" fmla="*/ 316916 h 405632"/>
                <a:gd name="connsiteX11" fmla="*/ 499692 w 650399"/>
                <a:gd name="connsiteY11" fmla="*/ 292387 h 405632"/>
                <a:gd name="connsiteX12" fmla="*/ 555205 w 650399"/>
                <a:gd name="connsiteY12" fmla="*/ 130755 h 405632"/>
                <a:gd name="connsiteX13" fmla="*/ 626596 w 650399"/>
                <a:gd name="connsiteY13" fmla="*/ -22 h 405632"/>
                <a:gd name="connsiteX14" fmla="*/ 639506 w 650399"/>
                <a:gd name="connsiteY14" fmla="*/ 44001 h 405632"/>
                <a:gd name="connsiteX15" fmla="*/ 648027 w 650399"/>
                <a:gd name="connsiteY15" fmla="*/ 143665 h 40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399" h="405632">
                  <a:moveTo>
                    <a:pt x="648027" y="143665"/>
                  </a:moveTo>
                  <a:cubicBezTo>
                    <a:pt x="642604" y="166516"/>
                    <a:pt x="624918" y="186913"/>
                    <a:pt x="616010" y="208214"/>
                  </a:cubicBezTo>
                  <a:cubicBezTo>
                    <a:pt x="596516" y="255723"/>
                    <a:pt x="591610" y="325436"/>
                    <a:pt x="547330" y="358485"/>
                  </a:cubicBezTo>
                  <a:cubicBezTo>
                    <a:pt x="515571" y="386758"/>
                    <a:pt x="469870" y="393471"/>
                    <a:pt x="428171" y="397215"/>
                  </a:cubicBezTo>
                  <a:cubicBezTo>
                    <a:pt x="303591" y="408576"/>
                    <a:pt x="178107" y="405994"/>
                    <a:pt x="53785" y="403283"/>
                  </a:cubicBezTo>
                  <a:cubicBezTo>
                    <a:pt x="36989" y="404819"/>
                    <a:pt x="20155" y="400791"/>
                    <a:pt x="5889" y="391793"/>
                  </a:cubicBezTo>
                  <a:cubicBezTo>
                    <a:pt x="3695" y="390050"/>
                    <a:pt x="1694" y="388049"/>
                    <a:pt x="-49" y="385854"/>
                  </a:cubicBezTo>
                  <a:cubicBezTo>
                    <a:pt x="5321" y="373009"/>
                    <a:pt x="13855" y="361739"/>
                    <a:pt x="24738" y="353063"/>
                  </a:cubicBezTo>
                  <a:cubicBezTo>
                    <a:pt x="50558" y="333311"/>
                    <a:pt x="85931" y="333827"/>
                    <a:pt x="118335" y="334731"/>
                  </a:cubicBezTo>
                  <a:cubicBezTo>
                    <a:pt x="234278" y="338023"/>
                    <a:pt x="350299" y="334021"/>
                    <a:pt x="465739" y="322725"/>
                  </a:cubicBezTo>
                  <a:cubicBezTo>
                    <a:pt x="473149" y="322686"/>
                    <a:pt x="480405" y="320685"/>
                    <a:pt x="486782" y="316916"/>
                  </a:cubicBezTo>
                  <a:cubicBezTo>
                    <a:pt x="493663" y="310383"/>
                    <a:pt x="498207" y="301759"/>
                    <a:pt x="499692" y="292387"/>
                  </a:cubicBezTo>
                  <a:cubicBezTo>
                    <a:pt x="514861" y="237417"/>
                    <a:pt x="533400" y="183440"/>
                    <a:pt x="555205" y="130755"/>
                  </a:cubicBezTo>
                  <a:cubicBezTo>
                    <a:pt x="566953" y="102999"/>
                    <a:pt x="593934" y="10693"/>
                    <a:pt x="626596" y="-22"/>
                  </a:cubicBezTo>
                  <a:cubicBezTo>
                    <a:pt x="633903" y="13598"/>
                    <a:pt x="638292" y="28587"/>
                    <a:pt x="639506" y="44001"/>
                  </a:cubicBezTo>
                  <a:cubicBezTo>
                    <a:pt x="643250" y="74339"/>
                    <a:pt x="655385" y="112552"/>
                    <a:pt x="648027" y="143665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1923303" y="5059016"/>
              <a:ext cx="322973" cy="597597"/>
            </a:xfrm>
            <a:custGeom>
              <a:avLst/>
              <a:gdLst>
                <a:gd name="connsiteX0" fmla="*/ 19155 w 322973"/>
                <a:gd name="connsiteY0" fmla="*/ 588668 h 597597"/>
                <a:gd name="connsiteX1" fmla="*/ 7278 w 322973"/>
                <a:gd name="connsiteY1" fmla="*/ 597576 h 597597"/>
                <a:gd name="connsiteX2" fmla="*/ 5470 w 322973"/>
                <a:gd name="connsiteY2" fmla="*/ 594607 h 597597"/>
                <a:gd name="connsiteX3" fmla="*/ 17347 w 322973"/>
                <a:gd name="connsiteY3" fmla="*/ 516115 h 597597"/>
                <a:gd name="connsiteX4" fmla="*/ 190081 w 322973"/>
                <a:gd name="connsiteY4" fmla="*/ 222415 h 597597"/>
                <a:gd name="connsiteX5" fmla="*/ 215901 w 322973"/>
                <a:gd name="connsiteY5" fmla="*/ 176456 h 597597"/>
                <a:gd name="connsiteX6" fmla="*/ 224293 w 322973"/>
                <a:gd name="connsiteY6" fmla="*/ 129077 h 597597"/>
                <a:gd name="connsiteX7" fmla="*/ 234620 w 322973"/>
                <a:gd name="connsiteY7" fmla="*/ 64528 h 597597"/>
                <a:gd name="connsiteX8" fmla="*/ 319051 w 322973"/>
                <a:gd name="connsiteY8" fmla="*/ -22 h 597597"/>
                <a:gd name="connsiteX9" fmla="*/ 322924 w 322973"/>
                <a:gd name="connsiteY9" fmla="*/ 144698 h 597597"/>
                <a:gd name="connsiteX10" fmla="*/ 19155 w 322973"/>
                <a:gd name="connsiteY10" fmla="*/ 588668 h 59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2973" h="597597">
                  <a:moveTo>
                    <a:pt x="19155" y="588668"/>
                  </a:moveTo>
                  <a:cubicBezTo>
                    <a:pt x="15605" y="592154"/>
                    <a:pt x="11615" y="595149"/>
                    <a:pt x="7278" y="597576"/>
                  </a:cubicBezTo>
                  <a:cubicBezTo>
                    <a:pt x="6632" y="596543"/>
                    <a:pt x="6116" y="595510"/>
                    <a:pt x="5470" y="594607"/>
                  </a:cubicBezTo>
                  <a:cubicBezTo>
                    <a:pt x="-7440" y="570336"/>
                    <a:pt x="4696" y="540643"/>
                    <a:pt x="17347" y="516115"/>
                  </a:cubicBezTo>
                  <a:cubicBezTo>
                    <a:pt x="69413" y="415082"/>
                    <a:pt x="127081" y="317019"/>
                    <a:pt x="190081" y="222415"/>
                  </a:cubicBezTo>
                  <a:cubicBezTo>
                    <a:pt x="200603" y="208253"/>
                    <a:pt x="209278" y="192813"/>
                    <a:pt x="215901" y="176456"/>
                  </a:cubicBezTo>
                  <a:cubicBezTo>
                    <a:pt x="220446" y="161029"/>
                    <a:pt x="223260" y="145137"/>
                    <a:pt x="224293" y="129077"/>
                  </a:cubicBezTo>
                  <a:cubicBezTo>
                    <a:pt x="226875" y="107259"/>
                    <a:pt x="230360" y="85700"/>
                    <a:pt x="234620" y="64528"/>
                  </a:cubicBezTo>
                  <a:cubicBezTo>
                    <a:pt x="267282" y="37675"/>
                    <a:pt x="319051" y="9919"/>
                    <a:pt x="319051" y="-22"/>
                  </a:cubicBezTo>
                  <a:cubicBezTo>
                    <a:pt x="321246" y="48261"/>
                    <a:pt x="322537" y="96286"/>
                    <a:pt x="322924" y="144698"/>
                  </a:cubicBezTo>
                  <a:cubicBezTo>
                    <a:pt x="322020" y="173100"/>
                    <a:pt x="58530" y="553553"/>
                    <a:pt x="19155" y="588668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2588925" y="3751816"/>
              <a:ext cx="36536" cy="51128"/>
            </a:xfrm>
            <a:custGeom>
              <a:avLst/>
              <a:gdLst>
                <a:gd name="connsiteX0" fmla="*/ 10259 w 36536"/>
                <a:gd name="connsiteY0" fmla="*/ 54 h 51128"/>
                <a:gd name="connsiteX1" fmla="*/ 1351 w 36536"/>
                <a:gd name="connsiteY1" fmla="*/ 4831 h 51128"/>
                <a:gd name="connsiteX2" fmla="*/ 576 w 36536"/>
                <a:gd name="connsiteY2" fmla="*/ 15546 h 51128"/>
                <a:gd name="connsiteX3" fmla="*/ 4707 w 36536"/>
                <a:gd name="connsiteY3" fmla="*/ 25616 h 51128"/>
                <a:gd name="connsiteX4" fmla="*/ 13615 w 36536"/>
                <a:gd name="connsiteY4" fmla="*/ 43560 h 51128"/>
                <a:gd name="connsiteX5" fmla="*/ 31044 w 36536"/>
                <a:gd name="connsiteY5" fmla="*/ 50790 h 51128"/>
                <a:gd name="connsiteX6" fmla="*/ 34916 w 36536"/>
                <a:gd name="connsiteY6" fmla="*/ 48337 h 51128"/>
                <a:gd name="connsiteX7" fmla="*/ 36466 w 36536"/>
                <a:gd name="connsiteY7" fmla="*/ 42527 h 51128"/>
                <a:gd name="connsiteX8" fmla="*/ 28720 w 36536"/>
                <a:gd name="connsiteY8" fmla="*/ 15417 h 51128"/>
                <a:gd name="connsiteX9" fmla="*/ 20974 w 36536"/>
                <a:gd name="connsiteY9" fmla="*/ 8704 h 51128"/>
                <a:gd name="connsiteX10" fmla="*/ 10259 w 36536"/>
                <a:gd name="connsiteY10" fmla="*/ 54 h 5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536" h="51128">
                  <a:moveTo>
                    <a:pt x="10259" y="54"/>
                  </a:moveTo>
                  <a:cubicBezTo>
                    <a:pt x="6566" y="-436"/>
                    <a:pt x="2990" y="1487"/>
                    <a:pt x="1351" y="4831"/>
                  </a:cubicBezTo>
                  <a:cubicBezTo>
                    <a:pt x="-198" y="8187"/>
                    <a:pt x="-470" y="11996"/>
                    <a:pt x="576" y="15546"/>
                  </a:cubicBezTo>
                  <a:cubicBezTo>
                    <a:pt x="1764" y="18980"/>
                    <a:pt x="3145" y="22336"/>
                    <a:pt x="4707" y="25616"/>
                  </a:cubicBezTo>
                  <a:cubicBezTo>
                    <a:pt x="6915" y="31941"/>
                    <a:pt x="9910" y="37970"/>
                    <a:pt x="13615" y="43560"/>
                  </a:cubicBezTo>
                  <a:cubicBezTo>
                    <a:pt x="17437" y="49254"/>
                    <a:pt x="24305" y="52107"/>
                    <a:pt x="31044" y="50790"/>
                  </a:cubicBezTo>
                  <a:cubicBezTo>
                    <a:pt x="32515" y="50299"/>
                    <a:pt x="33845" y="49460"/>
                    <a:pt x="34916" y="48337"/>
                  </a:cubicBezTo>
                  <a:cubicBezTo>
                    <a:pt x="35975" y="46581"/>
                    <a:pt x="36504" y="44567"/>
                    <a:pt x="36466" y="42527"/>
                  </a:cubicBezTo>
                  <a:cubicBezTo>
                    <a:pt x="36763" y="32910"/>
                    <a:pt x="34052" y="23434"/>
                    <a:pt x="28720" y="15417"/>
                  </a:cubicBezTo>
                  <a:cubicBezTo>
                    <a:pt x="26486" y="12809"/>
                    <a:pt x="23866" y="10550"/>
                    <a:pt x="20974" y="8704"/>
                  </a:cubicBezTo>
                  <a:cubicBezTo>
                    <a:pt x="17617" y="5863"/>
                    <a:pt x="15035" y="958"/>
                    <a:pt x="10259" y="54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rot="1420199">
              <a:off x="3478310" y="3751427"/>
              <a:ext cx="305447" cy="145881"/>
            </a:xfrm>
            <a:custGeom>
              <a:avLst/>
              <a:gdLst>
                <a:gd name="connsiteX0" fmla="*/ 274931 w 305447"/>
                <a:gd name="connsiteY0" fmla="*/ -22 h 145881"/>
                <a:gd name="connsiteX1" fmla="*/ 305398 w 305447"/>
                <a:gd name="connsiteY1" fmla="*/ -22 h 145881"/>
                <a:gd name="connsiteX2" fmla="*/ 305398 w 305447"/>
                <a:gd name="connsiteY2" fmla="*/ 145860 h 145881"/>
                <a:gd name="connsiteX3" fmla="*/ 274931 w 305447"/>
                <a:gd name="connsiteY3" fmla="*/ 145860 h 145881"/>
                <a:gd name="connsiteX4" fmla="*/ 30418 w 305447"/>
                <a:gd name="connsiteY4" fmla="*/ 145860 h 145881"/>
                <a:gd name="connsiteX5" fmla="*/ -49 w 305447"/>
                <a:gd name="connsiteY5" fmla="*/ 145860 h 145881"/>
                <a:gd name="connsiteX6" fmla="*/ -49 w 305447"/>
                <a:gd name="connsiteY6" fmla="*/ -22 h 145881"/>
                <a:gd name="connsiteX7" fmla="*/ 30418 w 305447"/>
                <a:gd name="connsiteY7" fmla="*/ -22 h 14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447" h="145881">
                  <a:moveTo>
                    <a:pt x="274931" y="-22"/>
                  </a:moveTo>
                  <a:cubicBezTo>
                    <a:pt x="291758" y="-22"/>
                    <a:pt x="305398" y="-22"/>
                    <a:pt x="305398" y="-22"/>
                  </a:cubicBezTo>
                  <a:lnTo>
                    <a:pt x="305398" y="145860"/>
                  </a:lnTo>
                  <a:cubicBezTo>
                    <a:pt x="305398" y="145860"/>
                    <a:pt x="291758" y="145860"/>
                    <a:pt x="274931" y="145860"/>
                  </a:cubicBezTo>
                  <a:lnTo>
                    <a:pt x="30418" y="145860"/>
                  </a:lnTo>
                  <a:cubicBezTo>
                    <a:pt x="13592" y="145860"/>
                    <a:pt x="-49" y="145860"/>
                    <a:pt x="-49" y="145860"/>
                  </a:cubicBezTo>
                  <a:lnTo>
                    <a:pt x="-49" y="-22"/>
                  </a:lnTo>
                  <a:cubicBezTo>
                    <a:pt x="-49" y="-22"/>
                    <a:pt x="13592" y="-22"/>
                    <a:pt x="30418" y="-22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 rot="1420199">
              <a:off x="3460994" y="3800330"/>
              <a:ext cx="341595" cy="52930"/>
            </a:xfrm>
            <a:custGeom>
              <a:avLst/>
              <a:gdLst>
                <a:gd name="connsiteX0" fmla="*/ 315985 w 341595"/>
                <a:gd name="connsiteY0" fmla="*/ -22 h 52930"/>
                <a:gd name="connsiteX1" fmla="*/ 341546 w 341595"/>
                <a:gd name="connsiteY1" fmla="*/ -22 h 52930"/>
                <a:gd name="connsiteX2" fmla="*/ 341546 w 341595"/>
                <a:gd name="connsiteY2" fmla="*/ 52909 h 52930"/>
                <a:gd name="connsiteX3" fmla="*/ 315985 w 341595"/>
                <a:gd name="connsiteY3" fmla="*/ 52909 h 52930"/>
                <a:gd name="connsiteX4" fmla="*/ 25513 w 341595"/>
                <a:gd name="connsiteY4" fmla="*/ 52909 h 52930"/>
                <a:gd name="connsiteX5" fmla="*/ -49 w 341595"/>
                <a:gd name="connsiteY5" fmla="*/ 52909 h 52930"/>
                <a:gd name="connsiteX6" fmla="*/ -49 w 341595"/>
                <a:gd name="connsiteY6" fmla="*/ -22 h 52930"/>
                <a:gd name="connsiteX7" fmla="*/ 25513 w 341595"/>
                <a:gd name="connsiteY7" fmla="*/ -22 h 5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1595" h="52930">
                  <a:moveTo>
                    <a:pt x="315985" y="-22"/>
                  </a:moveTo>
                  <a:cubicBezTo>
                    <a:pt x="330102" y="-22"/>
                    <a:pt x="341546" y="-22"/>
                    <a:pt x="341546" y="-22"/>
                  </a:cubicBezTo>
                  <a:lnTo>
                    <a:pt x="341546" y="52909"/>
                  </a:lnTo>
                  <a:cubicBezTo>
                    <a:pt x="341546" y="52909"/>
                    <a:pt x="330102" y="52909"/>
                    <a:pt x="315985" y="52909"/>
                  </a:cubicBezTo>
                  <a:lnTo>
                    <a:pt x="25513" y="52909"/>
                  </a:lnTo>
                  <a:cubicBezTo>
                    <a:pt x="11395" y="52909"/>
                    <a:pt x="-49" y="52909"/>
                    <a:pt x="-49" y="52909"/>
                  </a:cubicBezTo>
                  <a:lnTo>
                    <a:pt x="-49" y="-22"/>
                  </a:lnTo>
                  <a:cubicBezTo>
                    <a:pt x="-49" y="-22"/>
                    <a:pt x="11395" y="-22"/>
                    <a:pt x="25513" y="-22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537264" y="3126328"/>
              <a:ext cx="562743" cy="690112"/>
            </a:xfrm>
            <a:custGeom>
              <a:avLst/>
              <a:gdLst>
                <a:gd name="connsiteX0" fmla="*/ 539971 w 562743"/>
                <a:gd name="connsiteY0" fmla="*/ 378834 h 690112"/>
                <a:gd name="connsiteX1" fmla="*/ 461866 w 562743"/>
                <a:gd name="connsiteY1" fmla="*/ 480822 h 690112"/>
                <a:gd name="connsiteX2" fmla="*/ 248853 w 562743"/>
                <a:gd name="connsiteY2" fmla="*/ 690091 h 690112"/>
                <a:gd name="connsiteX3" fmla="*/ -49 w 562743"/>
                <a:gd name="connsiteY3" fmla="*/ 581003 h 690112"/>
                <a:gd name="connsiteX4" fmla="*/ 22801 w 562743"/>
                <a:gd name="connsiteY4" fmla="*/ 271166 h 690112"/>
                <a:gd name="connsiteX5" fmla="*/ 291507 w 562743"/>
                <a:gd name="connsiteY5" fmla="*/ -19 h 690112"/>
                <a:gd name="connsiteX6" fmla="*/ 562692 w 562743"/>
                <a:gd name="connsiteY6" fmla="*/ 268674 h 690112"/>
                <a:gd name="connsiteX7" fmla="*/ 539971 w 562743"/>
                <a:gd name="connsiteY7" fmla="*/ 378318 h 69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743" h="690112">
                  <a:moveTo>
                    <a:pt x="539971" y="378834"/>
                  </a:moveTo>
                  <a:cubicBezTo>
                    <a:pt x="522581" y="418648"/>
                    <a:pt x="495768" y="453647"/>
                    <a:pt x="461866" y="480822"/>
                  </a:cubicBezTo>
                  <a:lnTo>
                    <a:pt x="248853" y="690091"/>
                  </a:lnTo>
                  <a:lnTo>
                    <a:pt x="-49" y="581003"/>
                  </a:lnTo>
                  <a:lnTo>
                    <a:pt x="22801" y="271166"/>
                  </a:lnTo>
                  <a:cubicBezTo>
                    <a:pt x="22117" y="122081"/>
                    <a:pt x="142411" y="667"/>
                    <a:pt x="291507" y="-19"/>
                  </a:cubicBezTo>
                  <a:cubicBezTo>
                    <a:pt x="440591" y="-706"/>
                    <a:pt x="561995" y="119595"/>
                    <a:pt x="562692" y="268674"/>
                  </a:cubicBezTo>
                  <a:cubicBezTo>
                    <a:pt x="562860" y="306410"/>
                    <a:pt x="555127" y="343758"/>
                    <a:pt x="539971" y="378318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3537264" y="3126328"/>
              <a:ext cx="562743" cy="690112"/>
            </a:xfrm>
            <a:custGeom>
              <a:avLst/>
              <a:gdLst>
                <a:gd name="connsiteX0" fmla="*/ 539971 w 562743"/>
                <a:gd name="connsiteY0" fmla="*/ 378834 h 690112"/>
                <a:gd name="connsiteX1" fmla="*/ 461866 w 562743"/>
                <a:gd name="connsiteY1" fmla="*/ 480822 h 690112"/>
                <a:gd name="connsiteX2" fmla="*/ 248853 w 562743"/>
                <a:gd name="connsiteY2" fmla="*/ 690091 h 690112"/>
                <a:gd name="connsiteX3" fmla="*/ -49 w 562743"/>
                <a:gd name="connsiteY3" fmla="*/ 581003 h 690112"/>
                <a:gd name="connsiteX4" fmla="*/ 22801 w 562743"/>
                <a:gd name="connsiteY4" fmla="*/ 271166 h 690112"/>
                <a:gd name="connsiteX5" fmla="*/ 291507 w 562743"/>
                <a:gd name="connsiteY5" fmla="*/ -19 h 690112"/>
                <a:gd name="connsiteX6" fmla="*/ 562692 w 562743"/>
                <a:gd name="connsiteY6" fmla="*/ 268674 h 690112"/>
                <a:gd name="connsiteX7" fmla="*/ 539971 w 562743"/>
                <a:gd name="connsiteY7" fmla="*/ 378318 h 69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743" h="690112">
                  <a:moveTo>
                    <a:pt x="539971" y="378834"/>
                  </a:moveTo>
                  <a:cubicBezTo>
                    <a:pt x="522581" y="418648"/>
                    <a:pt x="495768" y="453647"/>
                    <a:pt x="461866" y="480822"/>
                  </a:cubicBezTo>
                  <a:lnTo>
                    <a:pt x="248853" y="690091"/>
                  </a:lnTo>
                  <a:lnTo>
                    <a:pt x="-49" y="581003"/>
                  </a:lnTo>
                  <a:lnTo>
                    <a:pt x="22801" y="271166"/>
                  </a:lnTo>
                  <a:cubicBezTo>
                    <a:pt x="22117" y="122081"/>
                    <a:pt x="142411" y="667"/>
                    <a:pt x="291507" y="-19"/>
                  </a:cubicBezTo>
                  <a:cubicBezTo>
                    <a:pt x="440591" y="-706"/>
                    <a:pt x="561995" y="119595"/>
                    <a:pt x="562692" y="268674"/>
                  </a:cubicBezTo>
                  <a:cubicBezTo>
                    <a:pt x="562860" y="306410"/>
                    <a:pt x="555127" y="343758"/>
                    <a:pt x="539971" y="378318"/>
                  </a:cubicBezTo>
                  <a:close/>
                </a:path>
              </a:pathLst>
            </a:custGeom>
            <a:solidFill>
              <a:srgbClr val="FFFFFF">
                <a:alpha val="69000"/>
              </a:srgbClr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3626122" y="3441791"/>
              <a:ext cx="269216" cy="333080"/>
            </a:xfrm>
            <a:custGeom>
              <a:avLst/>
              <a:gdLst>
                <a:gd name="connsiteX0" fmla="*/ 299 w 269216"/>
                <a:gd name="connsiteY0" fmla="*/ 309434 h 333080"/>
                <a:gd name="connsiteX1" fmla="*/ 50906 w 269216"/>
                <a:gd name="connsiteY1" fmla="*/ 41941 h 333080"/>
                <a:gd name="connsiteX2" fmla="*/ 92088 w 269216"/>
                <a:gd name="connsiteY2" fmla="*/ 113 h 333080"/>
                <a:gd name="connsiteX3" fmla="*/ 136757 w 269216"/>
                <a:gd name="connsiteY3" fmla="*/ 51752 h 333080"/>
                <a:gd name="connsiteX4" fmla="*/ 104353 w 269216"/>
                <a:gd name="connsiteY4" fmla="*/ 142122 h 333080"/>
                <a:gd name="connsiteX5" fmla="*/ 111324 w 269216"/>
                <a:gd name="connsiteY5" fmla="*/ 73441 h 333080"/>
                <a:gd name="connsiteX6" fmla="*/ 134562 w 269216"/>
                <a:gd name="connsiteY6" fmla="*/ 27869 h 333080"/>
                <a:gd name="connsiteX7" fmla="*/ 181554 w 269216"/>
                <a:gd name="connsiteY7" fmla="*/ 14959 h 333080"/>
                <a:gd name="connsiteX8" fmla="*/ 202080 w 269216"/>
                <a:gd name="connsiteY8" fmla="*/ 84156 h 333080"/>
                <a:gd name="connsiteX9" fmla="*/ 149538 w 269216"/>
                <a:gd name="connsiteY9" fmla="*/ 155031 h 333080"/>
                <a:gd name="connsiteX10" fmla="*/ 208535 w 269216"/>
                <a:gd name="connsiteY10" fmla="*/ 72279 h 333080"/>
                <a:gd name="connsiteX11" fmla="*/ 243650 w 269216"/>
                <a:gd name="connsiteY11" fmla="*/ 67244 h 333080"/>
                <a:gd name="connsiteX12" fmla="*/ 268695 w 269216"/>
                <a:gd name="connsiteY12" fmla="*/ 90482 h 333080"/>
                <a:gd name="connsiteX13" fmla="*/ 266759 w 269216"/>
                <a:gd name="connsiteY13" fmla="*/ 110880 h 333080"/>
                <a:gd name="connsiteX14" fmla="*/ 179359 w 269216"/>
                <a:gd name="connsiteY14" fmla="*/ 231071 h 333080"/>
                <a:gd name="connsiteX15" fmla="*/ 68722 w 269216"/>
                <a:gd name="connsiteY15" fmla="*/ 333059 h 33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9216" h="333080">
                  <a:moveTo>
                    <a:pt x="299" y="309434"/>
                  </a:moveTo>
                  <a:cubicBezTo>
                    <a:pt x="-2773" y="217631"/>
                    <a:pt x="14500" y="126281"/>
                    <a:pt x="50906" y="41941"/>
                  </a:cubicBezTo>
                  <a:cubicBezTo>
                    <a:pt x="59039" y="23093"/>
                    <a:pt x="71691" y="2049"/>
                    <a:pt x="92088" y="113"/>
                  </a:cubicBezTo>
                  <a:cubicBezTo>
                    <a:pt x="117263" y="-2211"/>
                    <a:pt x="134562" y="25933"/>
                    <a:pt x="136757" y="51752"/>
                  </a:cubicBezTo>
                  <a:cubicBezTo>
                    <a:pt x="139481" y="85137"/>
                    <a:pt x="127681" y="118083"/>
                    <a:pt x="104353" y="142122"/>
                  </a:cubicBezTo>
                  <a:cubicBezTo>
                    <a:pt x="100235" y="119026"/>
                    <a:pt x="102649" y="95233"/>
                    <a:pt x="111324" y="73441"/>
                  </a:cubicBezTo>
                  <a:cubicBezTo>
                    <a:pt x="115520" y="56684"/>
                    <a:pt x="123472" y="41102"/>
                    <a:pt x="134562" y="27869"/>
                  </a:cubicBezTo>
                  <a:cubicBezTo>
                    <a:pt x="146297" y="14650"/>
                    <a:pt x="164720" y="9589"/>
                    <a:pt x="181554" y="14959"/>
                  </a:cubicBezTo>
                  <a:cubicBezTo>
                    <a:pt x="206083" y="24771"/>
                    <a:pt x="209956" y="58853"/>
                    <a:pt x="202080" y="84156"/>
                  </a:cubicBezTo>
                  <a:cubicBezTo>
                    <a:pt x="192953" y="112984"/>
                    <a:pt x="174467" y="137926"/>
                    <a:pt x="149538" y="155031"/>
                  </a:cubicBezTo>
                  <a:cubicBezTo>
                    <a:pt x="152971" y="118871"/>
                    <a:pt x="175474" y="87319"/>
                    <a:pt x="208535" y="72279"/>
                  </a:cubicBezTo>
                  <a:cubicBezTo>
                    <a:pt x="219432" y="66986"/>
                    <a:pt x="231709" y="65217"/>
                    <a:pt x="243650" y="67244"/>
                  </a:cubicBezTo>
                  <a:cubicBezTo>
                    <a:pt x="255760" y="69542"/>
                    <a:pt x="265494" y="78579"/>
                    <a:pt x="268695" y="90482"/>
                  </a:cubicBezTo>
                  <a:cubicBezTo>
                    <a:pt x="269728" y="97337"/>
                    <a:pt x="269057" y="104334"/>
                    <a:pt x="266759" y="110880"/>
                  </a:cubicBezTo>
                  <a:cubicBezTo>
                    <a:pt x="253849" y="159292"/>
                    <a:pt x="217314" y="198021"/>
                    <a:pt x="179359" y="231071"/>
                  </a:cubicBezTo>
                  <a:cubicBezTo>
                    <a:pt x="141404" y="264120"/>
                    <a:pt x="99834" y="293554"/>
                    <a:pt x="68722" y="333059"/>
                  </a:cubicBezTo>
                </a:path>
              </a:pathLst>
            </a:custGeom>
            <a:noFill/>
            <a:ln w="1032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420199">
              <a:off x="3478310" y="3751427"/>
              <a:ext cx="305447" cy="145881"/>
            </a:xfrm>
            <a:custGeom>
              <a:avLst/>
              <a:gdLst>
                <a:gd name="connsiteX0" fmla="*/ 274931 w 305447"/>
                <a:gd name="connsiteY0" fmla="*/ -22 h 145881"/>
                <a:gd name="connsiteX1" fmla="*/ 305398 w 305447"/>
                <a:gd name="connsiteY1" fmla="*/ -22 h 145881"/>
                <a:gd name="connsiteX2" fmla="*/ 305398 w 305447"/>
                <a:gd name="connsiteY2" fmla="*/ 145860 h 145881"/>
                <a:gd name="connsiteX3" fmla="*/ 274931 w 305447"/>
                <a:gd name="connsiteY3" fmla="*/ 145860 h 145881"/>
                <a:gd name="connsiteX4" fmla="*/ 30418 w 305447"/>
                <a:gd name="connsiteY4" fmla="*/ 145860 h 145881"/>
                <a:gd name="connsiteX5" fmla="*/ -49 w 305447"/>
                <a:gd name="connsiteY5" fmla="*/ 145860 h 145881"/>
                <a:gd name="connsiteX6" fmla="*/ -49 w 305447"/>
                <a:gd name="connsiteY6" fmla="*/ -22 h 145881"/>
                <a:gd name="connsiteX7" fmla="*/ 30418 w 305447"/>
                <a:gd name="connsiteY7" fmla="*/ -22 h 14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447" h="145881">
                  <a:moveTo>
                    <a:pt x="274931" y="-22"/>
                  </a:moveTo>
                  <a:cubicBezTo>
                    <a:pt x="291758" y="-22"/>
                    <a:pt x="305398" y="-22"/>
                    <a:pt x="305398" y="-22"/>
                  </a:cubicBezTo>
                  <a:lnTo>
                    <a:pt x="305398" y="145860"/>
                  </a:lnTo>
                  <a:cubicBezTo>
                    <a:pt x="305398" y="145860"/>
                    <a:pt x="291758" y="145860"/>
                    <a:pt x="274931" y="145860"/>
                  </a:cubicBezTo>
                  <a:lnTo>
                    <a:pt x="30418" y="145860"/>
                  </a:lnTo>
                  <a:cubicBezTo>
                    <a:pt x="13592" y="145860"/>
                    <a:pt x="-49" y="145860"/>
                    <a:pt x="-49" y="145860"/>
                  </a:cubicBezTo>
                  <a:lnTo>
                    <a:pt x="-49" y="-22"/>
                  </a:lnTo>
                  <a:cubicBezTo>
                    <a:pt x="-49" y="-22"/>
                    <a:pt x="13592" y="-22"/>
                    <a:pt x="30418" y="-22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 rot="1420199">
              <a:off x="3460994" y="3800330"/>
              <a:ext cx="341595" cy="52930"/>
            </a:xfrm>
            <a:custGeom>
              <a:avLst/>
              <a:gdLst>
                <a:gd name="connsiteX0" fmla="*/ 315985 w 341595"/>
                <a:gd name="connsiteY0" fmla="*/ -22 h 52930"/>
                <a:gd name="connsiteX1" fmla="*/ 341546 w 341595"/>
                <a:gd name="connsiteY1" fmla="*/ -22 h 52930"/>
                <a:gd name="connsiteX2" fmla="*/ 341546 w 341595"/>
                <a:gd name="connsiteY2" fmla="*/ 52909 h 52930"/>
                <a:gd name="connsiteX3" fmla="*/ 315985 w 341595"/>
                <a:gd name="connsiteY3" fmla="*/ 52909 h 52930"/>
                <a:gd name="connsiteX4" fmla="*/ 25513 w 341595"/>
                <a:gd name="connsiteY4" fmla="*/ 52909 h 52930"/>
                <a:gd name="connsiteX5" fmla="*/ -49 w 341595"/>
                <a:gd name="connsiteY5" fmla="*/ 52909 h 52930"/>
                <a:gd name="connsiteX6" fmla="*/ -49 w 341595"/>
                <a:gd name="connsiteY6" fmla="*/ -22 h 52930"/>
                <a:gd name="connsiteX7" fmla="*/ 25513 w 341595"/>
                <a:gd name="connsiteY7" fmla="*/ -22 h 5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1595" h="52930">
                  <a:moveTo>
                    <a:pt x="315985" y="-22"/>
                  </a:moveTo>
                  <a:cubicBezTo>
                    <a:pt x="330102" y="-22"/>
                    <a:pt x="341546" y="-22"/>
                    <a:pt x="341546" y="-22"/>
                  </a:cubicBezTo>
                  <a:lnTo>
                    <a:pt x="341546" y="52909"/>
                  </a:lnTo>
                  <a:cubicBezTo>
                    <a:pt x="341546" y="52909"/>
                    <a:pt x="330102" y="52909"/>
                    <a:pt x="315985" y="52909"/>
                  </a:cubicBezTo>
                  <a:lnTo>
                    <a:pt x="25513" y="52909"/>
                  </a:lnTo>
                  <a:cubicBezTo>
                    <a:pt x="11395" y="52909"/>
                    <a:pt x="-49" y="52909"/>
                    <a:pt x="-49" y="52909"/>
                  </a:cubicBezTo>
                  <a:lnTo>
                    <a:pt x="-49" y="-22"/>
                  </a:lnTo>
                  <a:cubicBezTo>
                    <a:pt x="-49" y="-22"/>
                    <a:pt x="11395" y="-22"/>
                    <a:pt x="25513" y="-22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1" name="任意多边形 30"/>
          <p:cNvSpPr/>
          <p:nvPr userDrawn="1"/>
        </p:nvSpPr>
        <p:spPr>
          <a:xfrm rot="17737803" flipH="1" flipV="1">
            <a:off x="9525952" y="-1636348"/>
            <a:ext cx="2160364" cy="4113619"/>
          </a:xfrm>
          <a:custGeom>
            <a:avLst/>
            <a:gdLst>
              <a:gd name="connsiteX0" fmla="*/ 2598916 w 3307629"/>
              <a:gd name="connsiteY0" fmla="*/ 68693 h 6298164"/>
              <a:gd name="connsiteX1" fmla="*/ 3307629 w 3307629"/>
              <a:gd name="connsiteY1" fmla="*/ 3034747 h 6298164"/>
              <a:gd name="connsiteX2" fmla="*/ 2598917 w 3307629"/>
              <a:gd name="connsiteY2" fmla="*/ 6000801 h 6298164"/>
              <a:gd name="connsiteX3" fmla="*/ 2432294 w 3307629"/>
              <a:gd name="connsiteY3" fmla="*/ 6298164 h 6298164"/>
              <a:gd name="connsiteX4" fmla="*/ 0 w 3307629"/>
              <a:gd name="connsiteY4" fmla="*/ 1228401 h 6298164"/>
              <a:gd name="connsiteX5" fmla="*/ 2560424 w 3307629"/>
              <a:gd name="connsiteY5" fmla="*/ 0 h 6298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7629" h="6298164">
                <a:moveTo>
                  <a:pt x="2598916" y="68693"/>
                </a:moveTo>
                <a:cubicBezTo>
                  <a:pt x="3049776" y="942132"/>
                  <a:pt x="3307629" y="1954896"/>
                  <a:pt x="3307629" y="3034747"/>
                </a:cubicBezTo>
                <a:cubicBezTo>
                  <a:pt x="3307629" y="4114599"/>
                  <a:pt x="3049775" y="5127362"/>
                  <a:pt x="2598917" y="6000801"/>
                </a:cubicBezTo>
                <a:lnTo>
                  <a:pt x="2432294" y="6298164"/>
                </a:lnTo>
                <a:lnTo>
                  <a:pt x="0" y="1228401"/>
                </a:lnTo>
                <a:lnTo>
                  <a:pt x="2560424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2">
                  <a:lumMod val="67000"/>
                  <a:lumOff val="3300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 rot="3862197" flipV="1">
            <a:off x="375538" y="-1167118"/>
            <a:ext cx="1539361" cy="2942721"/>
          </a:xfrm>
          <a:custGeom>
            <a:avLst/>
            <a:gdLst>
              <a:gd name="connsiteX0" fmla="*/ 0 w 1539361"/>
              <a:gd name="connsiteY0" fmla="*/ 570428 h 2942721"/>
              <a:gd name="connsiteX1" fmla="*/ 1138142 w 1539361"/>
              <a:gd name="connsiteY1" fmla="*/ 2942721 h 2942721"/>
              <a:gd name="connsiteX2" fmla="*/ 1205809 w 1539361"/>
              <a:gd name="connsiteY2" fmla="*/ 2821960 h 2942721"/>
              <a:gd name="connsiteX3" fmla="*/ 1539361 w 1539361"/>
              <a:gd name="connsiteY3" fmla="*/ 1426000 h 2942721"/>
              <a:gd name="connsiteX4" fmla="*/ 1205809 w 1539361"/>
              <a:gd name="connsiteY4" fmla="*/ 30040 h 2942721"/>
              <a:gd name="connsiteX5" fmla="*/ 1188975 w 1539361"/>
              <a:gd name="connsiteY5" fmla="*/ 0 h 294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9361" h="2942721">
                <a:moveTo>
                  <a:pt x="0" y="570428"/>
                </a:moveTo>
                <a:lnTo>
                  <a:pt x="1138142" y="2942721"/>
                </a:lnTo>
                <a:lnTo>
                  <a:pt x="1205809" y="2821960"/>
                </a:lnTo>
                <a:cubicBezTo>
                  <a:pt x="1418003" y="2410880"/>
                  <a:pt x="1539361" y="1934227"/>
                  <a:pt x="1539361" y="1426000"/>
                </a:cubicBezTo>
                <a:cubicBezTo>
                  <a:pt x="1539361" y="917773"/>
                  <a:pt x="1418004" y="441120"/>
                  <a:pt x="1205809" y="30040"/>
                </a:cubicBezTo>
                <a:lnTo>
                  <a:pt x="1188975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2">
                  <a:alpha val="0"/>
                  <a:lumMod val="67000"/>
                  <a:lumOff val="3300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3153389" flipV="1">
            <a:off x="179579" y="-853358"/>
            <a:ext cx="1430810" cy="2820111"/>
          </a:xfrm>
          <a:custGeom>
            <a:avLst/>
            <a:gdLst>
              <a:gd name="connsiteX0" fmla="*/ 720432 w 1430810"/>
              <a:gd name="connsiteY0" fmla="*/ 2332270 h 2820111"/>
              <a:gd name="connsiteX1" fmla="*/ 1094002 w 1430810"/>
              <a:gd name="connsiteY1" fmla="*/ 2820111 h 2820111"/>
              <a:gd name="connsiteX2" fmla="*/ 1097258 w 1430810"/>
              <a:gd name="connsiteY2" fmla="*/ 2814301 h 2820111"/>
              <a:gd name="connsiteX3" fmla="*/ 1430810 w 1430810"/>
              <a:gd name="connsiteY3" fmla="*/ 1418341 h 2820111"/>
              <a:gd name="connsiteX4" fmla="*/ 1097258 w 1430810"/>
              <a:gd name="connsiteY4" fmla="*/ 22381 h 2820111"/>
              <a:gd name="connsiteX5" fmla="*/ 1084716 w 1430810"/>
              <a:gd name="connsiteY5" fmla="*/ 0 h 2820111"/>
              <a:gd name="connsiteX6" fmla="*/ 0 w 1430810"/>
              <a:gd name="connsiteY6" fmla="*/ 830635 h 282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0810" h="2820111">
                <a:moveTo>
                  <a:pt x="720432" y="2332270"/>
                </a:moveTo>
                <a:lnTo>
                  <a:pt x="1094002" y="2820111"/>
                </a:lnTo>
                <a:lnTo>
                  <a:pt x="1097258" y="2814301"/>
                </a:lnTo>
                <a:cubicBezTo>
                  <a:pt x="1309452" y="2403221"/>
                  <a:pt x="1430810" y="1926568"/>
                  <a:pt x="1430810" y="1418341"/>
                </a:cubicBezTo>
                <a:cubicBezTo>
                  <a:pt x="1430810" y="910114"/>
                  <a:pt x="1309453" y="433461"/>
                  <a:pt x="1097258" y="22381"/>
                </a:cubicBezTo>
                <a:lnTo>
                  <a:pt x="1084716" y="0"/>
                </a:lnTo>
                <a:lnTo>
                  <a:pt x="0" y="830635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46000"/>
                </a:schemeClr>
              </a:gs>
              <a:gs pos="0">
                <a:srgbClr val="476CE1">
                  <a:lumMod val="67000"/>
                  <a:lumOff val="33000"/>
                  <a:alpha val="0"/>
                </a:srgb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7419820" y="6109300"/>
            <a:ext cx="4772181" cy="748700"/>
          </a:xfrm>
          <a:custGeom>
            <a:avLst/>
            <a:gdLst>
              <a:gd name="connsiteX0" fmla="*/ 665403 w 4772181"/>
              <a:gd name="connsiteY0" fmla="*/ 498429 h 748700"/>
              <a:gd name="connsiteX1" fmla="*/ 1539167 w 4772181"/>
              <a:gd name="connsiteY1" fmla="*/ 715853 h 748700"/>
              <a:gd name="connsiteX2" fmla="*/ 1694062 w 4772181"/>
              <a:gd name="connsiteY2" fmla="*/ 748700 h 748700"/>
              <a:gd name="connsiteX3" fmla="*/ 0 w 4772181"/>
              <a:gd name="connsiteY3" fmla="*/ 748700 h 748700"/>
              <a:gd name="connsiteX4" fmla="*/ 27767 w 4772181"/>
              <a:gd name="connsiteY4" fmla="*/ 724104 h 748700"/>
              <a:gd name="connsiteX5" fmla="*/ 601437 w 4772181"/>
              <a:gd name="connsiteY5" fmla="*/ 499844 h 748700"/>
              <a:gd name="connsiteX6" fmla="*/ 665403 w 4772181"/>
              <a:gd name="connsiteY6" fmla="*/ 498429 h 748700"/>
              <a:gd name="connsiteX7" fmla="*/ 4096991 w 4772181"/>
              <a:gd name="connsiteY7" fmla="*/ 1590 h 748700"/>
              <a:gd name="connsiteX8" fmla="*/ 4630873 w 4772181"/>
              <a:gd name="connsiteY8" fmla="*/ 46985 h 748700"/>
              <a:gd name="connsiteX9" fmla="*/ 4772181 w 4772181"/>
              <a:gd name="connsiteY9" fmla="*/ 69513 h 748700"/>
              <a:gd name="connsiteX10" fmla="*/ 4772181 w 4772181"/>
              <a:gd name="connsiteY10" fmla="*/ 748700 h 748700"/>
              <a:gd name="connsiteX11" fmla="*/ 2293680 w 4772181"/>
              <a:gd name="connsiteY11" fmla="*/ 748700 h 748700"/>
              <a:gd name="connsiteX12" fmla="*/ 2359930 w 4772181"/>
              <a:gd name="connsiteY12" fmla="*/ 726241 h 748700"/>
              <a:gd name="connsiteX13" fmla="*/ 3622429 w 4772181"/>
              <a:gd name="connsiteY13" fmla="*/ 25282 h 748700"/>
              <a:gd name="connsiteX14" fmla="*/ 4096991 w 4772181"/>
              <a:gd name="connsiteY14" fmla="*/ 1590 h 74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72181" h="748700">
                <a:moveTo>
                  <a:pt x="665403" y="498429"/>
                </a:moveTo>
                <a:cubicBezTo>
                  <a:pt x="871815" y="507728"/>
                  <a:pt x="1204270" y="633078"/>
                  <a:pt x="1539167" y="715853"/>
                </a:cubicBezTo>
                <a:lnTo>
                  <a:pt x="1694062" y="748700"/>
                </a:lnTo>
                <a:lnTo>
                  <a:pt x="0" y="748700"/>
                </a:lnTo>
                <a:lnTo>
                  <a:pt x="27767" y="724104"/>
                </a:lnTo>
                <a:cubicBezTo>
                  <a:pt x="166422" y="618002"/>
                  <a:pt x="444214" y="516242"/>
                  <a:pt x="601437" y="499844"/>
                </a:cubicBezTo>
                <a:cubicBezTo>
                  <a:pt x="621090" y="497795"/>
                  <a:pt x="642469" y="497395"/>
                  <a:pt x="665403" y="498429"/>
                </a:cubicBezTo>
                <a:close/>
                <a:moveTo>
                  <a:pt x="4096991" y="1590"/>
                </a:moveTo>
                <a:cubicBezTo>
                  <a:pt x="4270973" y="6594"/>
                  <a:pt x="4454842" y="23112"/>
                  <a:pt x="4630873" y="46985"/>
                </a:cubicBezTo>
                <a:lnTo>
                  <a:pt x="4772181" y="69513"/>
                </a:lnTo>
                <a:lnTo>
                  <a:pt x="4772181" y="748700"/>
                </a:lnTo>
                <a:lnTo>
                  <a:pt x="2293680" y="748700"/>
                </a:lnTo>
                <a:lnTo>
                  <a:pt x="2359930" y="726241"/>
                </a:lnTo>
                <a:cubicBezTo>
                  <a:pt x="2780763" y="560159"/>
                  <a:pt x="3144732" y="102929"/>
                  <a:pt x="3622429" y="25282"/>
                </a:cubicBezTo>
                <a:cubicBezTo>
                  <a:pt x="3758914" y="3098"/>
                  <a:pt x="3923009" y="-3414"/>
                  <a:pt x="4096991" y="159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215900" dist="38100" dir="16200000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 userDrawn="1"/>
        </p:nvSpPr>
        <p:spPr>
          <a:xfrm>
            <a:off x="0" y="0"/>
            <a:ext cx="3875940" cy="532566"/>
          </a:xfrm>
          <a:custGeom>
            <a:avLst/>
            <a:gdLst>
              <a:gd name="connsiteX0" fmla="*/ 0 w 3875940"/>
              <a:gd name="connsiteY0" fmla="*/ 0 h 532566"/>
              <a:gd name="connsiteX1" fmla="*/ 3875940 w 3875940"/>
              <a:gd name="connsiteY1" fmla="*/ 0 h 532566"/>
              <a:gd name="connsiteX2" fmla="*/ 3821362 w 3875940"/>
              <a:gd name="connsiteY2" fmla="*/ 23206 h 532566"/>
              <a:gd name="connsiteX3" fmla="*/ 2720051 w 3875940"/>
              <a:gd name="connsiteY3" fmla="*/ 358815 h 532566"/>
              <a:gd name="connsiteX4" fmla="*/ 1932972 w 3875940"/>
              <a:gd name="connsiteY4" fmla="*/ 196770 h 532566"/>
              <a:gd name="connsiteX5" fmla="*/ 567159 w 3875940"/>
              <a:gd name="connsiteY5" fmla="*/ 532435 h 532566"/>
              <a:gd name="connsiteX6" fmla="*/ 60745 w 3875940"/>
              <a:gd name="connsiteY6" fmla="*/ 471295 h 532566"/>
              <a:gd name="connsiteX7" fmla="*/ 0 w 3875940"/>
              <a:gd name="connsiteY7" fmla="*/ 455847 h 532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75940" h="532566">
                <a:moveTo>
                  <a:pt x="0" y="0"/>
                </a:moveTo>
                <a:lnTo>
                  <a:pt x="3875940" y="0"/>
                </a:lnTo>
                <a:lnTo>
                  <a:pt x="3821362" y="23206"/>
                </a:lnTo>
                <a:cubicBezTo>
                  <a:pt x="3466619" y="165595"/>
                  <a:pt x="2917544" y="318666"/>
                  <a:pt x="2720051" y="358815"/>
                </a:cubicBezTo>
                <a:cubicBezTo>
                  <a:pt x="2368952" y="430192"/>
                  <a:pt x="2291787" y="167833"/>
                  <a:pt x="1932972" y="196770"/>
                </a:cubicBezTo>
                <a:cubicBezTo>
                  <a:pt x="1574157" y="225707"/>
                  <a:pt x="983847" y="526648"/>
                  <a:pt x="567159" y="532435"/>
                </a:cubicBezTo>
                <a:cubicBezTo>
                  <a:pt x="410901" y="534605"/>
                  <a:pt x="231313" y="509647"/>
                  <a:pt x="60745" y="471295"/>
                </a:cubicBezTo>
                <a:lnTo>
                  <a:pt x="0" y="45584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228600" dist="381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6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98462" y="83245"/>
            <a:ext cx="1402001" cy="629588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626964" y="568470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b="1" dirty="0">
                <a:solidFill>
                  <a:schemeClr val="bg1"/>
                </a:solidFill>
                <a:cs typeface="+mn-ea"/>
                <a:sym typeface="+mn-lt"/>
              </a:rPr>
              <a:t>标注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2450801" y="595724"/>
            <a:ext cx="140200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字体使用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450801" y="1984424"/>
            <a:ext cx="140200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行距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450801" y="2790834"/>
            <a:ext cx="140200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图片出处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450801" y="4186377"/>
            <a:ext cx="140200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声明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2450801" y="5572088"/>
            <a:ext cx="140200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  <a:cs typeface="+mn-ea"/>
                <a:sym typeface="+mn-lt"/>
              </a:rPr>
              <a:t>作者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3852802" y="594849"/>
            <a:ext cx="7074345" cy="5386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英文 微软雅黑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中文 微软雅黑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正文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1.5</a:t>
            </a: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自律的音律（免费可商用）</a:t>
            </a:r>
            <a:endParaRPr lang="en-US" altLang="zh-CN" sz="1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本网站所提供的任何信息内容（包括但不限于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模板、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Word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文档、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Excel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图表、图片素材等）均受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中华人民共和国著作权法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信息网络传播权保护条例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及其他适用的法律法规的保护，未经权利人书面明确授权，信息内容的任何部分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包括图片或图表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)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不得被全部或部分的复制、传播、销售，否则将承担法律责任。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智慧树同学（邮箱：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346826826@qq.com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）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 flipH="1">
            <a:off x="9356050" y="525791"/>
            <a:ext cx="1351129" cy="3703577"/>
            <a:chOff x="6579916" y="-1656143"/>
            <a:chExt cx="1351129" cy="3703577"/>
          </a:xfrm>
        </p:grpSpPr>
        <p:sp>
          <p:nvSpPr>
            <p:cNvPr id="8" name="任意多边形 7"/>
            <p:cNvSpPr/>
            <p:nvPr/>
          </p:nvSpPr>
          <p:spPr>
            <a:xfrm>
              <a:off x="6732960" y="-1656143"/>
              <a:ext cx="955843" cy="955844"/>
            </a:xfrm>
            <a:custGeom>
              <a:avLst/>
              <a:gdLst>
                <a:gd name="connsiteX0" fmla="*/ 951389 w 955843"/>
                <a:gd name="connsiteY0" fmla="*/ 541856 h 955844"/>
                <a:gd name="connsiteX1" fmla="*/ 413874 w 955843"/>
                <a:gd name="connsiteY1" fmla="*/ 951485 h 955844"/>
                <a:gd name="connsiteX2" fmla="*/ 4245 w 955843"/>
                <a:gd name="connsiteY2" fmla="*/ 413970 h 955844"/>
                <a:gd name="connsiteX3" fmla="*/ 537527 w 955843"/>
                <a:gd name="connsiteY3" fmla="*/ 3789 h 955844"/>
                <a:gd name="connsiteX4" fmla="*/ 541433 w 955843"/>
                <a:gd name="connsiteY4" fmla="*/ 4265 h 955844"/>
                <a:gd name="connsiteX5" fmla="*/ 951412 w 955843"/>
                <a:gd name="connsiteY5" fmla="*/ 541682 h 955844"/>
                <a:gd name="connsiteX6" fmla="*/ 951389 w 955843"/>
                <a:gd name="connsiteY6" fmla="*/ 541856 h 95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5843" h="955844">
                  <a:moveTo>
                    <a:pt x="951389" y="541856"/>
                  </a:moveTo>
                  <a:cubicBezTo>
                    <a:pt x="916074" y="803403"/>
                    <a:pt x="675420" y="986799"/>
                    <a:pt x="413874" y="951485"/>
                  </a:cubicBezTo>
                  <a:cubicBezTo>
                    <a:pt x="152327" y="916170"/>
                    <a:pt x="-31070" y="675516"/>
                    <a:pt x="4245" y="413970"/>
                  </a:cubicBezTo>
                  <a:cubicBezTo>
                    <a:pt x="39337" y="154074"/>
                    <a:pt x="277328" y="-28981"/>
                    <a:pt x="537527" y="3789"/>
                  </a:cubicBezTo>
                  <a:lnTo>
                    <a:pt x="541433" y="4265"/>
                  </a:lnTo>
                  <a:cubicBezTo>
                    <a:pt x="803049" y="39456"/>
                    <a:pt x="986603" y="280066"/>
                    <a:pt x="951412" y="541682"/>
                  </a:cubicBezTo>
                  <a:cubicBezTo>
                    <a:pt x="951404" y="541740"/>
                    <a:pt x="951396" y="541798"/>
                    <a:pt x="951389" y="54185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6630313" y="-1513044"/>
              <a:ext cx="174731" cy="202547"/>
            </a:xfrm>
            <a:custGeom>
              <a:avLst/>
              <a:gdLst>
                <a:gd name="connsiteX0" fmla="*/ 7048 w 174731"/>
                <a:gd name="connsiteY0" fmla="*/ 202541 h 202547"/>
                <a:gd name="connsiteX1" fmla="*/ 6286 w 174731"/>
                <a:gd name="connsiteY1" fmla="*/ 100148 h 202547"/>
                <a:gd name="connsiteX2" fmla="*/ 59245 w 174731"/>
                <a:gd name="connsiteY2" fmla="*/ 6612 h 202547"/>
                <a:gd name="connsiteX3" fmla="*/ 132873 w 174731"/>
                <a:gd name="connsiteY3" fmla="*/ 5469 h 202547"/>
                <a:gd name="connsiteX4" fmla="*/ 123348 w 174731"/>
                <a:gd name="connsiteY4" fmla="*/ 106339 h 202547"/>
                <a:gd name="connsiteX5" fmla="*/ 170973 w 174731"/>
                <a:gd name="connsiteY5" fmla="*/ 62619 h 202547"/>
                <a:gd name="connsiteX6" fmla="*/ 115442 w 174731"/>
                <a:gd name="connsiteY6" fmla="*/ 191873 h 20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731" h="202547">
                  <a:moveTo>
                    <a:pt x="7048" y="202541"/>
                  </a:moveTo>
                  <a:cubicBezTo>
                    <a:pt x="-2228" y="169074"/>
                    <a:pt x="-2491" y="133749"/>
                    <a:pt x="6286" y="100148"/>
                  </a:cubicBezTo>
                  <a:cubicBezTo>
                    <a:pt x="16738" y="65408"/>
                    <a:pt x="34833" y="33448"/>
                    <a:pt x="59245" y="6612"/>
                  </a:cubicBezTo>
                  <a:cubicBezTo>
                    <a:pt x="59245" y="6612"/>
                    <a:pt x="99726" y="-7485"/>
                    <a:pt x="132873" y="5469"/>
                  </a:cubicBezTo>
                  <a:cubicBezTo>
                    <a:pt x="166020" y="18423"/>
                    <a:pt x="119157" y="78050"/>
                    <a:pt x="123348" y="106339"/>
                  </a:cubicBezTo>
                  <a:cubicBezTo>
                    <a:pt x="127539" y="134628"/>
                    <a:pt x="154780" y="55761"/>
                    <a:pt x="170973" y="62619"/>
                  </a:cubicBezTo>
                  <a:cubicBezTo>
                    <a:pt x="187165" y="69477"/>
                    <a:pt x="146017" y="178253"/>
                    <a:pt x="115442" y="191873"/>
                  </a:cubicBezTo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6784284" y="-791647"/>
              <a:ext cx="710435" cy="1158331"/>
            </a:xfrm>
            <a:custGeom>
              <a:avLst/>
              <a:gdLst>
                <a:gd name="connsiteX0" fmla="*/ 710327 w 710435"/>
                <a:gd name="connsiteY0" fmla="*/ 1046292 h 1158331"/>
                <a:gd name="connsiteX1" fmla="*/ 505444 w 710435"/>
                <a:gd name="connsiteY1" fmla="*/ 1129731 h 1158331"/>
                <a:gd name="connsiteX2" fmla="*/ 260556 w 710435"/>
                <a:gd name="connsiteY2" fmla="*/ 1158306 h 1158331"/>
                <a:gd name="connsiteX3" fmla="*/ 141303 w 710435"/>
                <a:gd name="connsiteY3" fmla="*/ 1129731 h 1158331"/>
                <a:gd name="connsiteX4" fmla="*/ 30813 w 710435"/>
                <a:gd name="connsiteY4" fmla="*/ 307819 h 1158331"/>
                <a:gd name="connsiteX5" fmla="*/ 13478 w 710435"/>
                <a:gd name="connsiteY5" fmla="*/ 161229 h 1158331"/>
                <a:gd name="connsiteX6" fmla="*/ 1000 w 710435"/>
                <a:gd name="connsiteY6" fmla="*/ 3400 h 1158331"/>
                <a:gd name="connsiteX7" fmla="*/ 78152 w 710435"/>
                <a:gd name="connsiteY7" fmla="*/ 9210 h 1158331"/>
                <a:gd name="connsiteX8" fmla="*/ 186833 w 710435"/>
                <a:gd name="connsiteY8" fmla="*/ 37785 h 1158331"/>
                <a:gd name="connsiteX9" fmla="*/ 377333 w 710435"/>
                <a:gd name="connsiteY9" fmla="*/ 31118 h 1158331"/>
                <a:gd name="connsiteX10" fmla="*/ 564880 w 710435"/>
                <a:gd name="connsiteY10" fmla="*/ 59693 h 1158331"/>
                <a:gd name="connsiteX11" fmla="*/ 710327 w 710435"/>
                <a:gd name="connsiteY11" fmla="*/ 1046292 h 1158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0435" h="1158331">
                  <a:moveTo>
                    <a:pt x="710327" y="1046292"/>
                  </a:moveTo>
                  <a:cubicBezTo>
                    <a:pt x="644791" y="1080448"/>
                    <a:pt x="576196" y="1108384"/>
                    <a:pt x="505444" y="1129731"/>
                  </a:cubicBezTo>
                  <a:cubicBezTo>
                    <a:pt x="446294" y="1146686"/>
                    <a:pt x="342185" y="1158878"/>
                    <a:pt x="260556" y="1158306"/>
                  </a:cubicBezTo>
                  <a:cubicBezTo>
                    <a:pt x="195596" y="1158306"/>
                    <a:pt x="144637" y="1149829"/>
                    <a:pt x="141303" y="1129731"/>
                  </a:cubicBezTo>
                  <a:cubicBezTo>
                    <a:pt x="136064" y="1099632"/>
                    <a:pt x="70818" y="631098"/>
                    <a:pt x="30813" y="307819"/>
                  </a:cubicBezTo>
                  <a:cubicBezTo>
                    <a:pt x="24146" y="254098"/>
                    <a:pt x="18050" y="204378"/>
                    <a:pt x="13478" y="161229"/>
                  </a:cubicBezTo>
                  <a:cubicBezTo>
                    <a:pt x="2905" y="68742"/>
                    <a:pt x="-2620" y="7115"/>
                    <a:pt x="1000" y="3400"/>
                  </a:cubicBezTo>
                  <a:cubicBezTo>
                    <a:pt x="8048" y="-3553"/>
                    <a:pt x="41386" y="1019"/>
                    <a:pt x="78152" y="9210"/>
                  </a:cubicBezTo>
                  <a:cubicBezTo>
                    <a:pt x="129397" y="20164"/>
                    <a:pt x="186833" y="37785"/>
                    <a:pt x="186833" y="37785"/>
                  </a:cubicBezTo>
                  <a:lnTo>
                    <a:pt x="377333" y="31118"/>
                  </a:lnTo>
                  <a:cubicBezTo>
                    <a:pt x="377333" y="31118"/>
                    <a:pt x="542115" y="44453"/>
                    <a:pt x="564880" y="59693"/>
                  </a:cubicBezTo>
                  <a:cubicBezTo>
                    <a:pt x="587645" y="74933"/>
                    <a:pt x="710327" y="1046292"/>
                    <a:pt x="710327" y="1046292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7326889" y="-742616"/>
              <a:ext cx="495892" cy="454081"/>
            </a:xfrm>
            <a:custGeom>
              <a:avLst/>
              <a:gdLst>
                <a:gd name="connsiteX0" fmla="*/ 494906 w 495892"/>
                <a:gd name="connsiteY0" fmla="*/ 389662 h 454081"/>
                <a:gd name="connsiteX1" fmla="*/ 474522 w 495892"/>
                <a:gd name="connsiteY1" fmla="*/ 435477 h 454081"/>
                <a:gd name="connsiteX2" fmla="*/ 474522 w 495892"/>
                <a:gd name="connsiteY2" fmla="*/ 435477 h 454081"/>
                <a:gd name="connsiteX3" fmla="*/ 417372 w 495892"/>
                <a:gd name="connsiteY3" fmla="*/ 453384 h 454081"/>
                <a:gd name="connsiteX4" fmla="*/ 85426 w 495892"/>
                <a:gd name="connsiteY4" fmla="*/ 369659 h 454081"/>
                <a:gd name="connsiteX5" fmla="*/ 85426 w 495892"/>
                <a:gd name="connsiteY5" fmla="*/ 369659 h 454081"/>
                <a:gd name="connsiteX6" fmla="*/ 52660 w 495892"/>
                <a:gd name="connsiteY6" fmla="*/ 348704 h 454081"/>
                <a:gd name="connsiteX7" fmla="*/ 30562 w 495892"/>
                <a:gd name="connsiteY7" fmla="*/ 317081 h 454081"/>
                <a:gd name="connsiteX8" fmla="*/ -109 w 495892"/>
                <a:gd name="connsiteY8" fmla="*/ -6 h 454081"/>
                <a:gd name="connsiteX9" fmla="*/ 67900 w 495892"/>
                <a:gd name="connsiteY9" fmla="*/ 45523 h 454081"/>
                <a:gd name="connsiteX10" fmla="*/ 494906 w 495892"/>
                <a:gd name="connsiteY10" fmla="*/ 389662 h 454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5892" h="454081">
                  <a:moveTo>
                    <a:pt x="494906" y="389662"/>
                  </a:moveTo>
                  <a:cubicBezTo>
                    <a:pt x="490709" y="405962"/>
                    <a:pt x="483820" y="421447"/>
                    <a:pt x="474522" y="435477"/>
                  </a:cubicBezTo>
                  <a:cubicBezTo>
                    <a:pt x="474522" y="435477"/>
                    <a:pt x="474522" y="435477"/>
                    <a:pt x="474522" y="435477"/>
                  </a:cubicBezTo>
                  <a:cubicBezTo>
                    <a:pt x="456615" y="459480"/>
                    <a:pt x="437470" y="453384"/>
                    <a:pt x="417372" y="453384"/>
                  </a:cubicBezTo>
                  <a:cubicBezTo>
                    <a:pt x="381272" y="453384"/>
                    <a:pt x="168198" y="404521"/>
                    <a:pt x="85426" y="369659"/>
                  </a:cubicBezTo>
                  <a:lnTo>
                    <a:pt x="85426" y="369659"/>
                  </a:lnTo>
                  <a:cubicBezTo>
                    <a:pt x="66376" y="361753"/>
                    <a:pt x="54184" y="354419"/>
                    <a:pt x="52660" y="348704"/>
                  </a:cubicBezTo>
                  <a:cubicBezTo>
                    <a:pt x="45135" y="318319"/>
                    <a:pt x="30562" y="317081"/>
                    <a:pt x="30562" y="317081"/>
                  </a:cubicBezTo>
                  <a:lnTo>
                    <a:pt x="-109" y="-6"/>
                  </a:lnTo>
                  <a:cubicBezTo>
                    <a:pt x="-109" y="-6"/>
                    <a:pt x="45421" y="15139"/>
                    <a:pt x="67900" y="45523"/>
                  </a:cubicBezTo>
                  <a:cubicBezTo>
                    <a:pt x="90379" y="75908"/>
                    <a:pt x="517670" y="313747"/>
                    <a:pt x="494906" y="389662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6579916" y="-1350751"/>
              <a:ext cx="388162" cy="955607"/>
            </a:xfrm>
            <a:custGeom>
              <a:avLst/>
              <a:gdLst>
                <a:gd name="connsiteX0" fmla="*/ 385391 w 388162"/>
                <a:gd name="connsiteY0" fmla="*/ 935503 h 955607"/>
                <a:gd name="connsiteX1" fmla="*/ 379009 w 388162"/>
                <a:gd name="connsiteY1" fmla="*/ 955601 h 955607"/>
                <a:gd name="connsiteX2" fmla="*/ 235182 w 388162"/>
                <a:gd name="connsiteY2" fmla="*/ 866923 h 955607"/>
                <a:gd name="connsiteX3" fmla="*/ 228133 w 388162"/>
                <a:gd name="connsiteY3" fmla="*/ 855684 h 955607"/>
                <a:gd name="connsiteX4" fmla="*/ 4772 w 388162"/>
                <a:gd name="connsiteY4" fmla="*/ 420868 h 955607"/>
                <a:gd name="connsiteX5" fmla="*/ 4772 w 388162"/>
                <a:gd name="connsiteY5" fmla="*/ 420201 h 955607"/>
                <a:gd name="connsiteX6" fmla="*/ -86 w 388162"/>
                <a:gd name="connsiteY6" fmla="*/ 388959 h 955607"/>
                <a:gd name="connsiteX7" fmla="*/ 48777 w 388162"/>
                <a:gd name="connsiteY7" fmla="*/ 17484 h 955607"/>
                <a:gd name="connsiteX8" fmla="*/ 108309 w 388162"/>
                <a:gd name="connsiteY8" fmla="*/ 1387 h 955607"/>
                <a:gd name="connsiteX9" fmla="*/ 156886 w 388162"/>
                <a:gd name="connsiteY9" fmla="*/ 20437 h 955607"/>
                <a:gd name="connsiteX10" fmla="*/ 156886 w 388162"/>
                <a:gd name="connsiteY10" fmla="*/ 20437 h 955607"/>
                <a:gd name="connsiteX11" fmla="*/ 171460 w 388162"/>
                <a:gd name="connsiteY11" fmla="*/ 40153 h 955607"/>
                <a:gd name="connsiteX12" fmla="*/ 176317 w 388162"/>
                <a:gd name="connsiteY12" fmla="*/ 374290 h 955607"/>
                <a:gd name="connsiteX13" fmla="*/ 182413 w 388162"/>
                <a:gd name="connsiteY13" fmla="*/ 385530 h 955607"/>
                <a:gd name="connsiteX14" fmla="*/ 282140 w 388162"/>
                <a:gd name="connsiteY14" fmla="*/ 568315 h 955607"/>
                <a:gd name="connsiteX15" fmla="*/ 344148 w 388162"/>
                <a:gd name="connsiteY15" fmla="*/ 681472 h 955607"/>
                <a:gd name="connsiteX16" fmla="*/ 385391 w 388162"/>
                <a:gd name="connsiteY16" fmla="*/ 935503 h 95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8162" h="955607">
                  <a:moveTo>
                    <a:pt x="385391" y="935503"/>
                  </a:moveTo>
                  <a:cubicBezTo>
                    <a:pt x="384405" y="942513"/>
                    <a:pt x="382248" y="949307"/>
                    <a:pt x="379009" y="955601"/>
                  </a:cubicBezTo>
                  <a:cubicBezTo>
                    <a:pt x="379009" y="955601"/>
                    <a:pt x="277377" y="928836"/>
                    <a:pt x="235182" y="866923"/>
                  </a:cubicBezTo>
                  <a:cubicBezTo>
                    <a:pt x="232545" y="863365"/>
                    <a:pt x="230189" y="859607"/>
                    <a:pt x="228133" y="855684"/>
                  </a:cubicBezTo>
                  <a:cubicBezTo>
                    <a:pt x="195081" y="792914"/>
                    <a:pt x="34585" y="529739"/>
                    <a:pt x="4772" y="420868"/>
                  </a:cubicBezTo>
                  <a:cubicBezTo>
                    <a:pt x="4772" y="420868"/>
                    <a:pt x="4772" y="420868"/>
                    <a:pt x="4772" y="420201"/>
                  </a:cubicBezTo>
                  <a:cubicBezTo>
                    <a:pt x="1318" y="410156"/>
                    <a:pt x="-326" y="399578"/>
                    <a:pt x="-86" y="388959"/>
                  </a:cubicBezTo>
                  <a:cubicBezTo>
                    <a:pt x="6582" y="302472"/>
                    <a:pt x="48777" y="17484"/>
                    <a:pt x="48777" y="17484"/>
                  </a:cubicBezTo>
                  <a:cubicBezTo>
                    <a:pt x="48777" y="17484"/>
                    <a:pt x="53349" y="-5852"/>
                    <a:pt x="108309" y="1387"/>
                  </a:cubicBezTo>
                  <a:cubicBezTo>
                    <a:pt x="125959" y="3091"/>
                    <a:pt x="142783" y="9689"/>
                    <a:pt x="156886" y="20437"/>
                  </a:cubicBezTo>
                  <a:lnTo>
                    <a:pt x="156886" y="20437"/>
                  </a:lnTo>
                  <a:cubicBezTo>
                    <a:pt x="163459" y="25549"/>
                    <a:pt x="168500" y="32370"/>
                    <a:pt x="171460" y="40153"/>
                  </a:cubicBezTo>
                  <a:lnTo>
                    <a:pt x="176317" y="374290"/>
                  </a:lnTo>
                  <a:lnTo>
                    <a:pt x="182413" y="385530"/>
                  </a:lnTo>
                  <a:lnTo>
                    <a:pt x="282140" y="568315"/>
                  </a:lnTo>
                  <a:lnTo>
                    <a:pt x="344148" y="681472"/>
                  </a:lnTo>
                  <a:cubicBezTo>
                    <a:pt x="344148" y="681472"/>
                    <a:pt x="400822" y="856922"/>
                    <a:pt x="385391" y="935503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7581492" y="1807988"/>
              <a:ext cx="166442" cy="148559"/>
            </a:xfrm>
            <a:custGeom>
              <a:avLst/>
              <a:gdLst>
                <a:gd name="connsiteX0" fmla="*/ -109 w 166442"/>
                <a:gd name="connsiteY0" fmla="*/ 16948 h 148559"/>
                <a:gd name="connsiteX1" fmla="*/ 46945 w 166442"/>
                <a:gd name="connsiteY1" fmla="*/ 146870 h 148559"/>
                <a:gd name="connsiteX2" fmla="*/ 144862 w 166442"/>
                <a:gd name="connsiteY2" fmla="*/ 105721 h 148559"/>
                <a:gd name="connsiteX3" fmla="*/ 164483 w 166442"/>
                <a:gd name="connsiteY3" fmla="*/ 36761 h 148559"/>
                <a:gd name="connsiteX4" fmla="*/ 151244 w 166442"/>
                <a:gd name="connsiteY4" fmla="*/ -6 h 148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42" h="148559">
                  <a:moveTo>
                    <a:pt x="-109" y="16948"/>
                  </a:moveTo>
                  <a:cubicBezTo>
                    <a:pt x="-109" y="16948"/>
                    <a:pt x="31991" y="138011"/>
                    <a:pt x="46945" y="146870"/>
                  </a:cubicBezTo>
                  <a:cubicBezTo>
                    <a:pt x="61899" y="155728"/>
                    <a:pt x="114477" y="127820"/>
                    <a:pt x="144862" y="105721"/>
                  </a:cubicBezTo>
                  <a:cubicBezTo>
                    <a:pt x="175247" y="83623"/>
                    <a:pt x="164483" y="36761"/>
                    <a:pt x="164483" y="36761"/>
                  </a:cubicBezTo>
                  <a:lnTo>
                    <a:pt x="151244" y="-6"/>
                  </a:lnTo>
                  <a:close/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6722681" y="1766649"/>
              <a:ext cx="179965" cy="186753"/>
            </a:xfrm>
            <a:custGeom>
              <a:avLst/>
              <a:gdLst>
                <a:gd name="connsiteX0" fmla="*/ 52888 w 179965"/>
                <a:gd name="connsiteY0" fmla="*/ -6 h 186753"/>
                <a:gd name="connsiteX1" fmla="*/ 310 w 179965"/>
                <a:gd name="connsiteY1" fmla="*/ 180969 h 186753"/>
                <a:gd name="connsiteX2" fmla="*/ 114610 w 179965"/>
                <a:gd name="connsiteY2" fmla="*/ 175826 h 186753"/>
                <a:gd name="connsiteX3" fmla="*/ 166522 w 179965"/>
                <a:gd name="connsiteY3" fmla="*/ 120199 h 186753"/>
                <a:gd name="connsiteX4" fmla="*/ 179856 w 179965"/>
                <a:gd name="connsiteY4" fmla="*/ 83528 h 18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965" h="186753">
                  <a:moveTo>
                    <a:pt x="52888" y="-6"/>
                  </a:moveTo>
                  <a:cubicBezTo>
                    <a:pt x="52888" y="-6"/>
                    <a:pt x="-5595" y="164586"/>
                    <a:pt x="310" y="180969"/>
                  </a:cubicBezTo>
                  <a:cubicBezTo>
                    <a:pt x="6216" y="197352"/>
                    <a:pt x="77653" y="173444"/>
                    <a:pt x="114610" y="175826"/>
                  </a:cubicBezTo>
                  <a:cubicBezTo>
                    <a:pt x="151567" y="178207"/>
                    <a:pt x="166522" y="120199"/>
                    <a:pt x="166522" y="120199"/>
                  </a:cubicBezTo>
                  <a:lnTo>
                    <a:pt x="179856" y="83528"/>
                  </a:lnTo>
                  <a:close/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6956081" y="-858359"/>
              <a:ext cx="220408" cy="293860"/>
            </a:xfrm>
            <a:custGeom>
              <a:avLst/>
              <a:gdLst>
                <a:gd name="connsiteX0" fmla="*/ -109 w 220408"/>
                <a:gd name="connsiteY0" fmla="*/ 13248 h 293860"/>
                <a:gd name="connsiteX1" fmla="*/ 15036 w 220408"/>
                <a:gd name="connsiteY1" fmla="*/ 149741 h 293860"/>
                <a:gd name="connsiteX2" fmla="*/ 144100 w 220408"/>
                <a:gd name="connsiteY2" fmla="*/ 293854 h 293860"/>
                <a:gd name="connsiteX3" fmla="*/ 220300 w 220408"/>
                <a:gd name="connsiteY3" fmla="*/ 149741 h 293860"/>
                <a:gd name="connsiteX4" fmla="*/ 205155 w 220408"/>
                <a:gd name="connsiteY4" fmla="*/ 89067 h 293860"/>
                <a:gd name="connsiteX5" fmla="*/ -109 w 220408"/>
                <a:gd name="connsiteY5" fmla="*/ 13248 h 29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408" h="293860">
                  <a:moveTo>
                    <a:pt x="-109" y="13248"/>
                  </a:moveTo>
                  <a:cubicBezTo>
                    <a:pt x="-109" y="13248"/>
                    <a:pt x="22561" y="111831"/>
                    <a:pt x="15036" y="149741"/>
                  </a:cubicBezTo>
                  <a:cubicBezTo>
                    <a:pt x="7511" y="187651"/>
                    <a:pt x="67900" y="293854"/>
                    <a:pt x="144100" y="293854"/>
                  </a:cubicBezTo>
                  <a:cubicBezTo>
                    <a:pt x="220300" y="293854"/>
                    <a:pt x="220300" y="164981"/>
                    <a:pt x="220300" y="149741"/>
                  </a:cubicBezTo>
                  <a:cubicBezTo>
                    <a:pt x="220300" y="134501"/>
                    <a:pt x="197535" y="127072"/>
                    <a:pt x="205155" y="89067"/>
                  </a:cubicBezTo>
                  <a:cubicBezTo>
                    <a:pt x="212775" y="51062"/>
                    <a:pt x="7416" y="-32282"/>
                    <a:pt x="-109" y="13248"/>
                  </a:cubicBezTo>
                  <a:close/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956081" y="-858349"/>
              <a:ext cx="216979" cy="167835"/>
            </a:xfrm>
            <a:custGeom>
              <a:avLst/>
              <a:gdLst>
                <a:gd name="connsiteX0" fmla="*/ 204679 w 216979"/>
                <a:gd name="connsiteY0" fmla="*/ 89057 h 167835"/>
                <a:gd name="connsiteX1" fmla="*/ 216871 w 216979"/>
                <a:gd name="connsiteY1" fmla="*/ 140111 h 167835"/>
                <a:gd name="connsiteX2" fmla="*/ 154387 w 216979"/>
                <a:gd name="connsiteY2" fmla="*/ 167829 h 167835"/>
                <a:gd name="connsiteX3" fmla="*/ 10273 w 216979"/>
                <a:gd name="connsiteY3" fmla="*/ 61625 h 167835"/>
                <a:gd name="connsiteX4" fmla="*/ 8654 w 216979"/>
                <a:gd name="connsiteY4" fmla="*/ 57815 h 167835"/>
                <a:gd name="connsiteX5" fmla="*/ -109 w 216979"/>
                <a:gd name="connsiteY5" fmla="*/ 13238 h 167835"/>
                <a:gd name="connsiteX6" fmla="*/ 204679 w 216979"/>
                <a:gd name="connsiteY6" fmla="*/ 89057 h 16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979" h="167835">
                  <a:moveTo>
                    <a:pt x="204679" y="89057"/>
                  </a:moveTo>
                  <a:cubicBezTo>
                    <a:pt x="198773" y="118394"/>
                    <a:pt x="210965" y="129538"/>
                    <a:pt x="216871" y="140111"/>
                  </a:cubicBezTo>
                  <a:cubicBezTo>
                    <a:pt x="200190" y="156763"/>
                    <a:pt x="177927" y="166639"/>
                    <a:pt x="154387" y="167829"/>
                  </a:cubicBezTo>
                  <a:cubicBezTo>
                    <a:pt x="108857" y="167829"/>
                    <a:pt x="40658" y="129729"/>
                    <a:pt x="10273" y="61625"/>
                  </a:cubicBezTo>
                  <a:cubicBezTo>
                    <a:pt x="9702" y="60387"/>
                    <a:pt x="9226" y="59053"/>
                    <a:pt x="8654" y="57815"/>
                  </a:cubicBezTo>
                  <a:cubicBezTo>
                    <a:pt x="4368" y="32764"/>
                    <a:pt x="-109" y="13238"/>
                    <a:pt x="-109" y="13238"/>
                  </a:cubicBezTo>
                  <a:cubicBezTo>
                    <a:pt x="7416" y="-32291"/>
                    <a:pt x="212203" y="51148"/>
                    <a:pt x="204679" y="89057"/>
                  </a:cubicBezTo>
                  <a:close/>
                </a:path>
              </a:pathLst>
            </a:custGeom>
            <a:solidFill>
              <a:srgbClr val="B576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6931830" y="-756999"/>
              <a:ext cx="156708" cy="225835"/>
            </a:xfrm>
            <a:custGeom>
              <a:avLst/>
              <a:gdLst>
                <a:gd name="connsiteX0" fmla="*/ 40716 w 156708"/>
                <a:gd name="connsiteY0" fmla="*/ 34284 h 225835"/>
                <a:gd name="connsiteX1" fmla="*/ 153968 w 156708"/>
                <a:gd name="connsiteY1" fmla="*/ 192494 h 225835"/>
                <a:gd name="connsiteX2" fmla="*/ 130251 w 156708"/>
                <a:gd name="connsiteY2" fmla="*/ 222879 h 225835"/>
                <a:gd name="connsiteX3" fmla="*/ 1377 w 156708"/>
                <a:gd name="connsiteY3" fmla="*/ 48381 h 225835"/>
                <a:gd name="connsiteX4" fmla="*/ 39477 w 156708"/>
                <a:gd name="connsiteY4" fmla="*/ -6 h 22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708" h="225835">
                  <a:moveTo>
                    <a:pt x="40716" y="34284"/>
                  </a:moveTo>
                  <a:cubicBezTo>
                    <a:pt x="40716" y="34284"/>
                    <a:pt x="101866" y="177159"/>
                    <a:pt x="153968" y="192494"/>
                  </a:cubicBezTo>
                  <a:cubicBezTo>
                    <a:pt x="153968" y="192494"/>
                    <a:pt x="168256" y="200114"/>
                    <a:pt x="130251" y="222879"/>
                  </a:cubicBezTo>
                  <a:cubicBezTo>
                    <a:pt x="92246" y="245644"/>
                    <a:pt x="-13863" y="131820"/>
                    <a:pt x="1377" y="48381"/>
                  </a:cubicBezTo>
                  <a:cubicBezTo>
                    <a:pt x="4677" y="26671"/>
                    <a:pt x="19147" y="8294"/>
                    <a:pt x="39477" y="-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7135151" y="-757166"/>
              <a:ext cx="74802" cy="207907"/>
            </a:xfrm>
            <a:custGeom>
              <a:avLst/>
              <a:gdLst>
                <a:gd name="connsiteX0" fmla="*/ 25609 w 74802"/>
                <a:gd name="connsiteY0" fmla="*/ 3114 h 207907"/>
                <a:gd name="connsiteX1" fmla="*/ -109 w 74802"/>
                <a:gd name="connsiteY1" fmla="*/ 180851 h 207907"/>
                <a:gd name="connsiteX2" fmla="*/ 33133 w 74802"/>
                <a:gd name="connsiteY2" fmla="*/ 207902 h 207907"/>
                <a:gd name="connsiteX3" fmla="*/ 71233 w 74802"/>
                <a:gd name="connsiteY3" fmla="*/ 48548 h 207907"/>
                <a:gd name="connsiteX4" fmla="*/ 25609 w 74802"/>
                <a:gd name="connsiteY4" fmla="*/ 3114 h 20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02" h="207907">
                  <a:moveTo>
                    <a:pt x="25609" y="3114"/>
                  </a:moveTo>
                  <a:cubicBezTo>
                    <a:pt x="25609" y="3114"/>
                    <a:pt x="42373" y="108365"/>
                    <a:pt x="-109" y="180851"/>
                  </a:cubicBezTo>
                  <a:cubicBezTo>
                    <a:pt x="-109" y="180851"/>
                    <a:pt x="17989" y="207902"/>
                    <a:pt x="33133" y="207902"/>
                  </a:cubicBezTo>
                  <a:cubicBezTo>
                    <a:pt x="48278" y="207902"/>
                    <a:pt x="86283" y="116843"/>
                    <a:pt x="71233" y="48548"/>
                  </a:cubicBezTo>
                  <a:cubicBezTo>
                    <a:pt x="62185" y="8734"/>
                    <a:pt x="33133" y="-7363"/>
                    <a:pt x="25609" y="311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6750627" y="254651"/>
              <a:ext cx="1009364" cy="1616701"/>
            </a:xfrm>
            <a:custGeom>
              <a:avLst/>
              <a:gdLst>
                <a:gd name="connsiteX0" fmla="*/ 174961 w 1009364"/>
                <a:gd name="connsiteY0" fmla="*/ 83528 h 1616701"/>
                <a:gd name="connsiteX1" fmla="*/ 257924 w 1009364"/>
                <a:gd name="connsiteY1" fmla="*/ 742944 h 1616701"/>
                <a:gd name="connsiteX2" fmla="*/ -109 w 1009364"/>
                <a:gd name="connsiteY2" fmla="*/ 1596384 h 1616701"/>
                <a:gd name="connsiteX3" fmla="*/ 145910 w 1009364"/>
                <a:gd name="connsiteY3" fmla="*/ 1615434 h 1616701"/>
                <a:gd name="connsiteX4" fmla="*/ 496144 w 1009364"/>
                <a:gd name="connsiteY4" fmla="*/ 771519 h 1616701"/>
                <a:gd name="connsiteX5" fmla="*/ 501097 w 1009364"/>
                <a:gd name="connsiteY5" fmla="*/ 235166 h 1616701"/>
                <a:gd name="connsiteX6" fmla="*/ 614920 w 1009364"/>
                <a:gd name="connsiteY6" fmla="*/ 697891 h 1616701"/>
                <a:gd name="connsiteX7" fmla="*/ 832948 w 1009364"/>
                <a:gd name="connsiteY7" fmla="*/ 1600194 h 1616701"/>
                <a:gd name="connsiteX8" fmla="*/ 1009256 w 1009364"/>
                <a:gd name="connsiteY8" fmla="*/ 1577524 h 1616701"/>
                <a:gd name="connsiteX9" fmla="*/ 865238 w 1009364"/>
                <a:gd name="connsiteY9" fmla="*/ 698176 h 1616701"/>
                <a:gd name="connsiteX10" fmla="*/ 743794 w 1009364"/>
                <a:gd name="connsiteY10" fmla="*/ -6 h 1616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9364" h="1616701">
                  <a:moveTo>
                    <a:pt x="174961" y="83528"/>
                  </a:moveTo>
                  <a:lnTo>
                    <a:pt x="257924" y="742944"/>
                  </a:lnTo>
                  <a:lnTo>
                    <a:pt x="-109" y="1596384"/>
                  </a:lnTo>
                  <a:cubicBezTo>
                    <a:pt x="-109" y="1596384"/>
                    <a:pt x="47516" y="1622673"/>
                    <a:pt x="145910" y="1615434"/>
                  </a:cubicBezTo>
                  <a:lnTo>
                    <a:pt x="496144" y="771519"/>
                  </a:lnTo>
                  <a:lnTo>
                    <a:pt x="501097" y="235166"/>
                  </a:lnTo>
                  <a:lnTo>
                    <a:pt x="614920" y="697891"/>
                  </a:lnTo>
                  <a:lnTo>
                    <a:pt x="832948" y="1600194"/>
                  </a:lnTo>
                  <a:cubicBezTo>
                    <a:pt x="832948" y="1600194"/>
                    <a:pt x="943914" y="1624578"/>
                    <a:pt x="1009256" y="1577524"/>
                  </a:cubicBezTo>
                  <a:lnTo>
                    <a:pt x="865238" y="698176"/>
                  </a:lnTo>
                  <a:lnTo>
                    <a:pt x="743794" y="-6"/>
                  </a:lnTo>
                  <a:close/>
                </a:path>
              </a:pathLst>
            </a:custGeom>
            <a:solidFill>
              <a:srgbClr val="6061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6750627" y="254651"/>
              <a:ext cx="1009364" cy="1616701"/>
            </a:xfrm>
            <a:custGeom>
              <a:avLst/>
              <a:gdLst>
                <a:gd name="connsiteX0" fmla="*/ 174961 w 1009364"/>
                <a:gd name="connsiteY0" fmla="*/ 83528 h 1616701"/>
                <a:gd name="connsiteX1" fmla="*/ 257924 w 1009364"/>
                <a:gd name="connsiteY1" fmla="*/ 742944 h 1616701"/>
                <a:gd name="connsiteX2" fmla="*/ -109 w 1009364"/>
                <a:gd name="connsiteY2" fmla="*/ 1596384 h 1616701"/>
                <a:gd name="connsiteX3" fmla="*/ 145910 w 1009364"/>
                <a:gd name="connsiteY3" fmla="*/ 1615434 h 1616701"/>
                <a:gd name="connsiteX4" fmla="*/ 496144 w 1009364"/>
                <a:gd name="connsiteY4" fmla="*/ 771519 h 1616701"/>
                <a:gd name="connsiteX5" fmla="*/ 501097 w 1009364"/>
                <a:gd name="connsiteY5" fmla="*/ 235166 h 1616701"/>
                <a:gd name="connsiteX6" fmla="*/ 614920 w 1009364"/>
                <a:gd name="connsiteY6" fmla="*/ 697891 h 1616701"/>
                <a:gd name="connsiteX7" fmla="*/ 832948 w 1009364"/>
                <a:gd name="connsiteY7" fmla="*/ 1600194 h 1616701"/>
                <a:gd name="connsiteX8" fmla="*/ 1009256 w 1009364"/>
                <a:gd name="connsiteY8" fmla="*/ 1577524 h 1616701"/>
                <a:gd name="connsiteX9" fmla="*/ 865238 w 1009364"/>
                <a:gd name="connsiteY9" fmla="*/ 698176 h 1616701"/>
                <a:gd name="connsiteX10" fmla="*/ 743794 w 1009364"/>
                <a:gd name="connsiteY10" fmla="*/ -6 h 1616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9364" h="1616701">
                  <a:moveTo>
                    <a:pt x="174961" y="83528"/>
                  </a:moveTo>
                  <a:lnTo>
                    <a:pt x="257924" y="742944"/>
                  </a:lnTo>
                  <a:lnTo>
                    <a:pt x="-109" y="1596384"/>
                  </a:lnTo>
                  <a:cubicBezTo>
                    <a:pt x="-109" y="1596384"/>
                    <a:pt x="47516" y="1622673"/>
                    <a:pt x="145910" y="1615434"/>
                  </a:cubicBezTo>
                  <a:lnTo>
                    <a:pt x="496144" y="771519"/>
                  </a:lnTo>
                  <a:lnTo>
                    <a:pt x="501097" y="235166"/>
                  </a:lnTo>
                  <a:lnTo>
                    <a:pt x="614920" y="697891"/>
                  </a:lnTo>
                  <a:lnTo>
                    <a:pt x="832948" y="1600194"/>
                  </a:lnTo>
                  <a:cubicBezTo>
                    <a:pt x="832948" y="1600194"/>
                    <a:pt x="943914" y="1624578"/>
                    <a:pt x="1009256" y="1577524"/>
                  </a:cubicBezTo>
                  <a:lnTo>
                    <a:pt x="865238" y="698176"/>
                  </a:lnTo>
                  <a:lnTo>
                    <a:pt x="743794" y="-6"/>
                  </a:ln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6895619" y="1877295"/>
              <a:ext cx="32974" cy="32339"/>
            </a:xfrm>
            <a:custGeom>
              <a:avLst/>
              <a:gdLst>
                <a:gd name="connsiteX0" fmla="*/ 2918 w 32974"/>
                <a:gd name="connsiteY0" fmla="*/ 32319 h 32339"/>
                <a:gd name="connsiteX1" fmla="*/ 155 w 32974"/>
                <a:gd name="connsiteY1" fmla="*/ 30509 h 32339"/>
                <a:gd name="connsiteX2" fmla="*/ 1679 w 32974"/>
                <a:gd name="connsiteY2" fmla="*/ 26413 h 32339"/>
                <a:gd name="connsiteX3" fmla="*/ 26349 w 32974"/>
                <a:gd name="connsiteY3" fmla="*/ 4220 h 32339"/>
                <a:gd name="connsiteX4" fmla="*/ 28159 w 32974"/>
                <a:gd name="connsiteY4" fmla="*/ 219 h 32339"/>
                <a:gd name="connsiteX5" fmla="*/ 32064 w 32974"/>
                <a:gd name="connsiteY5" fmla="*/ 1743 h 32339"/>
                <a:gd name="connsiteX6" fmla="*/ 32064 w 32974"/>
                <a:gd name="connsiteY6" fmla="*/ 9934 h 32339"/>
                <a:gd name="connsiteX7" fmla="*/ 4537 w 32974"/>
                <a:gd name="connsiteY7" fmla="*/ 32033 h 32339"/>
                <a:gd name="connsiteX8" fmla="*/ 2918 w 32974"/>
                <a:gd name="connsiteY8" fmla="*/ 32319 h 3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974" h="32339">
                  <a:moveTo>
                    <a:pt x="2918" y="32319"/>
                  </a:moveTo>
                  <a:cubicBezTo>
                    <a:pt x="1729" y="32287"/>
                    <a:pt x="659" y="31586"/>
                    <a:pt x="155" y="30509"/>
                  </a:cubicBezTo>
                  <a:cubicBezTo>
                    <a:pt x="-524" y="28956"/>
                    <a:pt x="150" y="27144"/>
                    <a:pt x="1679" y="26413"/>
                  </a:cubicBezTo>
                  <a:cubicBezTo>
                    <a:pt x="29397" y="13935"/>
                    <a:pt x="26444" y="4315"/>
                    <a:pt x="26349" y="4220"/>
                  </a:cubicBezTo>
                  <a:cubicBezTo>
                    <a:pt x="25865" y="2621"/>
                    <a:pt x="26639" y="911"/>
                    <a:pt x="28159" y="219"/>
                  </a:cubicBezTo>
                  <a:cubicBezTo>
                    <a:pt x="29659" y="-391"/>
                    <a:pt x="31374" y="278"/>
                    <a:pt x="32064" y="1743"/>
                  </a:cubicBezTo>
                  <a:cubicBezTo>
                    <a:pt x="33134" y="4369"/>
                    <a:pt x="33134" y="7309"/>
                    <a:pt x="32064" y="9934"/>
                  </a:cubicBezTo>
                  <a:cubicBezTo>
                    <a:pt x="29111" y="17745"/>
                    <a:pt x="19872" y="25175"/>
                    <a:pt x="4537" y="32033"/>
                  </a:cubicBezTo>
                  <a:cubicBezTo>
                    <a:pt x="4034" y="32275"/>
                    <a:pt x="3473" y="32373"/>
                    <a:pt x="2918" y="3231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916153" y="-1164847"/>
              <a:ext cx="296923" cy="448711"/>
            </a:xfrm>
            <a:custGeom>
              <a:avLst/>
              <a:gdLst>
                <a:gd name="connsiteX0" fmla="*/ 290041 w 296923"/>
                <a:gd name="connsiteY0" fmla="*/ 99804 h 448711"/>
                <a:gd name="connsiteX1" fmla="*/ 290041 w 296923"/>
                <a:gd name="connsiteY1" fmla="*/ 350121 h 448711"/>
                <a:gd name="connsiteX2" fmla="*/ 183932 w 296923"/>
                <a:gd name="connsiteY2" fmla="*/ 448705 h 448711"/>
                <a:gd name="connsiteX3" fmla="*/ 39819 w 296923"/>
                <a:gd name="connsiteY3" fmla="*/ 342501 h 448711"/>
                <a:gd name="connsiteX4" fmla="*/ 1719 w 296923"/>
                <a:gd name="connsiteY4" fmla="*/ 84564 h 448711"/>
                <a:gd name="connsiteX5" fmla="*/ 176217 w 296923"/>
                <a:gd name="connsiteY5" fmla="*/ 1125 h 448711"/>
                <a:gd name="connsiteX6" fmla="*/ 290041 w 296923"/>
                <a:gd name="connsiteY6" fmla="*/ 99804 h 44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923" h="448711">
                  <a:moveTo>
                    <a:pt x="290041" y="99804"/>
                  </a:moveTo>
                  <a:cubicBezTo>
                    <a:pt x="290041" y="99804"/>
                    <a:pt x="305281" y="296972"/>
                    <a:pt x="290041" y="350121"/>
                  </a:cubicBezTo>
                  <a:cubicBezTo>
                    <a:pt x="274801" y="403271"/>
                    <a:pt x="229367" y="448705"/>
                    <a:pt x="183932" y="448705"/>
                  </a:cubicBezTo>
                  <a:cubicBezTo>
                    <a:pt x="138498" y="448705"/>
                    <a:pt x="69632" y="410605"/>
                    <a:pt x="39819" y="342501"/>
                  </a:cubicBezTo>
                  <a:cubicBezTo>
                    <a:pt x="10006" y="274398"/>
                    <a:pt x="-5710" y="107329"/>
                    <a:pt x="1719" y="84564"/>
                  </a:cubicBezTo>
                  <a:cubicBezTo>
                    <a:pt x="9149" y="61800"/>
                    <a:pt x="55154" y="-9828"/>
                    <a:pt x="176217" y="1125"/>
                  </a:cubicBezTo>
                  <a:cubicBezTo>
                    <a:pt x="260228" y="8745"/>
                    <a:pt x="290041" y="69420"/>
                    <a:pt x="290041" y="99804"/>
                  </a:cubicBezTo>
                  <a:close/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6848816" y="-1218443"/>
              <a:ext cx="354554" cy="410951"/>
            </a:xfrm>
            <a:custGeom>
              <a:avLst/>
              <a:gdLst>
                <a:gd name="connsiteX0" fmla="*/ 78390 w 354554"/>
                <a:gd name="connsiteY0" fmla="*/ 250555 h 410951"/>
                <a:gd name="connsiteX1" fmla="*/ 121729 w 354554"/>
                <a:gd name="connsiteY1" fmla="*/ 255032 h 410951"/>
                <a:gd name="connsiteX2" fmla="*/ 134112 w 354554"/>
                <a:gd name="connsiteY2" fmla="*/ 207407 h 410951"/>
                <a:gd name="connsiteX3" fmla="*/ 125158 w 354554"/>
                <a:gd name="connsiteY3" fmla="*/ 157114 h 410951"/>
                <a:gd name="connsiteX4" fmla="*/ 127825 w 354554"/>
                <a:gd name="connsiteY4" fmla="*/ 146065 h 410951"/>
                <a:gd name="connsiteX5" fmla="*/ 138779 w 354554"/>
                <a:gd name="connsiteY5" fmla="*/ 143017 h 410951"/>
                <a:gd name="connsiteX6" fmla="*/ 204597 w 354554"/>
                <a:gd name="connsiteY6" fmla="*/ 136350 h 410951"/>
                <a:gd name="connsiteX7" fmla="*/ 229838 w 354554"/>
                <a:gd name="connsiteY7" fmla="*/ 105108 h 410951"/>
                <a:gd name="connsiteX8" fmla="*/ 261556 w 354554"/>
                <a:gd name="connsiteY8" fmla="*/ 113585 h 410951"/>
                <a:gd name="connsiteX9" fmla="*/ 338804 w 354554"/>
                <a:gd name="connsiteY9" fmla="*/ 121015 h 410951"/>
                <a:gd name="connsiteX10" fmla="*/ 354401 w 354554"/>
                <a:gd name="connsiteY10" fmla="*/ 102981 h 410951"/>
                <a:gd name="connsiteX11" fmla="*/ 353853 w 354554"/>
                <a:gd name="connsiteY11" fmla="*/ 99774 h 410951"/>
                <a:gd name="connsiteX12" fmla="*/ 312324 w 354554"/>
                <a:gd name="connsiteY12" fmla="*/ 31861 h 410951"/>
                <a:gd name="connsiteX13" fmla="*/ 248888 w 354554"/>
                <a:gd name="connsiteY13" fmla="*/ 10239 h 410951"/>
                <a:gd name="connsiteX14" fmla="*/ 170973 w 354554"/>
                <a:gd name="connsiteY14" fmla="*/ 714 h 410951"/>
                <a:gd name="connsiteX15" fmla="*/ 129825 w 354554"/>
                <a:gd name="connsiteY15" fmla="*/ 5857 h 410951"/>
                <a:gd name="connsiteX16" fmla="*/ 97440 w 354554"/>
                <a:gd name="connsiteY16" fmla="*/ 34432 h 410951"/>
                <a:gd name="connsiteX17" fmla="*/ 52292 w 354554"/>
                <a:gd name="connsiteY17" fmla="*/ 74914 h 410951"/>
                <a:gd name="connsiteX18" fmla="*/ 16097 w 354554"/>
                <a:gd name="connsiteY18" fmla="*/ 121586 h 410951"/>
                <a:gd name="connsiteX19" fmla="*/ 1047 w 354554"/>
                <a:gd name="connsiteY19" fmla="*/ 209693 h 410951"/>
                <a:gd name="connsiteX20" fmla="*/ 14382 w 354554"/>
                <a:gd name="connsiteY20" fmla="*/ 298561 h 410951"/>
                <a:gd name="connsiteX21" fmla="*/ 48768 w 354554"/>
                <a:gd name="connsiteY21" fmla="*/ 379047 h 410951"/>
                <a:gd name="connsiteX22" fmla="*/ 92106 w 354554"/>
                <a:gd name="connsiteY22" fmla="*/ 406669 h 410951"/>
                <a:gd name="connsiteX23" fmla="*/ 110680 w 354554"/>
                <a:gd name="connsiteY23" fmla="*/ 410479 h 410951"/>
                <a:gd name="connsiteX24" fmla="*/ 113252 w 354554"/>
                <a:gd name="connsiteY24" fmla="*/ 395621 h 41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4554" h="410951">
                  <a:moveTo>
                    <a:pt x="78390" y="250555"/>
                  </a:moveTo>
                  <a:cubicBezTo>
                    <a:pt x="85344" y="266080"/>
                    <a:pt x="109442" y="266843"/>
                    <a:pt x="121729" y="255032"/>
                  </a:cubicBezTo>
                  <a:cubicBezTo>
                    <a:pt x="132944" y="241897"/>
                    <a:pt x="137509" y="224341"/>
                    <a:pt x="134112" y="207407"/>
                  </a:cubicBezTo>
                  <a:cubicBezTo>
                    <a:pt x="131921" y="190452"/>
                    <a:pt x="126206" y="174164"/>
                    <a:pt x="125158" y="157114"/>
                  </a:cubicBezTo>
                  <a:cubicBezTo>
                    <a:pt x="124481" y="153221"/>
                    <a:pt x="125446" y="149221"/>
                    <a:pt x="127825" y="146065"/>
                  </a:cubicBezTo>
                  <a:cubicBezTo>
                    <a:pt x="130875" y="143535"/>
                    <a:pt x="134860" y="142426"/>
                    <a:pt x="138779" y="143017"/>
                  </a:cubicBezTo>
                  <a:cubicBezTo>
                    <a:pt x="161639" y="143589"/>
                    <a:pt x="188595" y="152543"/>
                    <a:pt x="204597" y="136350"/>
                  </a:cubicBezTo>
                  <a:cubicBezTo>
                    <a:pt x="214122" y="126825"/>
                    <a:pt x="216979" y="109775"/>
                    <a:pt x="229838" y="105108"/>
                  </a:cubicBezTo>
                  <a:cubicBezTo>
                    <a:pt x="240411" y="101298"/>
                    <a:pt x="251555" y="108347"/>
                    <a:pt x="261556" y="113585"/>
                  </a:cubicBezTo>
                  <a:cubicBezTo>
                    <a:pt x="285405" y="125858"/>
                    <a:pt x="313053" y="128517"/>
                    <a:pt x="338804" y="121015"/>
                  </a:cubicBezTo>
                  <a:cubicBezTo>
                    <a:pt x="348090" y="120342"/>
                    <a:pt x="355073" y="112268"/>
                    <a:pt x="354401" y="102981"/>
                  </a:cubicBezTo>
                  <a:cubicBezTo>
                    <a:pt x="354322" y="101897"/>
                    <a:pt x="354139" y="100823"/>
                    <a:pt x="353853" y="99774"/>
                  </a:cubicBezTo>
                  <a:cubicBezTo>
                    <a:pt x="350501" y="72189"/>
                    <a:pt x="335351" y="47414"/>
                    <a:pt x="312324" y="31861"/>
                  </a:cubicBezTo>
                  <a:cubicBezTo>
                    <a:pt x="292872" y="20409"/>
                    <a:pt x="271285" y="13051"/>
                    <a:pt x="248888" y="10239"/>
                  </a:cubicBezTo>
                  <a:cubicBezTo>
                    <a:pt x="223134" y="5488"/>
                    <a:pt x="197114" y="2307"/>
                    <a:pt x="170973" y="714"/>
                  </a:cubicBezTo>
                  <a:cubicBezTo>
                    <a:pt x="157043" y="-1151"/>
                    <a:pt x="142868" y="621"/>
                    <a:pt x="129825" y="5857"/>
                  </a:cubicBezTo>
                  <a:cubicBezTo>
                    <a:pt x="116871" y="12334"/>
                    <a:pt x="108013" y="24907"/>
                    <a:pt x="97440" y="34432"/>
                  </a:cubicBezTo>
                  <a:cubicBezTo>
                    <a:pt x="82677" y="48339"/>
                    <a:pt x="63627" y="58055"/>
                    <a:pt x="52292" y="74914"/>
                  </a:cubicBezTo>
                  <a:cubicBezTo>
                    <a:pt x="42767" y="88534"/>
                    <a:pt x="23050" y="88153"/>
                    <a:pt x="16097" y="121586"/>
                  </a:cubicBezTo>
                  <a:cubicBezTo>
                    <a:pt x="10001" y="150828"/>
                    <a:pt x="6000" y="180355"/>
                    <a:pt x="1047" y="209693"/>
                  </a:cubicBezTo>
                  <a:cubicBezTo>
                    <a:pt x="-3906" y="239030"/>
                    <a:pt x="8286" y="269414"/>
                    <a:pt x="14382" y="298561"/>
                  </a:cubicBezTo>
                  <a:cubicBezTo>
                    <a:pt x="27051" y="358568"/>
                    <a:pt x="27051" y="358568"/>
                    <a:pt x="48768" y="379047"/>
                  </a:cubicBezTo>
                  <a:cubicBezTo>
                    <a:pt x="61836" y="390257"/>
                    <a:pt x="76427" y="399557"/>
                    <a:pt x="92106" y="406669"/>
                  </a:cubicBezTo>
                  <a:cubicBezTo>
                    <a:pt x="97534" y="410383"/>
                    <a:pt x="104228" y="411756"/>
                    <a:pt x="110680" y="410479"/>
                  </a:cubicBezTo>
                  <a:cubicBezTo>
                    <a:pt x="116871" y="408384"/>
                    <a:pt x="119253" y="398002"/>
                    <a:pt x="113252" y="395621"/>
                  </a:cubicBezTo>
                </a:path>
              </a:pathLst>
            </a:custGeom>
            <a:solidFill>
              <a:srgbClr val="2A2D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903155" y="-970622"/>
              <a:ext cx="56926" cy="115706"/>
            </a:xfrm>
            <a:custGeom>
              <a:avLst/>
              <a:gdLst>
                <a:gd name="connsiteX0" fmla="*/ 49484 w 56926"/>
                <a:gd name="connsiteY0" fmla="*/ 33404 h 115706"/>
                <a:gd name="connsiteX1" fmla="*/ 11384 w 56926"/>
                <a:gd name="connsiteY1" fmla="*/ 3115 h 115706"/>
                <a:gd name="connsiteX2" fmla="*/ 34148 w 56926"/>
                <a:gd name="connsiteY2" fmla="*/ 109318 h 115706"/>
                <a:gd name="connsiteX3" fmla="*/ 56818 w 56926"/>
                <a:gd name="connsiteY3" fmla="*/ 115700 h 11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26" h="115706">
                  <a:moveTo>
                    <a:pt x="49484" y="33404"/>
                  </a:moveTo>
                  <a:cubicBezTo>
                    <a:pt x="49484" y="33404"/>
                    <a:pt x="41864" y="-12125"/>
                    <a:pt x="11384" y="3115"/>
                  </a:cubicBezTo>
                  <a:cubicBezTo>
                    <a:pt x="-19096" y="18355"/>
                    <a:pt x="19004" y="101698"/>
                    <a:pt x="34148" y="109318"/>
                  </a:cubicBezTo>
                  <a:cubicBezTo>
                    <a:pt x="40973" y="113493"/>
                    <a:pt x="48818" y="115701"/>
                    <a:pt x="56818" y="115700"/>
                  </a:cubicBezTo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7489290" y="-809079"/>
              <a:ext cx="345832" cy="508742"/>
            </a:xfrm>
            <a:custGeom>
              <a:avLst/>
              <a:gdLst>
                <a:gd name="connsiteX0" fmla="*/ 196392 w 345832"/>
                <a:gd name="connsiteY0" fmla="*/ 499654 h 508742"/>
                <a:gd name="connsiteX1" fmla="*/ -109 w 345832"/>
                <a:gd name="connsiteY1" fmla="*/ 59790 h 508742"/>
                <a:gd name="connsiteX2" fmla="*/ 132289 w 345832"/>
                <a:gd name="connsiteY2" fmla="*/ 4640 h 508742"/>
                <a:gd name="connsiteX3" fmla="*/ 343363 w 345832"/>
                <a:gd name="connsiteY3" fmla="*/ 422026 h 508742"/>
                <a:gd name="connsiteX4" fmla="*/ 196392 w 345832"/>
                <a:gd name="connsiteY4" fmla="*/ 499654 h 508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832" h="508742">
                  <a:moveTo>
                    <a:pt x="196392" y="499654"/>
                  </a:moveTo>
                  <a:lnTo>
                    <a:pt x="-109" y="59790"/>
                  </a:lnTo>
                  <a:cubicBezTo>
                    <a:pt x="-109" y="59790"/>
                    <a:pt x="33229" y="-19744"/>
                    <a:pt x="132289" y="4640"/>
                  </a:cubicBezTo>
                  <a:cubicBezTo>
                    <a:pt x="132289" y="4640"/>
                    <a:pt x="288975" y="226001"/>
                    <a:pt x="343363" y="422026"/>
                  </a:cubicBezTo>
                  <a:cubicBezTo>
                    <a:pt x="366889" y="506608"/>
                    <a:pt x="207060" y="521657"/>
                    <a:pt x="196392" y="499654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6732815" y="-1656063"/>
              <a:ext cx="955929" cy="955929"/>
            </a:xfrm>
            <a:custGeom>
              <a:avLst/>
              <a:gdLst>
                <a:gd name="connsiteX0" fmla="*/ 955929 w 955929"/>
                <a:gd name="connsiteY0" fmla="*/ 477965 h 955929"/>
                <a:gd name="connsiteX1" fmla="*/ 477965 w 955929"/>
                <a:gd name="connsiteY1" fmla="*/ 955929 h 955929"/>
                <a:gd name="connsiteX2" fmla="*/ 0 w 955929"/>
                <a:gd name="connsiteY2" fmla="*/ 477964 h 955929"/>
                <a:gd name="connsiteX3" fmla="*/ 477965 w 955929"/>
                <a:gd name="connsiteY3" fmla="*/ 0 h 955929"/>
                <a:gd name="connsiteX4" fmla="*/ 955929 w 955929"/>
                <a:gd name="connsiteY4" fmla="*/ 477965 h 955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929" h="955929">
                  <a:moveTo>
                    <a:pt x="955929" y="477965"/>
                  </a:moveTo>
                  <a:cubicBezTo>
                    <a:pt x="955929" y="741937"/>
                    <a:pt x="741937" y="955929"/>
                    <a:pt x="477965" y="955929"/>
                  </a:cubicBezTo>
                  <a:cubicBezTo>
                    <a:pt x="213992" y="955929"/>
                    <a:pt x="0" y="741937"/>
                    <a:pt x="0" y="477964"/>
                  </a:cubicBezTo>
                  <a:cubicBezTo>
                    <a:pt x="0" y="213992"/>
                    <a:pt x="213992" y="0"/>
                    <a:pt x="477965" y="0"/>
                  </a:cubicBezTo>
                  <a:cubicBezTo>
                    <a:pt x="741937" y="0"/>
                    <a:pt x="955929" y="213992"/>
                    <a:pt x="955929" y="477965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6857489" y="-1652253"/>
              <a:ext cx="831301" cy="947546"/>
            </a:xfrm>
            <a:custGeom>
              <a:avLst/>
              <a:gdLst>
                <a:gd name="connsiteX0" fmla="*/ 826860 w 831301"/>
                <a:gd name="connsiteY0" fmla="*/ 537966 h 947546"/>
                <a:gd name="connsiteX1" fmla="*/ 417856 w 831301"/>
                <a:gd name="connsiteY1" fmla="*/ 947541 h 947546"/>
                <a:gd name="connsiteX2" fmla="*/ 414046 w 831301"/>
                <a:gd name="connsiteY2" fmla="*/ 947541 h 947546"/>
                <a:gd name="connsiteX3" fmla="*/ 4258 w 831301"/>
                <a:gd name="connsiteY3" fmla="*/ 409640 h 947546"/>
                <a:gd name="connsiteX4" fmla="*/ 412998 w 831301"/>
                <a:gd name="connsiteY4" fmla="*/ -6 h 947546"/>
                <a:gd name="connsiteX5" fmla="*/ 416904 w 831301"/>
                <a:gd name="connsiteY5" fmla="*/ 470 h 947546"/>
                <a:gd name="connsiteX6" fmla="*/ 826869 w 831301"/>
                <a:gd name="connsiteY6" fmla="*/ 537898 h 947546"/>
                <a:gd name="connsiteX7" fmla="*/ 826860 w 831301"/>
                <a:gd name="connsiteY7" fmla="*/ 537966 h 94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1301" h="947546">
                  <a:moveTo>
                    <a:pt x="826860" y="537966"/>
                  </a:moveTo>
                  <a:cubicBezTo>
                    <a:pt x="798028" y="750876"/>
                    <a:pt x="630726" y="918412"/>
                    <a:pt x="417856" y="947541"/>
                  </a:cubicBezTo>
                  <a:lnTo>
                    <a:pt x="414046" y="947541"/>
                  </a:lnTo>
                  <a:cubicBezTo>
                    <a:pt x="152349" y="912164"/>
                    <a:pt x="-31120" y="671337"/>
                    <a:pt x="4258" y="409640"/>
                  </a:cubicBezTo>
                  <a:cubicBezTo>
                    <a:pt x="33032" y="196785"/>
                    <a:pt x="200209" y="29239"/>
                    <a:pt x="412998" y="-6"/>
                  </a:cubicBezTo>
                  <a:lnTo>
                    <a:pt x="416904" y="470"/>
                  </a:lnTo>
                  <a:cubicBezTo>
                    <a:pt x="678519" y="35668"/>
                    <a:pt x="862067" y="276283"/>
                    <a:pt x="826869" y="537898"/>
                  </a:cubicBezTo>
                  <a:cubicBezTo>
                    <a:pt x="826866" y="537921"/>
                    <a:pt x="826863" y="537943"/>
                    <a:pt x="826860" y="53796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6984180" y="-1042177"/>
              <a:ext cx="482631" cy="189645"/>
            </a:xfrm>
            <a:custGeom>
              <a:avLst/>
              <a:gdLst>
                <a:gd name="connsiteX0" fmla="*/ -109 w 482631"/>
                <a:gd name="connsiteY0" fmla="*/ 2185 h 189645"/>
                <a:gd name="connsiteX1" fmla="*/ 482523 w 482631"/>
                <a:gd name="connsiteY1" fmla="*/ -6 h 189645"/>
                <a:gd name="connsiteX2" fmla="*/ 247541 w 482631"/>
                <a:gd name="connsiteY2" fmla="*/ 189637 h 189645"/>
                <a:gd name="connsiteX3" fmla="*/ -109 w 482631"/>
                <a:gd name="connsiteY3" fmla="*/ 2185 h 189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631" h="189645">
                  <a:moveTo>
                    <a:pt x="-109" y="2185"/>
                  </a:moveTo>
                  <a:lnTo>
                    <a:pt x="482523" y="-6"/>
                  </a:lnTo>
                  <a:cubicBezTo>
                    <a:pt x="482523" y="-6"/>
                    <a:pt x="452424" y="190494"/>
                    <a:pt x="247541" y="189637"/>
                  </a:cubicBezTo>
                  <a:cubicBezTo>
                    <a:pt x="4939" y="188684"/>
                    <a:pt x="-109" y="2185"/>
                    <a:pt x="-109" y="2185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6984180" y="-1042177"/>
              <a:ext cx="482631" cy="189645"/>
            </a:xfrm>
            <a:custGeom>
              <a:avLst/>
              <a:gdLst>
                <a:gd name="connsiteX0" fmla="*/ -109 w 482631"/>
                <a:gd name="connsiteY0" fmla="*/ 2185 h 189645"/>
                <a:gd name="connsiteX1" fmla="*/ 482523 w 482631"/>
                <a:gd name="connsiteY1" fmla="*/ -6 h 189645"/>
                <a:gd name="connsiteX2" fmla="*/ 247541 w 482631"/>
                <a:gd name="connsiteY2" fmla="*/ 189637 h 189645"/>
                <a:gd name="connsiteX3" fmla="*/ -109 w 482631"/>
                <a:gd name="connsiteY3" fmla="*/ 2185 h 189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631" h="189645">
                  <a:moveTo>
                    <a:pt x="-109" y="2185"/>
                  </a:moveTo>
                  <a:lnTo>
                    <a:pt x="482523" y="-6"/>
                  </a:lnTo>
                  <a:cubicBezTo>
                    <a:pt x="482523" y="-6"/>
                    <a:pt x="452424" y="190494"/>
                    <a:pt x="247541" y="189637"/>
                  </a:cubicBezTo>
                  <a:cubicBezTo>
                    <a:pt x="4939" y="188684"/>
                    <a:pt x="-109" y="2185"/>
                    <a:pt x="-109" y="2185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948227" y="-1361652"/>
              <a:ext cx="188354" cy="90779"/>
            </a:xfrm>
            <a:custGeom>
              <a:avLst/>
              <a:gdLst>
                <a:gd name="connsiteX0" fmla="*/ 30 w 188354"/>
                <a:gd name="connsiteY0" fmla="*/ 90774 h 90779"/>
                <a:gd name="connsiteX1" fmla="*/ 21842 w 188354"/>
                <a:gd name="connsiteY1" fmla="*/ 26385 h 90779"/>
                <a:gd name="connsiteX2" fmla="*/ 94042 w 188354"/>
                <a:gd name="connsiteY2" fmla="*/ 1 h 90779"/>
                <a:gd name="connsiteX3" fmla="*/ 167860 w 188354"/>
                <a:gd name="connsiteY3" fmla="*/ 27814 h 90779"/>
                <a:gd name="connsiteX4" fmla="*/ 188149 w 188354"/>
                <a:gd name="connsiteY4" fmla="*/ 86869 h 90779"/>
                <a:gd name="connsiteX5" fmla="*/ 163669 w 188354"/>
                <a:gd name="connsiteY5" fmla="*/ 84773 h 90779"/>
                <a:gd name="connsiteX6" fmla="*/ 149572 w 188354"/>
                <a:gd name="connsiteY6" fmla="*/ 44673 h 90779"/>
                <a:gd name="connsiteX7" fmla="*/ 93851 w 188354"/>
                <a:gd name="connsiteY7" fmla="*/ 25051 h 90779"/>
                <a:gd name="connsiteX8" fmla="*/ 39844 w 188354"/>
                <a:gd name="connsiteY8" fmla="*/ 43530 h 90779"/>
                <a:gd name="connsiteX9" fmla="*/ 24509 w 188354"/>
                <a:gd name="connsiteY9" fmla="*/ 89155 h 9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354" h="90779">
                  <a:moveTo>
                    <a:pt x="30" y="90774"/>
                  </a:moveTo>
                  <a:cubicBezTo>
                    <a:pt x="-1265" y="67303"/>
                    <a:pt x="6549" y="44237"/>
                    <a:pt x="21842" y="26385"/>
                  </a:cubicBezTo>
                  <a:cubicBezTo>
                    <a:pt x="38416" y="8573"/>
                    <a:pt x="62895" y="-285"/>
                    <a:pt x="94042" y="1"/>
                  </a:cubicBezTo>
                  <a:cubicBezTo>
                    <a:pt x="125188" y="286"/>
                    <a:pt x="151192" y="9526"/>
                    <a:pt x="167860" y="27814"/>
                  </a:cubicBezTo>
                  <a:cubicBezTo>
                    <a:pt x="181925" y="44181"/>
                    <a:pt x="189185" y="65314"/>
                    <a:pt x="188149" y="86869"/>
                  </a:cubicBezTo>
                  <a:lnTo>
                    <a:pt x="163669" y="84773"/>
                  </a:lnTo>
                  <a:cubicBezTo>
                    <a:pt x="164029" y="70133"/>
                    <a:pt x="159014" y="55867"/>
                    <a:pt x="149572" y="44673"/>
                  </a:cubicBezTo>
                  <a:cubicBezTo>
                    <a:pt x="137761" y="31909"/>
                    <a:pt x="119092" y="25623"/>
                    <a:pt x="93851" y="25051"/>
                  </a:cubicBezTo>
                  <a:cubicBezTo>
                    <a:pt x="68610" y="24480"/>
                    <a:pt x="51465" y="31052"/>
                    <a:pt x="39844" y="43530"/>
                  </a:cubicBezTo>
                  <a:cubicBezTo>
                    <a:pt x="29302" y="56338"/>
                    <a:pt x="23843" y="72579"/>
                    <a:pt x="24509" y="89155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6948227" y="-1361652"/>
              <a:ext cx="188354" cy="90779"/>
            </a:xfrm>
            <a:custGeom>
              <a:avLst/>
              <a:gdLst>
                <a:gd name="connsiteX0" fmla="*/ 30 w 188354"/>
                <a:gd name="connsiteY0" fmla="*/ 90774 h 90779"/>
                <a:gd name="connsiteX1" fmla="*/ 21842 w 188354"/>
                <a:gd name="connsiteY1" fmla="*/ 26385 h 90779"/>
                <a:gd name="connsiteX2" fmla="*/ 94042 w 188354"/>
                <a:gd name="connsiteY2" fmla="*/ 1 h 90779"/>
                <a:gd name="connsiteX3" fmla="*/ 167860 w 188354"/>
                <a:gd name="connsiteY3" fmla="*/ 27814 h 90779"/>
                <a:gd name="connsiteX4" fmla="*/ 188149 w 188354"/>
                <a:gd name="connsiteY4" fmla="*/ 86869 h 90779"/>
                <a:gd name="connsiteX5" fmla="*/ 163669 w 188354"/>
                <a:gd name="connsiteY5" fmla="*/ 84773 h 90779"/>
                <a:gd name="connsiteX6" fmla="*/ 149572 w 188354"/>
                <a:gd name="connsiteY6" fmla="*/ 44673 h 90779"/>
                <a:gd name="connsiteX7" fmla="*/ 93851 w 188354"/>
                <a:gd name="connsiteY7" fmla="*/ 25051 h 90779"/>
                <a:gd name="connsiteX8" fmla="*/ 39844 w 188354"/>
                <a:gd name="connsiteY8" fmla="*/ 43530 h 90779"/>
                <a:gd name="connsiteX9" fmla="*/ 24509 w 188354"/>
                <a:gd name="connsiteY9" fmla="*/ 89155 h 9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354" h="90779">
                  <a:moveTo>
                    <a:pt x="30" y="90774"/>
                  </a:moveTo>
                  <a:cubicBezTo>
                    <a:pt x="-1265" y="67303"/>
                    <a:pt x="6549" y="44237"/>
                    <a:pt x="21842" y="26385"/>
                  </a:cubicBezTo>
                  <a:cubicBezTo>
                    <a:pt x="38416" y="8573"/>
                    <a:pt x="62895" y="-285"/>
                    <a:pt x="94042" y="1"/>
                  </a:cubicBezTo>
                  <a:cubicBezTo>
                    <a:pt x="125188" y="286"/>
                    <a:pt x="151192" y="9526"/>
                    <a:pt x="167860" y="27814"/>
                  </a:cubicBezTo>
                  <a:cubicBezTo>
                    <a:pt x="181925" y="44181"/>
                    <a:pt x="189185" y="65314"/>
                    <a:pt x="188149" y="86869"/>
                  </a:cubicBezTo>
                  <a:lnTo>
                    <a:pt x="163669" y="84773"/>
                  </a:lnTo>
                  <a:cubicBezTo>
                    <a:pt x="164029" y="70133"/>
                    <a:pt x="159014" y="55867"/>
                    <a:pt x="149572" y="44673"/>
                  </a:cubicBezTo>
                  <a:cubicBezTo>
                    <a:pt x="137761" y="31909"/>
                    <a:pt x="119092" y="25623"/>
                    <a:pt x="93851" y="25051"/>
                  </a:cubicBezTo>
                  <a:cubicBezTo>
                    <a:pt x="68610" y="24480"/>
                    <a:pt x="51465" y="31052"/>
                    <a:pt x="39844" y="43530"/>
                  </a:cubicBezTo>
                  <a:cubicBezTo>
                    <a:pt x="29302" y="56338"/>
                    <a:pt x="23843" y="72579"/>
                    <a:pt x="24509" y="89155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7273232" y="-1364800"/>
              <a:ext cx="188362" cy="90784"/>
            </a:xfrm>
            <a:custGeom>
              <a:avLst/>
              <a:gdLst>
                <a:gd name="connsiteX0" fmla="*/ 18 w 188362"/>
                <a:gd name="connsiteY0" fmla="*/ 90779 h 90784"/>
                <a:gd name="connsiteX1" fmla="*/ 21831 w 188362"/>
                <a:gd name="connsiteY1" fmla="*/ 26390 h 90784"/>
                <a:gd name="connsiteX2" fmla="*/ 94030 w 188362"/>
                <a:gd name="connsiteY2" fmla="*/ 6 h 90784"/>
                <a:gd name="connsiteX3" fmla="*/ 167944 w 188362"/>
                <a:gd name="connsiteY3" fmla="*/ 27819 h 90784"/>
                <a:gd name="connsiteX4" fmla="*/ 188137 w 188362"/>
                <a:gd name="connsiteY4" fmla="*/ 86874 h 90784"/>
                <a:gd name="connsiteX5" fmla="*/ 163658 w 188362"/>
                <a:gd name="connsiteY5" fmla="*/ 84778 h 90784"/>
                <a:gd name="connsiteX6" fmla="*/ 149561 w 188362"/>
                <a:gd name="connsiteY6" fmla="*/ 44201 h 90784"/>
                <a:gd name="connsiteX7" fmla="*/ 93839 w 188362"/>
                <a:gd name="connsiteY7" fmla="*/ 24580 h 90784"/>
                <a:gd name="connsiteX8" fmla="*/ 39833 w 188362"/>
                <a:gd name="connsiteY8" fmla="*/ 43059 h 90784"/>
                <a:gd name="connsiteX9" fmla="*/ 24498 w 188362"/>
                <a:gd name="connsiteY9" fmla="*/ 88683 h 9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362" h="90784">
                  <a:moveTo>
                    <a:pt x="18" y="90779"/>
                  </a:moveTo>
                  <a:cubicBezTo>
                    <a:pt x="-1217" y="67316"/>
                    <a:pt x="6589" y="44272"/>
                    <a:pt x="21831" y="26390"/>
                  </a:cubicBezTo>
                  <a:cubicBezTo>
                    <a:pt x="38404" y="8578"/>
                    <a:pt x="62883" y="-375"/>
                    <a:pt x="94030" y="6"/>
                  </a:cubicBezTo>
                  <a:cubicBezTo>
                    <a:pt x="125177" y="386"/>
                    <a:pt x="151180" y="9531"/>
                    <a:pt x="167944" y="27819"/>
                  </a:cubicBezTo>
                  <a:cubicBezTo>
                    <a:pt x="182043" y="44160"/>
                    <a:pt x="189279" y="65320"/>
                    <a:pt x="188137" y="86874"/>
                  </a:cubicBezTo>
                  <a:lnTo>
                    <a:pt x="163658" y="84778"/>
                  </a:lnTo>
                  <a:cubicBezTo>
                    <a:pt x="164238" y="69960"/>
                    <a:pt x="159203" y="55468"/>
                    <a:pt x="149561" y="44201"/>
                  </a:cubicBezTo>
                  <a:cubicBezTo>
                    <a:pt x="137845" y="31343"/>
                    <a:pt x="119081" y="25152"/>
                    <a:pt x="93839" y="24580"/>
                  </a:cubicBezTo>
                  <a:cubicBezTo>
                    <a:pt x="68598" y="24009"/>
                    <a:pt x="51548" y="30486"/>
                    <a:pt x="39833" y="43059"/>
                  </a:cubicBezTo>
                  <a:cubicBezTo>
                    <a:pt x="29291" y="55867"/>
                    <a:pt x="23832" y="72108"/>
                    <a:pt x="24498" y="88683"/>
                  </a:cubicBezTo>
                  <a:close/>
                </a:path>
              </a:pathLst>
            </a:custGeom>
            <a:solidFill>
              <a:srgbClr val="2399F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7273232" y="-1364800"/>
              <a:ext cx="188362" cy="90784"/>
            </a:xfrm>
            <a:custGeom>
              <a:avLst/>
              <a:gdLst>
                <a:gd name="connsiteX0" fmla="*/ 18 w 188362"/>
                <a:gd name="connsiteY0" fmla="*/ 90779 h 90784"/>
                <a:gd name="connsiteX1" fmla="*/ 21831 w 188362"/>
                <a:gd name="connsiteY1" fmla="*/ 26390 h 90784"/>
                <a:gd name="connsiteX2" fmla="*/ 94030 w 188362"/>
                <a:gd name="connsiteY2" fmla="*/ 6 h 90784"/>
                <a:gd name="connsiteX3" fmla="*/ 167944 w 188362"/>
                <a:gd name="connsiteY3" fmla="*/ 27819 h 90784"/>
                <a:gd name="connsiteX4" fmla="*/ 188137 w 188362"/>
                <a:gd name="connsiteY4" fmla="*/ 86874 h 90784"/>
                <a:gd name="connsiteX5" fmla="*/ 163658 w 188362"/>
                <a:gd name="connsiteY5" fmla="*/ 84778 h 90784"/>
                <a:gd name="connsiteX6" fmla="*/ 149561 w 188362"/>
                <a:gd name="connsiteY6" fmla="*/ 44201 h 90784"/>
                <a:gd name="connsiteX7" fmla="*/ 93839 w 188362"/>
                <a:gd name="connsiteY7" fmla="*/ 24580 h 90784"/>
                <a:gd name="connsiteX8" fmla="*/ 39833 w 188362"/>
                <a:gd name="connsiteY8" fmla="*/ 43059 h 90784"/>
                <a:gd name="connsiteX9" fmla="*/ 24498 w 188362"/>
                <a:gd name="connsiteY9" fmla="*/ 88683 h 9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362" h="90784">
                  <a:moveTo>
                    <a:pt x="18" y="90779"/>
                  </a:moveTo>
                  <a:cubicBezTo>
                    <a:pt x="-1217" y="67316"/>
                    <a:pt x="6589" y="44272"/>
                    <a:pt x="21831" y="26390"/>
                  </a:cubicBezTo>
                  <a:cubicBezTo>
                    <a:pt x="38404" y="8578"/>
                    <a:pt x="62883" y="-375"/>
                    <a:pt x="94030" y="6"/>
                  </a:cubicBezTo>
                  <a:cubicBezTo>
                    <a:pt x="125177" y="386"/>
                    <a:pt x="151180" y="9531"/>
                    <a:pt x="167944" y="27819"/>
                  </a:cubicBezTo>
                  <a:cubicBezTo>
                    <a:pt x="182043" y="44160"/>
                    <a:pt x="189279" y="65320"/>
                    <a:pt x="188137" y="86874"/>
                  </a:cubicBezTo>
                  <a:lnTo>
                    <a:pt x="163658" y="84778"/>
                  </a:lnTo>
                  <a:cubicBezTo>
                    <a:pt x="164238" y="69960"/>
                    <a:pt x="159203" y="55468"/>
                    <a:pt x="149561" y="44201"/>
                  </a:cubicBezTo>
                  <a:cubicBezTo>
                    <a:pt x="137845" y="31343"/>
                    <a:pt x="119081" y="25152"/>
                    <a:pt x="93839" y="24580"/>
                  </a:cubicBezTo>
                  <a:cubicBezTo>
                    <a:pt x="68598" y="24009"/>
                    <a:pt x="51548" y="30486"/>
                    <a:pt x="39833" y="43059"/>
                  </a:cubicBezTo>
                  <a:cubicBezTo>
                    <a:pt x="29291" y="55867"/>
                    <a:pt x="23832" y="72108"/>
                    <a:pt x="24498" y="88683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7431985" y="-969430"/>
              <a:ext cx="168327" cy="204501"/>
            </a:xfrm>
            <a:custGeom>
              <a:avLst/>
              <a:gdLst>
                <a:gd name="connsiteX0" fmla="*/ 121014 w 168327"/>
                <a:gd name="connsiteY0" fmla="*/ 17258 h 204501"/>
                <a:gd name="connsiteX1" fmla="*/ 104441 w 168327"/>
                <a:gd name="connsiteY1" fmla="*/ 1828 h 204501"/>
                <a:gd name="connsiteX2" fmla="*/ 78438 w 168327"/>
                <a:gd name="connsiteY2" fmla="*/ 3161 h 204501"/>
                <a:gd name="connsiteX3" fmla="*/ 26241 w 168327"/>
                <a:gd name="connsiteY3" fmla="*/ 69836 h 204501"/>
                <a:gd name="connsiteX4" fmla="*/ 30241 w 168327"/>
                <a:gd name="connsiteY4" fmla="*/ 133368 h 204501"/>
                <a:gd name="connsiteX5" fmla="*/ 28336 w 168327"/>
                <a:gd name="connsiteY5" fmla="*/ 146132 h 204501"/>
                <a:gd name="connsiteX6" fmla="*/ 11096 w 168327"/>
                <a:gd name="connsiteY6" fmla="*/ 162038 h 204501"/>
                <a:gd name="connsiteX7" fmla="*/ 237 w 168327"/>
                <a:gd name="connsiteY7" fmla="*/ 181565 h 204501"/>
                <a:gd name="connsiteX8" fmla="*/ 17573 w 168327"/>
                <a:gd name="connsiteY8" fmla="*/ 193471 h 204501"/>
                <a:gd name="connsiteX9" fmla="*/ 39099 w 168327"/>
                <a:gd name="connsiteY9" fmla="*/ 198233 h 204501"/>
                <a:gd name="connsiteX10" fmla="*/ 49291 w 168327"/>
                <a:gd name="connsiteY10" fmla="*/ 204329 h 204501"/>
                <a:gd name="connsiteX11" fmla="*/ 57673 w 168327"/>
                <a:gd name="connsiteY11" fmla="*/ 203567 h 204501"/>
                <a:gd name="connsiteX12" fmla="*/ 139779 w 168327"/>
                <a:gd name="connsiteY12" fmla="*/ 183470 h 204501"/>
                <a:gd name="connsiteX13" fmla="*/ 162924 w 168327"/>
                <a:gd name="connsiteY13" fmla="*/ 113842 h 204501"/>
                <a:gd name="connsiteX14" fmla="*/ 121014 w 168327"/>
                <a:gd name="connsiteY14" fmla="*/ 17258 h 20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8327" h="204501">
                  <a:moveTo>
                    <a:pt x="121014" y="17258"/>
                  </a:moveTo>
                  <a:cubicBezTo>
                    <a:pt x="116999" y="10701"/>
                    <a:pt x="111268" y="5365"/>
                    <a:pt x="104441" y="1828"/>
                  </a:cubicBezTo>
                  <a:cubicBezTo>
                    <a:pt x="95914" y="-1015"/>
                    <a:pt x="86629" y="-539"/>
                    <a:pt x="78438" y="3161"/>
                  </a:cubicBezTo>
                  <a:cubicBezTo>
                    <a:pt x="50204" y="14234"/>
                    <a:pt x="30213" y="39770"/>
                    <a:pt x="26241" y="69836"/>
                  </a:cubicBezTo>
                  <a:cubicBezTo>
                    <a:pt x="23859" y="90982"/>
                    <a:pt x="29765" y="112127"/>
                    <a:pt x="30241" y="133368"/>
                  </a:cubicBezTo>
                  <a:cubicBezTo>
                    <a:pt x="30588" y="137712"/>
                    <a:pt x="29936" y="142078"/>
                    <a:pt x="28336" y="146132"/>
                  </a:cubicBezTo>
                  <a:cubicBezTo>
                    <a:pt x="24165" y="152921"/>
                    <a:pt x="18198" y="158426"/>
                    <a:pt x="11096" y="162038"/>
                  </a:cubicBezTo>
                  <a:cubicBezTo>
                    <a:pt x="4619" y="166610"/>
                    <a:pt x="-1668" y="173945"/>
                    <a:pt x="237" y="181565"/>
                  </a:cubicBezTo>
                  <a:cubicBezTo>
                    <a:pt x="3202" y="188572"/>
                    <a:pt x="9968" y="193219"/>
                    <a:pt x="17573" y="193471"/>
                  </a:cubicBezTo>
                  <a:cubicBezTo>
                    <a:pt x="24988" y="193661"/>
                    <a:pt x="32296" y="195278"/>
                    <a:pt x="39099" y="198233"/>
                  </a:cubicBezTo>
                  <a:cubicBezTo>
                    <a:pt x="42138" y="200813"/>
                    <a:pt x="45582" y="202872"/>
                    <a:pt x="49291" y="204329"/>
                  </a:cubicBezTo>
                  <a:cubicBezTo>
                    <a:pt x="52107" y="204703"/>
                    <a:pt x="54971" y="204443"/>
                    <a:pt x="57673" y="203567"/>
                  </a:cubicBezTo>
                  <a:lnTo>
                    <a:pt x="139779" y="183470"/>
                  </a:lnTo>
                  <a:cubicBezTo>
                    <a:pt x="177022" y="174421"/>
                    <a:pt x="169211" y="144893"/>
                    <a:pt x="162924" y="113842"/>
                  </a:cubicBezTo>
                  <a:cubicBezTo>
                    <a:pt x="155893" y="79061"/>
                    <a:pt x="141613" y="46152"/>
                    <a:pt x="121014" y="17258"/>
                  </a:cubicBezTo>
                  <a:close/>
                </a:path>
              </a:pathLst>
            </a:custGeom>
            <a:solidFill>
              <a:srgbClr val="C480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7596267" y="1865257"/>
              <a:ext cx="334778" cy="158717"/>
            </a:xfrm>
            <a:custGeom>
              <a:avLst/>
              <a:gdLst>
                <a:gd name="connsiteX0" fmla="*/ 318016 w 334778"/>
                <a:gd name="connsiteY0" fmla="*/ 67979 h 158717"/>
                <a:gd name="connsiteX1" fmla="*/ 332494 w 334778"/>
                <a:gd name="connsiteY1" fmla="*/ 81504 h 158717"/>
                <a:gd name="connsiteX2" fmla="*/ 315444 w 334778"/>
                <a:gd name="connsiteY2" fmla="*/ 121128 h 158717"/>
                <a:gd name="connsiteX3" fmla="*/ 246007 w 334778"/>
                <a:gd name="connsiteY3" fmla="*/ 145703 h 158717"/>
                <a:gd name="connsiteX4" fmla="*/ 37791 w 334778"/>
                <a:gd name="connsiteY4" fmla="*/ 156180 h 158717"/>
                <a:gd name="connsiteX5" fmla="*/ 19693 w 334778"/>
                <a:gd name="connsiteY5" fmla="*/ 151322 h 158717"/>
                <a:gd name="connsiteX6" fmla="*/ 8930 w 334778"/>
                <a:gd name="connsiteY6" fmla="*/ 134558 h 158717"/>
                <a:gd name="connsiteX7" fmla="*/ 929 w 334778"/>
                <a:gd name="connsiteY7" fmla="*/ 64835 h 158717"/>
                <a:gd name="connsiteX8" fmla="*/ 84653 w 334778"/>
                <a:gd name="connsiteY8" fmla="*/ 49024 h 158717"/>
                <a:gd name="connsiteX9" fmla="*/ 149804 w 334778"/>
                <a:gd name="connsiteY9" fmla="*/ 637 h 158717"/>
                <a:gd name="connsiteX10" fmla="*/ 229434 w 334778"/>
                <a:gd name="connsiteY10" fmla="*/ 29212 h 158717"/>
                <a:gd name="connsiteX11" fmla="*/ 318016 w 334778"/>
                <a:gd name="connsiteY11" fmla="*/ 67979 h 15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4778" h="158717">
                  <a:moveTo>
                    <a:pt x="318016" y="67979"/>
                  </a:moveTo>
                  <a:cubicBezTo>
                    <a:pt x="323969" y="71105"/>
                    <a:pt x="328970" y="75777"/>
                    <a:pt x="332494" y="81504"/>
                  </a:cubicBezTo>
                  <a:cubicBezTo>
                    <a:pt x="339543" y="95506"/>
                    <a:pt x="328303" y="112079"/>
                    <a:pt x="315444" y="121128"/>
                  </a:cubicBezTo>
                  <a:cubicBezTo>
                    <a:pt x="294352" y="134254"/>
                    <a:pt x="270660" y="142638"/>
                    <a:pt x="246007" y="145703"/>
                  </a:cubicBezTo>
                  <a:cubicBezTo>
                    <a:pt x="177346" y="158181"/>
                    <a:pt x="107357" y="161702"/>
                    <a:pt x="37791" y="156180"/>
                  </a:cubicBezTo>
                  <a:cubicBezTo>
                    <a:pt x="31441" y="156142"/>
                    <a:pt x="25208" y="154469"/>
                    <a:pt x="19693" y="151322"/>
                  </a:cubicBezTo>
                  <a:cubicBezTo>
                    <a:pt x="14481" y="146962"/>
                    <a:pt x="10725" y="141113"/>
                    <a:pt x="8930" y="134558"/>
                  </a:cubicBezTo>
                  <a:cubicBezTo>
                    <a:pt x="916" y="112246"/>
                    <a:pt x="-1823" y="88382"/>
                    <a:pt x="929" y="64835"/>
                  </a:cubicBezTo>
                  <a:cubicBezTo>
                    <a:pt x="-24" y="72741"/>
                    <a:pt x="78367" y="52072"/>
                    <a:pt x="84653" y="49024"/>
                  </a:cubicBezTo>
                  <a:cubicBezTo>
                    <a:pt x="106180" y="38642"/>
                    <a:pt x="128278" y="5685"/>
                    <a:pt x="149804" y="637"/>
                  </a:cubicBezTo>
                  <a:cubicBezTo>
                    <a:pt x="171331" y="-4411"/>
                    <a:pt x="208669" y="21687"/>
                    <a:pt x="229434" y="29212"/>
                  </a:cubicBezTo>
                  <a:cubicBezTo>
                    <a:pt x="260172" y="39170"/>
                    <a:pt x="289845" y="52156"/>
                    <a:pt x="318016" y="67979"/>
                  </a:cubicBezTo>
                  <a:close/>
                </a:path>
              </a:pathLst>
            </a:custGeom>
            <a:solidFill>
              <a:srgbClr val="6061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6715769" y="1890077"/>
              <a:ext cx="332440" cy="157357"/>
            </a:xfrm>
            <a:custGeom>
              <a:avLst/>
              <a:gdLst>
                <a:gd name="connsiteX0" fmla="*/ 318594 w 332440"/>
                <a:gd name="connsiteY0" fmla="*/ 88592 h 157357"/>
                <a:gd name="connsiteX1" fmla="*/ 331167 w 332440"/>
                <a:gd name="connsiteY1" fmla="*/ 103833 h 157357"/>
                <a:gd name="connsiteX2" fmla="*/ 309164 w 332440"/>
                <a:gd name="connsiteY2" fmla="*/ 140885 h 157357"/>
                <a:gd name="connsiteX3" fmla="*/ 237060 w 332440"/>
                <a:gd name="connsiteY3" fmla="*/ 156315 h 157357"/>
                <a:gd name="connsiteX4" fmla="*/ 29320 w 332440"/>
                <a:gd name="connsiteY4" fmla="*/ 139742 h 157357"/>
                <a:gd name="connsiteX5" fmla="*/ 11984 w 332440"/>
                <a:gd name="connsiteY5" fmla="*/ 132693 h 157357"/>
                <a:gd name="connsiteX6" fmla="*/ 3412 w 332440"/>
                <a:gd name="connsiteY6" fmla="*/ 114691 h 157357"/>
                <a:gd name="connsiteX7" fmla="*/ 4554 w 332440"/>
                <a:gd name="connsiteY7" fmla="*/ 44492 h 157357"/>
                <a:gd name="connsiteX8" fmla="*/ 89613 w 332440"/>
                <a:gd name="connsiteY8" fmla="*/ 39634 h 157357"/>
                <a:gd name="connsiteX9" fmla="*/ 160479 w 332440"/>
                <a:gd name="connsiteY9" fmla="*/ 105 h 157357"/>
                <a:gd name="connsiteX10" fmla="*/ 235631 w 332440"/>
                <a:gd name="connsiteY10" fmla="*/ 38872 h 157357"/>
                <a:gd name="connsiteX11" fmla="*/ 318594 w 332440"/>
                <a:gd name="connsiteY11" fmla="*/ 88592 h 157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2440" h="157357">
                  <a:moveTo>
                    <a:pt x="318594" y="88592"/>
                  </a:moveTo>
                  <a:cubicBezTo>
                    <a:pt x="324124" y="92401"/>
                    <a:pt x="328479" y="97679"/>
                    <a:pt x="331167" y="103833"/>
                  </a:cubicBezTo>
                  <a:cubicBezTo>
                    <a:pt x="336406" y="118596"/>
                    <a:pt x="323071" y="133550"/>
                    <a:pt x="309164" y="140885"/>
                  </a:cubicBezTo>
                  <a:cubicBezTo>
                    <a:pt x="286527" y="151179"/>
                    <a:pt x="261927" y="156444"/>
                    <a:pt x="237060" y="156315"/>
                  </a:cubicBezTo>
                  <a:cubicBezTo>
                    <a:pt x="167387" y="159862"/>
                    <a:pt x="97549" y="154291"/>
                    <a:pt x="29320" y="139742"/>
                  </a:cubicBezTo>
                  <a:cubicBezTo>
                    <a:pt x="23020" y="138966"/>
                    <a:pt x="17038" y="136533"/>
                    <a:pt x="11984" y="132693"/>
                  </a:cubicBezTo>
                  <a:cubicBezTo>
                    <a:pt x="7367" y="127701"/>
                    <a:pt x="4377" y="121422"/>
                    <a:pt x="3412" y="114691"/>
                  </a:cubicBezTo>
                  <a:cubicBezTo>
                    <a:pt x="-1641" y="91518"/>
                    <a:pt x="-1250" y="67488"/>
                    <a:pt x="4554" y="44492"/>
                  </a:cubicBezTo>
                  <a:cubicBezTo>
                    <a:pt x="2650" y="52207"/>
                    <a:pt x="82945" y="41825"/>
                    <a:pt x="89613" y="39634"/>
                  </a:cubicBezTo>
                  <a:cubicBezTo>
                    <a:pt x="112282" y="32014"/>
                    <a:pt x="138476" y="2296"/>
                    <a:pt x="160479" y="105"/>
                  </a:cubicBezTo>
                  <a:cubicBezTo>
                    <a:pt x="182482" y="-2085"/>
                    <a:pt x="216105" y="28680"/>
                    <a:pt x="235631" y="38872"/>
                  </a:cubicBezTo>
                  <a:cubicBezTo>
                    <a:pt x="264867" y="52651"/>
                    <a:pt x="292658" y="69307"/>
                    <a:pt x="318594" y="88592"/>
                  </a:cubicBezTo>
                  <a:close/>
                </a:path>
              </a:pathLst>
            </a:custGeom>
            <a:solidFill>
              <a:srgbClr val="60616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7596267" y="1865257"/>
              <a:ext cx="334778" cy="158717"/>
            </a:xfrm>
            <a:custGeom>
              <a:avLst/>
              <a:gdLst>
                <a:gd name="connsiteX0" fmla="*/ 318016 w 334778"/>
                <a:gd name="connsiteY0" fmla="*/ 67979 h 158717"/>
                <a:gd name="connsiteX1" fmla="*/ 332494 w 334778"/>
                <a:gd name="connsiteY1" fmla="*/ 81504 h 158717"/>
                <a:gd name="connsiteX2" fmla="*/ 315444 w 334778"/>
                <a:gd name="connsiteY2" fmla="*/ 121128 h 158717"/>
                <a:gd name="connsiteX3" fmla="*/ 246007 w 334778"/>
                <a:gd name="connsiteY3" fmla="*/ 145703 h 158717"/>
                <a:gd name="connsiteX4" fmla="*/ 37791 w 334778"/>
                <a:gd name="connsiteY4" fmla="*/ 156180 h 158717"/>
                <a:gd name="connsiteX5" fmla="*/ 19693 w 334778"/>
                <a:gd name="connsiteY5" fmla="*/ 151322 h 158717"/>
                <a:gd name="connsiteX6" fmla="*/ 8930 w 334778"/>
                <a:gd name="connsiteY6" fmla="*/ 134558 h 158717"/>
                <a:gd name="connsiteX7" fmla="*/ 929 w 334778"/>
                <a:gd name="connsiteY7" fmla="*/ 64835 h 158717"/>
                <a:gd name="connsiteX8" fmla="*/ 84653 w 334778"/>
                <a:gd name="connsiteY8" fmla="*/ 49024 h 158717"/>
                <a:gd name="connsiteX9" fmla="*/ 149804 w 334778"/>
                <a:gd name="connsiteY9" fmla="*/ 637 h 158717"/>
                <a:gd name="connsiteX10" fmla="*/ 229434 w 334778"/>
                <a:gd name="connsiteY10" fmla="*/ 29212 h 158717"/>
                <a:gd name="connsiteX11" fmla="*/ 318016 w 334778"/>
                <a:gd name="connsiteY11" fmla="*/ 67979 h 15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4778" h="158717">
                  <a:moveTo>
                    <a:pt x="318016" y="67979"/>
                  </a:moveTo>
                  <a:cubicBezTo>
                    <a:pt x="323969" y="71105"/>
                    <a:pt x="328970" y="75777"/>
                    <a:pt x="332494" y="81504"/>
                  </a:cubicBezTo>
                  <a:cubicBezTo>
                    <a:pt x="339543" y="95506"/>
                    <a:pt x="328303" y="112079"/>
                    <a:pt x="315444" y="121128"/>
                  </a:cubicBezTo>
                  <a:cubicBezTo>
                    <a:pt x="294352" y="134254"/>
                    <a:pt x="270660" y="142638"/>
                    <a:pt x="246007" y="145703"/>
                  </a:cubicBezTo>
                  <a:cubicBezTo>
                    <a:pt x="177346" y="158181"/>
                    <a:pt x="107357" y="161702"/>
                    <a:pt x="37791" y="156180"/>
                  </a:cubicBezTo>
                  <a:cubicBezTo>
                    <a:pt x="31441" y="156142"/>
                    <a:pt x="25208" y="154469"/>
                    <a:pt x="19693" y="151322"/>
                  </a:cubicBezTo>
                  <a:cubicBezTo>
                    <a:pt x="14481" y="146962"/>
                    <a:pt x="10725" y="141113"/>
                    <a:pt x="8930" y="134558"/>
                  </a:cubicBezTo>
                  <a:cubicBezTo>
                    <a:pt x="916" y="112246"/>
                    <a:pt x="-1823" y="88382"/>
                    <a:pt x="929" y="64835"/>
                  </a:cubicBezTo>
                  <a:cubicBezTo>
                    <a:pt x="-24" y="72741"/>
                    <a:pt x="78367" y="52072"/>
                    <a:pt x="84653" y="49024"/>
                  </a:cubicBezTo>
                  <a:cubicBezTo>
                    <a:pt x="106180" y="38642"/>
                    <a:pt x="128278" y="5685"/>
                    <a:pt x="149804" y="637"/>
                  </a:cubicBezTo>
                  <a:cubicBezTo>
                    <a:pt x="171331" y="-4411"/>
                    <a:pt x="208669" y="21687"/>
                    <a:pt x="229434" y="29212"/>
                  </a:cubicBezTo>
                  <a:cubicBezTo>
                    <a:pt x="260172" y="39170"/>
                    <a:pt x="289845" y="52156"/>
                    <a:pt x="318016" y="67979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6715769" y="1890077"/>
              <a:ext cx="332440" cy="157357"/>
            </a:xfrm>
            <a:custGeom>
              <a:avLst/>
              <a:gdLst>
                <a:gd name="connsiteX0" fmla="*/ 318594 w 332440"/>
                <a:gd name="connsiteY0" fmla="*/ 88592 h 157357"/>
                <a:gd name="connsiteX1" fmla="*/ 331167 w 332440"/>
                <a:gd name="connsiteY1" fmla="*/ 103833 h 157357"/>
                <a:gd name="connsiteX2" fmla="*/ 309164 w 332440"/>
                <a:gd name="connsiteY2" fmla="*/ 140885 h 157357"/>
                <a:gd name="connsiteX3" fmla="*/ 237060 w 332440"/>
                <a:gd name="connsiteY3" fmla="*/ 156315 h 157357"/>
                <a:gd name="connsiteX4" fmla="*/ 29320 w 332440"/>
                <a:gd name="connsiteY4" fmla="*/ 139742 h 157357"/>
                <a:gd name="connsiteX5" fmla="*/ 11984 w 332440"/>
                <a:gd name="connsiteY5" fmla="*/ 132693 h 157357"/>
                <a:gd name="connsiteX6" fmla="*/ 3412 w 332440"/>
                <a:gd name="connsiteY6" fmla="*/ 114691 h 157357"/>
                <a:gd name="connsiteX7" fmla="*/ 4554 w 332440"/>
                <a:gd name="connsiteY7" fmla="*/ 44492 h 157357"/>
                <a:gd name="connsiteX8" fmla="*/ 89613 w 332440"/>
                <a:gd name="connsiteY8" fmla="*/ 39634 h 157357"/>
                <a:gd name="connsiteX9" fmla="*/ 160479 w 332440"/>
                <a:gd name="connsiteY9" fmla="*/ 105 h 157357"/>
                <a:gd name="connsiteX10" fmla="*/ 235631 w 332440"/>
                <a:gd name="connsiteY10" fmla="*/ 38872 h 157357"/>
                <a:gd name="connsiteX11" fmla="*/ 318594 w 332440"/>
                <a:gd name="connsiteY11" fmla="*/ 88592 h 157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2440" h="157357">
                  <a:moveTo>
                    <a:pt x="318594" y="88592"/>
                  </a:moveTo>
                  <a:cubicBezTo>
                    <a:pt x="324124" y="92401"/>
                    <a:pt x="328479" y="97679"/>
                    <a:pt x="331167" y="103833"/>
                  </a:cubicBezTo>
                  <a:cubicBezTo>
                    <a:pt x="336406" y="118596"/>
                    <a:pt x="323071" y="133550"/>
                    <a:pt x="309164" y="140885"/>
                  </a:cubicBezTo>
                  <a:cubicBezTo>
                    <a:pt x="286527" y="151179"/>
                    <a:pt x="261927" y="156444"/>
                    <a:pt x="237060" y="156315"/>
                  </a:cubicBezTo>
                  <a:cubicBezTo>
                    <a:pt x="167387" y="159862"/>
                    <a:pt x="97549" y="154291"/>
                    <a:pt x="29320" y="139742"/>
                  </a:cubicBezTo>
                  <a:cubicBezTo>
                    <a:pt x="23020" y="138966"/>
                    <a:pt x="17038" y="136533"/>
                    <a:pt x="11984" y="132693"/>
                  </a:cubicBezTo>
                  <a:cubicBezTo>
                    <a:pt x="7367" y="127701"/>
                    <a:pt x="4377" y="121422"/>
                    <a:pt x="3412" y="114691"/>
                  </a:cubicBezTo>
                  <a:cubicBezTo>
                    <a:pt x="-1641" y="91518"/>
                    <a:pt x="-1250" y="67488"/>
                    <a:pt x="4554" y="44492"/>
                  </a:cubicBezTo>
                  <a:cubicBezTo>
                    <a:pt x="2650" y="52207"/>
                    <a:pt x="82945" y="41825"/>
                    <a:pt x="89613" y="39634"/>
                  </a:cubicBezTo>
                  <a:cubicBezTo>
                    <a:pt x="112282" y="32014"/>
                    <a:pt x="138476" y="2296"/>
                    <a:pt x="160479" y="105"/>
                  </a:cubicBezTo>
                  <a:cubicBezTo>
                    <a:pt x="182482" y="-2085"/>
                    <a:pt x="216105" y="28680"/>
                    <a:pt x="235631" y="38872"/>
                  </a:cubicBezTo>
                  <a:cubicBezTo>
                    <a:pt x="264867" y="52651"/>
                    <a:pt x="292658" y="69307"/>
                    <a:pt x="318594" y="88592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6584797" y="-929687"/>
              <a:ext cx="468720" cy="1296542"/>
            </a:xfrm>
            <a:custGeom>
              <a:avLst/>
              <a:gdLst>
                <a:gd name="connsiteX0" fmla="*/ 460044 w 468720"/>
                <a:gd name="connsiteY0" fmla="*/ 1296537 h 1296542"/>
                <a:gd name="connsiteX1" fmla="*/ 340791 w 468720"/>
                <a:gd name="connsiteY1" fmla="*/ 1267962 h 1296542"/>
                <a:gd name="connsiteX2" fmla="*/ 230301 w 468720"/>
                <a:gd name="connsiteY2" fmla="*/ 446050 h 1296542"/>
                <a:gd name="connsiteX3" fmla="*/ 223252 w 468720"/>
                <a:gd name="connsiteY3" fmla="*/ 434810 h 1296542"/>
                <a:gd name="connsiteX4" fmla="*/ -109 w 468720"/>
                <a:gd name="connsiteY4" fmla="*/ -6 h 1296542"/>
                <a:gd name="connsiteX5" fmla="*/ 212965 w 468720"/>
                <a:gd name="connsiteY5" fmla="*/ 299460 h 1296542"/>
                <a:gd name="connsiteX6" fmla="*/ 224205 w 468720"/>
                <a:gd name="connsiteY6" fmla="*/ 310414 h 1296542"/>
                <a:gd name="connsiteX7" fmla="*/ 342886 w 468720"/>
                <a:gd name="connsiteY7" fmla="*/ 428143 h 1296542"/>
                <a:gd name="connsiteX8" fmla="*/ 380986 w 468720"/>
                <a:gd name="connsiteY8" fmla="*/ 514630 h 1296542"/>
                <a:gd name="connsiteX9" fmla="*/ 396798 w 468720"/>
                <a:gd name="connsiteY9" fmla="*/ 741420 h 1296542"/>
                <a:gd name="connsiteX10" fmla="*/ 460044 w 468720"/>
                <a:gd name="connsiteY10" fmla="*/ 1296537 h 1296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8720" h="1296542">
                  <a:moveTo>
                    <a:pt x="460044" y="1296537"/>
                  </a:moveTo>
                  <a:cubicBezTo>
                    <a:pt x="395083" y="1296537"/>
                    <a:pt x="344125" y="1288060"/>
                    <a:pt x="340791" y="1267962"/>
                  </a:cubicBezTo>
                  <a:cubicBezTo>
                    <a:pt x="335552" y="1237863"/>
                    <a:pt x="270306" y="769328"/>
                    <a:pt x="230301" y="446050"/>
                  </a:cubicBezTo>
                  <a:cubicBezTo>
                    <a:pt x="227665" y="442491"/>
                    <a:pt x="225308" y="438733"/>
                    <a:pt x="223252" y="434810"/>
                  </a:cubicBezTo>
                  <a:cubicBezTo>
                    <a:pt x="190201" y="372040"/>
                    <a:pt x="29704" y="108865"/>
                    <a:pt x="-109" y="-6"/>
                  </a:cubicBezTo>
                  <a:cubicBezTo>
                    <a:pt x="58756" y="108865"/>
                    <a:pt x="124383" y="214497"/>
                    <a:pt x="212965" y="299460"/>
                  </a:cubicBezTo>
                  <a:cubicBezTo>
                    <a:pt x="216585" y="303460"/>
                    <a:pt x="220300" y="306794"/>
                    <a:pt x="224205" y="310414"/>
                  </a:cubicBezTo>
                  <a:cubicBezTo>
                    <a:pt x="265448" y="348514"/>
                    <a:pt x="311644" y="381756"/>
                    <a:pt x="342886" y="428143"/>
                  </a:cubicBezTo>
                  <a:cubicBezTo>
                    <a:pt x="360406" y="454599"/>
                    <a:pt x="373290" y="483846"/>
                    <a:pt x="380986" y="514630"/>
                  </a:cubicBezTo>
                  <a:cubicBezTo>
                    <a:pt x="399465" y="586258"/>
                    <a:pt x="396131" y="666077"/>
                    <a:pt x="396798" y="741420"/>
                  </a:cubicBezTo>
                  <a:cubicBezTo>
                    <a:pt x="397846" y="897154"/>
                    <a:pt x="497953" y="1129087"/>
                    <a:pt x="460044" y="1296537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7394651" y="-477725"/>
              <a:ext cx="441428" cy="189191"/>
            </a:xfrm>
            <a:custGeom>
              <a:avLst/>
              <a:gdLst>
                <a:gd name="connsiteX0" fmla="*/ 433430 w 441428"/>
                <a:gd name="connsiteY0" fmla="*/ 134296 h 189191"/>
                <a:gd name="connsiteX1" fmla="*/ 406760 w 441428"/>
                <a:gd name="connsiteY1" fmla="*/ 170587 h 189191"/>
                <a:gd name="connsiteX2" fmla="*/ 406760 w 441428"/>
                <a:gd name="connsiteY2" fmla="*/ 170587 h 189191"/>
                <a:gd name="connsiteX3" fmla="*/ 349610 w 441428"/>
                <a:gd name="connsiteY3" fmla="*/ 188494 h 189191"/>
                <a:gd name="connsiteX4" fmla="*/ 17664 w 441428"/>
                <a:gd name="connsiteY4" fmla="*/ 104769 h 189191"/>
                <a:gd name="connsiteX5" fmla="*/ 17664 w 441428"/>
                <a:gd name="connsiteY5" fmla="*/ 104769 h 189191"/>
                <a:gd name="connsiteX6" fmla="*/ 709 w 441428"/>
                <a:gd name="connsiteY6" fmla="*/ -6 h 189191"/>
                <a:gd name="connsiteX7" fmla="*/ 377899 w 441428"/>
                <a:gd name="connsiteY7" fmla="*/ 103721 h 189191"/>
                <a:gd name="connsiteX8" fmla="*/ 439907 w 441428"/>
                <a:gd name="connsiteY8" fmla="*/ 111436 h 189191"/>
                <a:gd name="connsiteX9" fmla="*/ 433430 w 441428"/>
                <a:gd name="connsiteY9" fmla="*/ 134296 h 18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1428" h="189191">
                  <a:moveTo>
                    <a:pt x="433430" y="134296"/>
                  </a:moveTo>
                  <a:cubicBezTo>
                    <a:pt x="420260" y="142574"/>
                    <a:pt x="410727" y="155546"/>
                    <a:pt x="406760" y="170587"/>
                  </a:cubicBezTo>
                  <a:cubicBezTo>
                    <a:pt x="406760" y="170587"/>
                    <a:pt x="406760" y="170587"/>
                    <a:pt x="406760" y="170587"/>
                  </a:cubicBezTo>
                  <a:cubicBezTo>
                    <a:pt x="388853" y="194590"/>
                    <a:pt x="369708" y="188494"/>
                    <a:pt x="349610" y="188494"/>
                  </a:cubicBezTo>
                  <a:cubicBezTo>
                    <a:pt x="313510" y="188494"/>
                    <a:pt x="100436" y="139630"/>
                    <a:pt x="17664" y="104769"/>
                  </a:cubicBezTo>
                  <a:lnTo>
                    <a:pt x="17664" y="104769"/>
                  </a:lnTo>
                  <a:cubicBezTo>
                    <a:pt x="3091" y="77432"/>
                    <a:pt x="-2339" y="43714"/>
                    <a:pt x="709" y="-6"/>
                  </a:cubicBezTo>
                  <a:cubicBezTo>
                    <a:pt x="123808" y="43509"/>
                    <a:pt x="249859" y="78173"/>
                    <a:pt x="377899" y="103721"/>
                  </a:cubicBezTo>
                  <a:cubicBezTo>
                    <a:pt x="388853" y="105817"/>
                    <a:pt x="433525" y="102388"/>
                    <a:pt x="439907" y="111436"/>
                  </a:cubicBezTo>
                  <a:cubicBezTo>
                    <a:pt x="443812" y="117628"/>
                    <a:pt x="438955" y="130010"/>
                    <a:pt x="433430" y="134296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7484858" y="-778481"/>
              <a:ext cx="207028" cy="310357"/>
            </a:xfrm>
            <a:custGeom>
              <a:avLst/>
              <a:gdLst>
                <a:gd name="connsiteX0" fmla="*/ 149580 w 207028"/>
                <a:gd name="connsiteY0" fmla="*/ 286748 h 310357"/>
                <a:gd name="connsiteX1" fmla="*/ 205492 w 207028"/>
                <a:gd name="connsiteY1" fmla="*/ 309894 h 310357"/>
                <a:gd name="connsiteX2" fmla="*/ 193110 w 207028"/>
                <a:gd name="connsiteY2" fmla="*/ 267031 h 310357"/>
                <a:gd name="connsiteX3" fmla="*/ 127959 w 207028"/>
                <a:gd name="connsiteY3" fmla="*/ 147302 h 310357"/>
                <a:gd name="connsiteX4" fmla="*/ 77286 w 207028"/>
                <a:gd name="connsiteY4" fmla="*/ 9951 h 310357"/>
                <a:gd name="connsiteX5" fmla="*/ 59950 w 207028"/>
                <a:gd name="connsiteY5" fmla="*/ 426 h 310357"/>
                <a:gd name="connsiteX6" fmla="*/ 11658 w 207028"/>
                <a:gd name="connsiteY6" fmla="*/ 6522 h 310357"/>
                <a:gd name="connsiteX7" fmla="*/ -57 w 207028"/>
                <a:gd name="connsiteY7" fmla="*/ 13761 h 310357"/>
                <a:gd name="connsiteX8" fmla="*/ 2610 w 207028"/>
                <a:gd name="connsiteY8" fmla="*/ 23286 h 310357"/>
                <a:gd name="connsiteX9" fmla="*/ 149580 w 207028"/>
                <a:gd name="connsiteY9" fmla="*/ 286748 h 3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028" h="310357">
                  <a:moveTo>
                    <a:pt x="149580" y="286748"/>
                  </a:moveTo>
                  <a:cubicBezTo>
                    <a:pt x="165392" y="300273"/>
                    <a:pt x="184918" y="312942"/>
                    <a:pt x="205492" y="309894"/>
                  </a:cubicBezTo>
                  <a:cubicBezTo>
                    <a:pt x="210445" y="295225"/>
                    <a:pt x="201587" y="279890"/>
                    <a:pt x="193110" y="267031"/>
                  </a:cubicBezTo>
                  <a:cubicBezTo>
                    <a:pt x="167313" y="229481"/>
                    <a:pt x="145479" y="189356"/>
                    <a:pt x="127959" y="147302"/>
                  </a:cubicBezTo>
                  <a:cubicBezTo>
                    <a:pt x="110337" y="101677"/>
                    <a:pt x="101670" y="52052"/>
                    <a:pt x="77286" y="9951"/>
                  </a:cubicBezTo>
                  <a:cubicBezTo>
                    <a:pt x="74876" y="2741"/>
                    <a:pt x="67329" y="-1407"/>
                    <a:pt x="59950" y="426"/>
                  </a:cubicBezTo>
                  <a:cubicBezTo>
                    <a:pt x="43742" y="1454"/>
                    <a:pt x="27613" y="3490"/>
                    <a:pt x="11658" y="6522"/>
                  </a:cubicBezTo>
                  <a:cubicBezTo>
                    <a:pt x="6896" y="7380"/>
                    <a:pt x="1276" y="9094"/>
                    <a:pt x="-57" y="13761"/>
                  </a:cubicBezTo>
                  <a:cubicBezTo>
                    <a:pt x="-348" y="17154"/>
                    <a:pt x="599" y="20538"/>
                    <a:pt x="2610" y="23286"/>
                  </a:cubicBezTo>
                  <a:cubicBezTo>
                    <a:pt x="53473" y="112917"/>
                    <a:pt x="69761" y="218358"/>
                    <a:pt x="149580" y="286748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6705927" y="-1331258"/>
              <a:ext cx="68607" cy="410143"/>
            </a:xfrm>
            <a:custGeom>
              <a:avLst/>
              <a:gdLst>
                <a:gd name="connsiteX0" fmla="*/ 68499 w 68607"/>
                <a:gd name="connsiteY0" fmla="*/ 410137 h 410143"/>
                <a:gd name="connsiteX1" fmla="*/ 2586 w 68607"/>
                <a:gd name="connsiteY1" fmla="*/ 322412 h 410143"/>
                <a:gd name="connsiteX2" fmla="*/ 205 w 68607"/>
                <a:gd name="connsiteY2" fmla="*/ 278407 h 410143"/>
                <a:gd name="connsiteX3" fmla="*/ 8396 w 68607"/>
                <a:gd name="connsiteY3" fmla="*/ 79906 h 410143"/>
                <a:gd name="connsiteX4" fmla="*/ 23827 w 68607"/>
                <a:gd name="connsiteY4" fmla="*/ 86 h 410143"/>
                <a:gd name="connsiteX5" fmla="*/ 30875 w 68607"/>
                <a:gd name="connsiteY5" fmla="*/ 753 h 410143"/>
                <a:gd name="connsiteX6" fmla="*/ 30875 w 68607"/>
                <a:gd name="connsiteY6" fmla="*/ 753 h 410143"/>
                <a:gd name="connsiteX7" fmla="*/ 45449 w 68607"/>
                <a:gd name="connsiteY7" fmla="*/ 20470 h 410143"/>
                <a:gd name="connsiteX8" fmla="*/ 50306 w 68607"/>
                <a:gd name="connsiteY8" fmla="*/ 354607 h 410143"/>
                <a:gd name="connsiteX9" fmla="*/ 56402 w 68607"/>
                <a:gd name="connsiteY9" fmla="*/ 365846 h 410143"/>
                <a:gd name="connsiteX10" fmla="*/ 68499 w 68607"/>
                <a:gd name="connsiteY10" fmla="*/ 410137 h 410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607" h="410143">
                  <a:moveTo>
                    <a:pt x="68499" y="410137"/>
                  </a:moveTo>
                  <a:cubicBezTo>
                    <a:pt x="40591" y="385563"/>
                    <a:pt x="10778" y="358512"/>
                    <a:pt x="2586" y="322412"/>
                  </a:cubicBezTo>
                  <a:cubicBezTo>
                    <a:pt x="180" y="307875"/>
                    <a:pt x="-618" y="293118"/>
                    <a:pt x="205" y="278407"/>
                  </a:cubicBezTo>
                  <a:cubicBezTo>
                    <a:pt x="2300" y="212240"/>
                    <a:pt x="5031" y="146073"/>
                    <a:pt x="8396" y="79906"/>
                  </a:cubicBezTo>
                  <a:cubicBezTo>
                    <a:pt x="9254" y="63237"/>
                    <a:pt x="2967" y="3706"/>
                    <a:pt x="23827" y="86"/>
                  </a:cubicBezTo>
                  <a:cubicBezTo>
                    <a:pt x="26197" y="-153"/>
                    <a:pt x="28592" y="74"/>
                    <a:pt x="30875" y="753"/>
                  </a:cubicBezTo>
                  <a:lnTo>
                    <a:pt x="30875" y="753"/>
                  </a:lnTo>
                  <a:cubicBezTo>
                    <a:pt x="37448" y="5866"/>
                    <a:pt x="42490" y="12686"/>
                    <a:pt x="45449" y="20470"/>
                  </a:cubicBezTo>
                  <a:lnTo>
                    <a:pt x="50306" y="354607"/>
                  </a:lnTo>
                  <a:lnTo>
                    <a:pt x="56402" y="365846"/>
                  </a:lnTo>
                  <a:cubicBezTo>
                    <a:pt x="58999" y="380965"/>
                    <a:pt x="63050" y="395798"/>
                    <a:pt x="68499" y="410137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3" name="任意多边形 42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1210172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026939 h 6858000"/>
              <a:gd name="connsiteX5" fmla="*/ 82183 w 12192000"/>
              <a:gd name="connsiteY5" fmla="*/ 6032908 h 6858000"/>
              <a:gd name="connsiteX6" fmla="*/ 4008121 w 12192000"/>
              <a:gd name="connsiteY6" fmla="*/ 5532120 h 6858000"/>
              <a:gd name="connsiteX7" fmla="*/ 11826240 w 12192000"/>
              <a:gd name="connsiteY7" fmla="*/ 1582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210172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026939"/>
                </a:lnTo>
                <a:lnTo>
                  <a:pt x="82183" y="6032908"/>
                </a:lnTo>
                <a:cubicBezTo>
                  <a:pt x="1200359" y="6109692"/>
                  <a:pt x="2537937" y="6140768"/>
                  <a:pt x="4008121" y="5532120"/>
                </a:cubicBezTo>
                <a:cubicBezTo>
                  <a:pt x="5968365" y="4720590"/>
                  <a:pt x="9530239" y="1524476"/>
                  <a:pt x="11826240" y="15823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>
                  <a:lumMod val="67000"/>
                  <a:lumOff val="3300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 userDrawn="1"/>
        </p:nvSpPr>
        <p:spPr>
          <a:xfrm>
            <a:off x="0" y="0"/>
            <a:ext cx="12161414" cy="6858000"/>
          </a:xfrm>
          <a:custGeom>
            <a:avLst/>
            <a:gdLst>
              <a:gd name="connsiteX0" fmla="*/ 1210172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026939 h 6858000"/>
              <a:gd name="connsiteX5" fmla="*/ 82183 w 12192000"/>
              <a:gd name="connsiteY5" fmla="*/ 6032908 h 6858000"/>
              <a:gd name="connsiteX6" fmla="*/ 4008121 w 12192000"/>
              <a:gd name="connsiteY6" fmla="*/ 5532120 h 6858000"/>
              <a:gd name="connsiteX7" fmla="*/ 11826240 w 12192000"/>
              <a:gd name="connsiteY7" fmla="*/ 1582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210172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026939"/>
                </a:lnTo>
                <a:lnTo>
                  <a:pt x="82183" y="6032908"/>
                </a:lnTo>
                <a:cubicBezTo>
                  <a:pt x="1200359" y="6109692"/>
                  <a:pt x="2537937" y="6140768"/>
                  <a:pt x="4008121" y="5532120"/>
                </a:cubicBezTo>
                <a:cubicBezTo>
                  <a:pt x="5968365" y="4720590"/>
                  <a:pt x="9530239" y="1524476"/>
                  <a:pt x="11826240" y="158234"/>
                </a:cubicBezTo>
                <a:close/>
              </a:path>
            </a:pathLst>
          </a:custGeom>
          <a:blipFill dpi="0" rotWithShape="1">
            <a:blip r:embed="rId2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 userDrawn="1"/>
        </p:nvSpPr>
        <p:spPr>
          <a:xfrm>
            <a:off x="0" y="0"/>
            <a:ext cx="12192000" cy="6073690"/>
          </a:xfrm>
          <a:custGeom>
            <a:avLst/>
            <a:gdLst>
              <a:gd name="connsiteX0" fmla="*/ 1210172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026939 h 6858000"/>
              <a:gd name="connsiteX5" fmla="*/ 82183 w 12192000"/>
              <a:gd name="connsiteY5" fmla="*/ 6032908 h 6858000"/>
              <a:gd name="connsiteX6" fmla="*/ 4008121 w 12192000"/>
              <a:gd name="connsiteY6" fmla="*/ 5532120 h 6858000"/>
              <a:gd name="connsiteX7" fmla="*/ 11826240 w 12192000"/>
              <a:gd name="connsiteY7" fmla="*/ 158234 h 6858000"/>
              <a:gd name="connsiteX0-1" fmla="*/ 12192000 w 12283440"/>
              <a:gd name="connsiteY0-2" fmla="*/ 6858000 h 6949440"/>
              <a:gd name="connsiteX1-3" fmla="*/ 0 w 12283440"/>
              <a:gd name="connsiteY1-4" fmla="*/ 6858000 h 6949440"/>
              <a:gd name="connsiteX2-5" fmla="*/ 0 w 12283440"/>
              <a:gd name="connsiteY2-6" fmla="*/ 6026939 h 6949440"/>
              <a:gd name="connsiteX3-7" fmla="*/ 82183 w 12283440"/>
              <a:gd name="connsiteY3-8" fmla="*/ 6032908 h 6949440"/>
              <a:gd name="connsiteX4-9" fmla="*/ 4008121 w 12283440"/>
              <a:gd name="connsiteY4-10" fmla="*/ 5532120 h 6949440"/>
              <a:gd name="connsiteX5-11" fmla="*/ 11826240 w 12283440"/>
              <a:gd name="connsiteY5-12" fmla="*/ 158234 h 6949440"/>
              <a:gd name="connsiteX6-13" fmla="*/ 12101720 w 12283440"/>
              <a:gd name="connsiteY6-14" fmla="*/ 0 h 6949440"/>
              <a:gd name="connsiteX7-15" fmla="*/ 12192000 w 12283440"/>
              <a:gd name="connsiteY7-16" fmla="*/ 0 h 6949440"/>
              <a:gd name="connsiteX8" fmla="*/ 12283440 w 12283440"/>
              <a:gd name="connsiteY8" fmla="*/ 6949440 h 6949440"/>
              <a:gd name="connsiteX0-17" fmla="*/ 0 w 12283440"/>
              <a:gd name="connsiteY0-18" fmla="*/ 6858000 h 6949440"/>
              <a:gd name="connsiteX1-19" fmla="*/ 0 w 12283440"/>
              <a:gd name="connsiteY1-20" fmla="*/ 6026939 h 6949440"/>
              <a:gd name="connsiteX2-21" fmla="*/ 82183 w 12283440"/>
              <a:gd name="connsiteY2-22" fmla="*/ 6032908 h 6949440"/>
              <a:gd name="connsiteX3-23" fmla="*/ 4008121 w 12283440"/>
              <a:gd name="connsiteY3-24" fmla="*/ 5532120 h 6949440"/>
              <a:gd name="connsiteX4-25" fmla="*/ 11826240 w 12283440"/>
              <a:gd name="connsiteY4-26" fmla="*/ 158234 h 6949440"/>
              <a:gd name="connsiteX5-27" fmla="*/ 12101720 w 12283440"/>
              <a:gd name="connsiteY5-28" fmla="*/ 0 h 6949440"/>
              <a:gd name="connsiteX6-29" fmla="*/ 12192000 w 12283440"/>
              <a:gd name="connsiteY6-30" fmla="*/ 0 h 6949440"/>
              <a:gd name="connsiteX7-31" fmla="*/ 12283440 w 12283440"/>
              <a:gd name="connsiteY7-32" fmla="*/ 6949440 h 6949440"/>
              <a:gd name="connsiteX0-33" fmla="*/ 0 w 12192000"/>
              <a:gd name="connsiteY0-34" fmla="*/ 6858000 h 6858000"/>
              <a:gd name="connsiteX1-35" fmla="*/ 0 w 12192000"/>
              <a:gd name="connsiteY1-36" fmla="*/ 6026939 h 6858000"/>
              <a:gd name="connsiteX2-37" fmla="*/ 82183 w 12192000"/>
              <a:gd name="connsiteY2-38" fmla="*/ 6032908 h 6858000"/>
              <a:gd name="connsiteX3-39" fmla="*/ 4008121 w 12192000"/>
              <a:gd name="connsiteY3-40" fmla="*/ 5532120 h 6858000"/>
              <a:gd name="connsiteX4-41" fmla="*/ 11826240 w 12192000"/>
              <a:gd name="connsiteY4-42" fmla="*/ 158234 h 6858000"/>
              <a:gd name="connsiteX5-43" fmla="*/ 12101720 w 12192000"/>
              <a:gd name="connsiteY5-44" fmla="*/ 0 h 6858000"/>
              <a:gd name="connsiteX6-45" fmla="*/ 12192000 w 12192000"/>
              <a:gd name="connsiteY6-46" fmla="*/ 0 h 6858000"/>
              <a:gd name="connsiteX0-47" fmla="*/ 0 w 12192000"/>
              <a:gd name="connsiteY0-48" fmla="*/ 6026939 h 6073690"/>
              <a:gd name="connsiteX1-49" fmla="*/ 82183 w 12192000"/>
              <a:gd name="connsiteY1-50" fmla="*/ 6032908 h 6073690"/>
              <a:gd name="connsiteX2-51" fmla="*/ 4008121 w 12192000"/>
              <a:gd name="connsiteY2-52" fmla="*/ 5532120 h 6073690"/>
              <a:gd name="connsiteX3-53" fmla="*/ 11826240 w 12192000"/>
              <a:gd name="connsiteY3-54" fmla="*/ 158234 h 6073690"/>
              <a:gd name="connsiteX4-55" fmla="*/ 12101720 w 12192000"/>
              <a:gd name="connsiteY4-56" fmla="*/ 0 h 6073690"/>
              <a:gd name="connsiteX5-57" fmla="*/ 12192000 w 12192000"/>
              <a:gd name="connsiteY5-58" fmla="*/ 0 h 6073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2192000" h="6073690">
                <a:moveTo>
                  <a:pt x="0" y="6026939"/>
                </a:moveTo>
                <a:lnTo>
                  <a:pt x="82183" y="6032908"/>
                </a:lnTo>
                <a:cubicBezTo>
                  <a:pt x="1200359" y="6109692"/>
                  <a:pt x="2537937" y="6140768"/>
                  <a:pt x="4008121" y="5532120"/>
                </a:cubicBezTo>
                <a:cubicBezTo>
                  <a:pt x="5968365" y="4720590"/>
                  <a:pt x="9530239" y="1524476"/>
                  <a:pt x="11826240" y="158234"/>
                </a:cubicBezTo>
                <a:lnTo>
                  <a:pt x="12101720" y="0"/>
                </a:lnTo>
                <a:lnTo>
                  <a:pt x="12192000" y="0"/>
                </a:lnTo>
              </a:path>
            </a:pathLst>
          </a:custGeom>
          <a:noFill/>
          <a:ln w="28575"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  <a:effectLst>
            <a:outerShdw blurRad="215900" dist="38100" dir="2700000" algn="tl" rotWithShape="0">
              <a:schemeClr val="bg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396430" y="1114755"/>
            <a:ext cx="6591300" cy="54006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539307" y="981547"/>
            <a:ext cx="4087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>
                <a:solidFill>
                  <a:schemeClr val="tx1">
                    <a:alpha val="11000"/>
                  </a:schemeClr>
                </a:solidFill>
                <a:latin typeface="+mj-ea"/>
                <a:ea typeface="+mj-ea"/>
              </a:rPr>
              <a:t>CONTENT</a:t>
            </a:r>
            <a:endParaRPr lang="zh-CN" altLang="en-US" sz="6600">
              <a:solidFill>
                <a:schemeClr val="tx1">
                  <a:alpha val="11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任意多边形 3"/>
          <p:cNvSpPr/>
          <p:nvPr userDrawn="1"/>
        </p:nvSpPr>
        <p:spPr>
          <a:xfrm rot="17737803">
            <a:off x="793255" y="3048636"/>
            <a:ext cx="3307629" cy="6298164"/>
          </a:xfrm>
          <a:custGeom>
            <a:avLst/>
            <a:gdLst>
              <a:gd name="connsiteX0" fmla="*/ 2598916 w 3307629"/>
              <a:gd name="connsiteY0" fmla="*/ 68693 h 6298164"/>
              <a:gd name="connsiteX1" fmla="*/ 3307629 w 3307629"/>
              <a:gd name="connsiteY1" fmla="*/ 3034747 h 6298164"/>
              <a:gd name="connsiteX2" fmla="*/ 2598917 w 3307629"/>
              <a:gd name="connsiteY2" fmla="*/ 6000801 h 6298164"/>
              <a:gd name="connsiteX3" fmla="*/ 2432294 w 3307629"/>
              <a:gd name="connsiteY3" fmla="*/ 6298164 h 6298164"/>
              <a:gd name="connsiteX4" fmla="*/ 0 w 3307629"/>
              <a:gd name="connsiteY4" fmla="*/ 1228401 h 6298164"/>
              <a:gd name="connsiteX5" fmla="*/ 2560424 w 3307629"/>
              <a:gd name="connsiteY5" fmla="*/ 0 h 6298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7629" h="6298164">
                <a:moveTo>
                  <a:pt x="2598916" y="68693"/>
                </a:moveTo>
                <a:cubicBezTo>
                  <a:pt x="3049776" y="942132"/>
                  <a:pt x="3307629" y="1954896"/>
                  <a:pt x="3307629" y="3034747"/>
                </a:cubicBezTo>
                <a:cubicBezTo>
                  <a:pt x="3307629" y="4114599"/>
                  <a:pt x="3049775" y="5127362"/>
                  <a:pt x="2598917" y="6000801"/>
                </a:cubicBezTo>
                <a:lnTo>
                  <a:pt x="2432294" y="6298164"/>
                </a:lnTo>
                <a:lnTo>
                  <a:pt x="0" y="1228401"/>
                </a:lnTo>
                <a:lnTo>
                  <a:pt x="2560424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2">
                  <a:alpha val="0"/>
                  <a:lumMod val="67000"/>
                  <a:lumOff val="3300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3988366" y="1582005"/>
            <a:ext cx="16241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>
                <a:latin typeface="+mj-ea"/>
                <a:ea typeface="+mj-ea"/>
              </a:rPr>
              <a:t>目录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82421" y="2786640"/>
            <a:ext cx="3936724" cy="3896268"/>
            <a:chOff x="1288914" y="3126328"/>
            <a:chExt cx="2811093" cy="2782204"/>
          </a:xfrm>
        </p:grpSpPr>
        <p:sp>
          <p:nvSpPr>
            <p:cNvPr id="7" name="任意多边形 6"/>
            <p:cNvSpPr/>
            <p:nvPr/>
          </p:nvSpPr>
          <p:spPr>
            <a:xfrm>
              <a:off x="1808660" y="5667587"/>
              <a:ext cx="155668" cy="240945"/>
            </a:xfrm>
            <a:custGeom>
              <a:avLst/>
              <a:gdLst>
                <a:gd name="connsiteX0" fmla="*/ 83191 w 155668"/>
                <a:gd name="connsiteY0" fmla="*/ -22 h 240945"/>
                <a:gd name="connsiteX1" fmla="*/ 53111 w 155668"/>
                <a:gd name="connsiteY1" fmla="*/ 7595 h 240945"/>
                <a:gd name="connsiteX2" fmla="*/ 9992 w 155668"/>
                <a:gd name="connsiteY2" fmla="*/ 34964 h 240945"/>
                <a:gd name="connsiteX3" fmla="*/ 6893 w 155668"/>
                <a:gd name="connsiteY3" fmla="*/ 111003 h 240945"/>
                <a:gd name="connsiteX4" fmla="*/ 35553 w 155668"/>
                <a:gd name="connsiteY4" fmla="*/ 184718 h 240945"/>
                <a:gd name="connsiteX5" fmla="*/ 92099 w 155668"/>
                <a:gd name="connsiteY5" fmla="*/ 238553 h 240945"/>
                <a:gd name="connsiteX6" fmla="*/ 102685 w 155668"/>
                <a:gd name="connsiteY6" fmla="*/ 240876 h 240945"/>
                <a:gd name="connsiteX7" fmla="*/ 115595 w 155668"/>
                <a:gd name="connsiteY7" fmla="*/ 230161 h 240945"/>
                <a:gd name="connsiteX8" fmla="*/ 129925 w 155668"/>
                <a:gd name="connsiteY8" fmla="*/ 161739 h 240945"/>
                <a:gd name="connsiteX9" fmla="*/ 129925 w 155668"/>
                <a:gd name="connsiteY9" fmla="*/ 131917 h 240945"/>
                <a:gd name="connsiteX10" fmla="*/ 144255 w 155668"/>
                <a:gd name="connsiteY10" fmla="*/ 113456 h 240945"/>
                <a:gd name="connsiteX11" fmla="*/ 147224 w 155668"/>
                <a:gd name="connsiteY11" fmla="*/ 51747 h 240945"/>
                <a:gd name="connsiteX12" fmla="*/ 111076 w 155668"/>
                <a:gd name="connsiteY12" fmla="*/ 19343 h 240945"/>
                <a:gd name="connsiteX13" fmla="*/ 83191 w 155668"/>
                <a:gd name="connsiteY13" fmla="*/ -22 h 24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668" h="240945">
                  <a:moveTo>
                    <a:pt x="83191" y="-22"/>
                  </a:moveTo>
                  <a:cubicBezTo>
                    <a:pt x="72760" y="533"/>
                    <a:pt x="62548" y="3115"/>
                    <a:pt x="53111" y="7595"/>
                  </a:cubicBezTo>
                  <a:cubicBezTo>
                    <a:pt x="36444" y="12462"/>
                    <a:pt x="21495" y="21951"/>
                    <a:pt x="9992" y="34964"/>
                  </a:cubicBezTo>
                  <a:cubicBezTo>
                    <a:pt x="-5500" y="56136"/>
                    <a:pt x="-207" y="85700"/>
                    <a:pt x="6893" y="111003"/>
                  </a:cubicBezTo>
                  <a:cubicBezTo>
                    <a:pt x="13168" y="136732"/>
                    <a:pt x="22799" y="161519"/>
                    <a:pt x="35553" y="184718"/>
                  </a:cubicBezTo>
                  <a:cubicBezTo>
                    <a:pt x="48399" y="208072"/>
                    <a:pt x="68151" y="226869"/>
                    <a:pt x="92099" y="238553"/>
                  </a:cubicBezTo>
                  <a:cubicBezTo>
                    <a:pt x="95326" y="240321"/>
                    <a:pt x="99006" y="241134"/>
                    <a:pt x="102685" y="240876"/>
                  </a:cubicBezTo>
                  <a:cubicBezTo>
                    <a:pt x="108339" y="239353"/>
                    <a:pt x="113051" y="235442"/>
                    <a:pt x="115595" y="230161"/>
                  </a:cubicBezTo>
                  <a:cubicBezTo>
                    <a:pt x="128182" y="209712"/>
                    <a:pt x="133242" y="185519"/>
                    <a:pt x="129925" y="161739"/>
                  </a:cubicBezTo>
                  <a:cubicBezTo>
                    <a:pt x="127278" y="151979"/>
                    <a:pt x="127278" y="141677"/>
                    <a:pt x="129925" y="131917"/>
                  </a:cubicBezTo>
                  <a:cubicBezTo>
                    <a:pt x="133785" y="125113"/>
                    <a:pt x="138613" y="118891"/>
                    <a:pt x="144255" y="113456"/>
                  </a:cubicBezTo>
                  <a:cubicBezTo>
                    <a:pt x="158236" y="95602"/>
                    <a:pt x="159424" y="70866"/>
                    <a:pt x="147224" y="51747"/>
                  </a:cubicBezTo>
                  <a:cubicBezTo>
                    <a:pt x="137800" y="37546"/>
                    <a:pt x="121404" y="31608"/>
                    <a:pt x="111076" y="19343"/>
                  </a:cubicBezTo>
                  <a:cubicBezTo>
                    <a:pt x="101910" y="9531"/>
                    <a:pt x="99070" y="-22"/>
                    <a:pt x="83191" y="-22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881263" y="5613784"/>
              <a:ext cx="116076" cy="126356"/>
            </a:xfrm>
            <a:custGeom>
              <a:avLst/>
              <a:gdLst>
                <a:gd name="connsiteX0" fmla="*/ 12654 w 116076"/>
                <a:gd name="connsiteY0" fmla="*/ 65400 h 126356"/>
                <a:gd name="connsiteX1" fmla="*/ 518 w 116076"/>
                <a:gd name="connsiteY1" fmla="*/ 82699 h 126356"/>
                <a:gd name="connsiteX2" fmla="*/ 1551 w 116076"/>
                <a:gd name="connsiteY2" fmla="*/ 96642 h 126356"/>
                <a:gd name="connsiteX3" fmla="*/ 19109 w 116076"/>
                <a:gd name="connsiteY3" fmla="*/ 119105 h 126356"/>
                <a:gd name="connsiteX4" fmla="*/ 38215 w 116076"/>
                <a:gd name="connsiteY4" fmla="*/ 126334 h 126356"/>
                <a:gd name="connsiteX5" fmla="*/ 52932 w 116076"/>
                <a:gd name="connsiteY5" fmla="*/ 121945 h 126356"/>
                <a:gd name="connsiteX6" fmla="*/ 100312 w 116076"/>
                <a:gd name="connsiteY6" fmla="*/ 89800 h 126356"/>
                <a:gd name="connsiteX7" fmla="*/ 115804 w 116076"/>
                <a:gd name="connsiteY7" fmla="*/ 65916 h 126356"/>
                <a:gd name="connsiteX8" fmla="*/ 114383 w 116076"/>
                <a:gd name="connsiteY8" fmla="*/ 48746 h 126356"/>
                <a:gd name="connsiteX9" fmla="*/ 110510 w 116076"/>
                <a:gd name="connsiteY9" fmla="*/ 32221 h 126356"/>
                <a:gd name="connsiteX10" fmla="*/ 108187 w 116076"/>
                <a:gd name="connsiteY10" fmla="*/ 25508 h 126356"/>
                <a:gd name="connsiteX11" fmla="*/ 103410 w 116076"/>
                <a:gd name="connsiteY11" fmla="*/ 19828 h 126356"/>
                <a:gd name="connsiteX12" fmla="*/ 77590 w 116076"/>
                <a:gd name="connsiteY12" fmla="*/ 1109 h 126356"/>
                <a:gd name="connsiteX13" fmla="*/ 60291 w 116076"/>
                <a:gd name="connsiteY13" fmla="*/ 9371 h 126356"/>
                <a:gd name="connsiteX14" fmla="*/ 12654 w 116076"/>
                <a:gd name="connsiteY14" fmla="*/ 65400 h 126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076" h="126356">
                  <a:moveTo>
                    <a:pt x="12654" y="65400"/>
                  </a:moveTo>
                  <a:cubicBezTo>
                    <a:pt x="7089" y="69931"/>
                    <a:pt x="2881" y="75921"/>
                    <a:pt x="518" y="82699"/>
                  </a:cubicBezTo>
                  <a:cubicBezTo>
                    <a:pt x="-502" y="87347"/>
                    <a:pt x="-140" y="92188"/>
                    <a:pt x="1551" y="96642"/>
                  </a:cubicBezTo>
                  <a:cubicBezTo>
                    <a:pt x="4985" y="105743"/>
                    <a:pt x="11104" y="113579"/>
                    <a:pt x="19109" y="119105"/>
                  </a:cubicBezTo>
                  <a:cubicBezTo>
                    <a:pt x="24544" y="123494"/>
                    <a:pt x="31231" y="126025"/>
                    <a:pt x="38215" y="126334"/>
                  </a:cubicBezTo>
                  <a:cubicBezTo>
                    <a:pt x="43366" y="125909"/>
                    <a:pt x="48388" y="124411"/>
                    <a:pt x="52932" y="121945"/>
                  </a:cubicBezTo>
                  <a:cubicBezTo>
                    <a:pt x="70348" y="113838"/>
                    <a:pt x="86343" y="102981"/>
                    <a:pt x="100312" y="89800"/>
                  </a:cubicBezTo>
                  <a:cubicBezTo>
                    <a:pt x="107967" y="83758"/>
                    <a:pt x="113415" y="75366"/>
                    <a:pt x="115804" y="65916"/>
                  </a:cubicBezTo>
                  <a:cubicBezTo>
                    <a:pt x="116359" y="60158"/>
                    <a:pt x="115881" y="54336"/>
                    <a:pt x="114383" y="48746"/>
                  </a:cubicBezTo>
                  <a:cubicBezTo>
                    <a:pt x="113221" y="43195"/>
                    <a:pt x="111801" y="37773"/>
                    <a:pt x="110510" y="32221"/>
                  </a:cubicBezTo>
                  <a:cubicBezTo>
                    <a:pt x="110072" y="29885"/>
                    <a:pt x="109284" y="27626"/>
                    <a:pt x="108187" y="25508"/>
                  </a:cubicBezTo>
                  <a:cubicBezTo>
                    <a:pt x="106883" y="23391"/>
                    <a:pt x="105282" y="21468"/>
                    <a:pt x="103410" y="19828"/>
                  </a:cubicBezTo>
                  <a:cubicBezTo>
                    <a:pt x="96219" y="11837"/>
                    <a:pt x="87428" y="5459"/>
                    <a:pt x="77590" y="1109"/>
                  </a:cubicBezTo>
                  <a:cubicBezTo>
                    <a:pt x="68424" y="-2248"/>
                    <a:pt x="65455" y="2271"/>
                    <a:pt x="60291" y="9371"/>
                  </a:cubicBezTo>
                  <a:cubicBezTo>
                    <a:pt x="45896" y="29265"/>
                    <a:pt x="29966" y="47997"/>
                    <a:pt x="12654" y="65400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923690" y="4757699"/>
              <a:ext cx="579096" cy="950553"/>
            </a:xfrm>
            <a:custGeom>
              <a:avLst/>
              <a:gdLst>
                <a:gd name="connsiteX0" fmla="*/ 577636 w 579096"/>
                <a:gd name="connsiteY0" fmla="*/ 71757 h 950553"/>
                <a:gd name="connsiteX1" fmla="*/ 507019 w 579096"/>
                <a:gd name="connsiteY1" fmla="*/ 365844 h 950553"/>
                <a:gd name="connsiteX2" fmla="*/ 362299 w 579096"/>
                <a:gd name="connsiteY2" fmla="*/ 703825 h 950553"/>
                <a:gd name="connsiteX3" fmla="*/ 189694 w 579096"/>
                <a:gd name="connsiteY3" fmla="*/ 878624 h 950553"/>
                <a:gd name="connsiteX4" fmla="*/ 58917 w 579096"/>
                <a:gd name="connsiteY4" fmla="*/ 950532 h 950553"/>
                <a:gd name="connsiteX5" fmla="*/ 7278 w 579096"/>
                <a:gd name="connsiteY5" fmla="*/ 898893 h 950553"/>
                <a:gd name="connsiteX6" fmla="*/ 5470 w 579096"/>
                <a:gd name="connsiteY6" fmla="*/ 895924 h 950553"/>
                <a:gd name="connsiteX7" fmla="*/ 17347 w 579096"/>
                <a:gd name="connsiteY7" fmla="*/ 817431 h 950553"/>
                <a:gd name="connsiteX8" fmla="*/ 189694 w 579096"/>
                <a:gd name="connsiteY8" fmla="*/ 523732 h 950553"/>
                <a:gd name="connsiteX9" fmla="*/ 215514 w 579096"/>
                <a:gd name="connsiteY9" fmla="*/ 477773 h 950553"/>
                <a:gd name="connsiteX10" fmla="*/ 223905 w 579096"/>
                <a:gd name="connsiteY10" fmla="*/ 430393 h 950553"/>
                <a:gd name="connsiteX11" fmla="*/ 234233 w 579096"/>
                <a:gd name="connsiteY11" fmla="*/ 365844 h 950553"/>
                <a:gd name="connsiteX12" fmla="*/ 300848 w 579096"/>
                <a:gd name="connsiteY12" fmla="*/ 137081 h 950553"/>
                <a:gd name="connsiteX13" fmla="*/ 336479 w 579096"/>
                <a:gd name="connsiteY13" fmla="*/ 63366 h 950553"/>
                <a:gd name="connsiteX14" fmla="*/ 464287 w 579096"/>
                <a:gd name="connsiteY14" fmla="*/ 7079 h 950553"/>
                <a:gd name="connsiteX15" fmla="*/ 577636 w 579096"/>
                <a:gd name="connsiteY15" fmla="*/ 71757 h 95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9096" h="950553">
                  <a:moveTo>
                    <a:pt x="577636" y="71757"/>
                  </a:moveTo>
                  <a:cubicBezTo>
                    <a:pt x="568470" y="145602"/>
                    <a:pt x="527416" y="293936"/>
                    <a:pt x="507019" y="365844"/>
                  </a:cubicBezTo>
                  <a:cubicBezTo>
                    <a:pt x="466611" y="507853"/>
                    <a:pt x="453830" y="587507"/>
                    <a:pt x="362299" y="703825"/>
                  </a:cubicBezTo>
                  <a:cubicBezTo>
                    <a:pt x="311473" y="768348"/>
                    <a:pt x="253572" y="826984"/>
                    <a:pt x="189694" y="878624"/>
                  </a:cubicBezTo>
                  <a:cubicBezTo>
                    <a:pt x="150965" y="909995"/>
                    <a:pt x="107846" y="939430"/>
                    <a:pt x="58917" y="950532"/>
                  </a:cubicBezTo>
                  <a:cubicBezTo>
                    <a:pt x="48073" y="928327"/>
                    <a:pt x="20187" y="919419"/>
                    <a:pt x="7278" y="898893"/>
                  </a:cubicBezTo>
                  <a:cubicBezTo>
                    <a:pt x="6632" y="897860"/>
                    <a:pt x="6116" y="896827"/>
                    <a:pt x="5470" y="895924"/>
                  </a:cubicBezTo>
                  <a:cubicBezTo>
                    <a:pt x="-7440" y="871653"/>
                    <a:pt x="4696" y="841960"/>
                    <a:pt x="17347" y="817431"/>
                  </a:cubicBezTo>
                  <a:cubicBezTo>
                    <a:pt x="69284" y="716399"/>
                    <a:pt x="126823" y="618348"/>
                    <a:pt x="189694" y="523732"/>
                  </a:cubicBezTo>
                  <a:cubicBezTo>
                    <a:pt x="200216" y="509570"/>
                    <a:pt x="208891" y="494129"/>
                    <a:pt x="215514" y="477773"/>
                  </a:cubicBezTo>
                  <a:cubicBezTo>
                    <a:pt x="220058" y="462345"/>
                    <a:pt x="222873" y="446453"/>
                    <a:pt x="223905" y="430393"/>
                  </a:cubicBezTo>
                  <a:cubicBezTo>
                    <a:pt x="226487" y="408576"/>
                    <a:pt x="229973" y="387016"/>
                    <a:pt x="234233" y="365844"/>
                  </a:cubicBezTo>
                  <a:cubicBezTo>
                    <a:pt x="251507" y="288243"/>
                    <a:pt x="273750" y="211829"/>
                    <a:pt x="300848" y="137081"/>
                  </a:cubicBezTo>
                  <a:cubicBezTo>
                    <a:pt x="308103" y="110538"/>
                    <a:pt x="320187" y="85545"/>
                    <a:pt x="336479" y="63366"/>
                  </a:cubicBezTo>
                  <a:cubicBezTo>
                    <a:pt x="367076" y="26960"/>
                    <a:pt x="417166" y="13792"/>
                    <a:pt x="464287" y="7079"/>
                  </a:cubicBezTo>
                  <a:cubicBezTo>
                    <a:pt x="536841" y="-3636"/>
                    <a:pt x="588351" y="-14223"/>
                    <a:pt x="577636" y="71757"/>
                  </a:cubicBezTo>
                  <a:close/>
                </a:path>
              </a:pathLst>
            </a:custGeom>
            <a:solidFill>
              <a:srgbClr val="3E3E54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288914" y="4942608"/>
              <a:ext cx="173213" cy="220058"/>
            </a:xfrm>
            <a:custGeom>
              <a:avLst/>
              <a:gdLst>
                <a:gd name="connsiteX0" fmla="*/ 158451 w 173213"/>
                <a:gd name="connsiteY0" fmla="*/ 21241 h 220058"/>
                <a:gd name="connsiteX1" fmla="*/ 130436 w 173213"/>
                <a:gd name="connsiteY1" fmla="*/ 7685 h 220058"/>
                <a:gd name="connsiteX2" fmla="*/ 79830 w 173213"/>
                <a:gd name="connsiteY2" fmla="*/ 972 h 220058"/>
                <a:gd name="connsiteX3" fmla="*/ 28190 w 173213"/>
                <a:gd name="connsiteY3" fmla="*/ 57259 h 220058"/>
                <a:gd name="connsiteX4" fmla="*/ 2370 w 173213"/>
                <a:gd name="connsiteY4" fmla="*/ 132136 h 220058"/>
                <a:gd name="connsiteX5" fmla="*/ 11149 w 173213"/>
                <a:gd name="connsiteY5" fmla="*/ 209596 h 220058"/>
                <a:gd name="connsiteX6" fmla="*/ 17733 w 173213"/>
                <a:gd name="connsiteY6" fmla="*/ 218245 h 220058"/>
                <a:gd name="connsiteX7" fmla="*/ 34387 w 173213"/>
                <a:gd name="connsiteY7" fmla="*/ 218245 h 220058"/>
                <a:gd name="connsiteX8" fmla="*/ 89254 w 173213"/>
                <a:gd name="connsiteY8" fmla="*/ 174997 h 220058"/>
                <a:gd name="connsiteX9" fmla="*/ 108102 w 173213"/>
                <a:gd name="connsiteY9" fmla="*/ 151759 h 220058"/>
                <a:gd name="connsiteX10" fmla="*/ 130953 w 173213"/>
                <a:gd name="connsiteY10" fmla="*/ 146854 h 220058"/>
                <a:gd name="connsiteX11" fmla="*/ 172910 w 173213"/>
                <a:gd name="connsiteY11" fmla="*/ 101411 h 220058"/>
                <a:gd name="connsiteX12" fmla="*/ 165938 w 173213"/>
                <a:gd name="connsiteY12" fmla="*/ 53386 h 220058"/>
                <a:gd name="connsiteX13" fmla="*/ 158451 w 173213"/>
                <a:gd name="connsiteY13" fmla="*/ 21241 h 2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213" h="220058">
                  <a:moveTo>
                    <a:pt x="158451" y="21241"/>
                  </a:moveTo>
                  <a:cubicBezTo>
                    <a:pt x="150111" y="14902"/>
                    <a:pt x="140583" y="10293"/>
                    <a:pt x="130436" y="7685"/>
                  </a:cubicBezTo>
                  <a:cubicBezTo>
                    <a:pt x="114518" y="766"/>
                    <a:pt x="97000" y="-1558"/>
                    <a:pt x="79830" y="972"/>
                  </a:cubicBezTo>
                  <a:cubicBezTo>
                    <a:pt x="54010" y="7298"/>
                    <a:pt x="39551" y="33376"/>
                    <a:pt x="28190" y="57259"/>
                  </a:cubicBezTo>
                  <a:cubicBezTo>
                    <a:pt x="16352" y="80987"/>
                    <a:pt x="7663" y="106162"/>
                    <a:pt x="2370" y="132136"/>
                  </a:cubicBezTo>
                  <a:cubicBezTo>
                    <a:pt x="-2755" y="158240"/>
                    <a:pt x="305" y="185299"/>
                    <a:pt x="11149" y="209596"/>
                  </a:cubicBezTo>
                  <a:cubicBezTo>
                    <a:pt x="12466" y="213056"/>
                    <a:pt x="14751" y="216051"/>
                    <a:pt x="17733" y="218245"/>
                  </a:cubicBezTo>
                  <a:cubicBezTo>
                    <a:pt x="23026" y="220633"/>
                    <a:pt x="29094" y="220633"/>
                    <a:pt x="34387" y="218245"/>
                  </a:cubicBezTo>
                  <a:cubicBezTo>
                    <a:pt x="57147" y="210641"/>
                    <a:pt x="76538" y="195343"/>
                    <a:pt x="89254" y="174997"/>
                  </a:cubicBezTo>
                  <a:cubicBezTo>
                    <a:pt x="93385" y="165728"/>
                    <a:pt x="99892" y="157724"/>
                    <a:pt x="108102" y="151759"/>
                  </a:cubicBezTo>
                  <a:cubicBezTo>
                    <a:pt x="115409" y="148932"/>
                    <a:pt x="123129" y="147280"/>
                    <a:pt x="130953" y="146854"/>
                  </a:cubicBezTo>
                  <a:cubicBezTo>
                    <a:pt x="153132" y="142090"/>
                    <a:pt x="169928" y="123900"/>
                    <a:pt x="172910" y="101411"/>
                  </a:cubicBezTo>
                  <a:cubicBezTo>
                    <a:pt x="174717" y="84499"/>
                    <a:pt x="166326" y="69782"/>
                    <a:pt x="165938" y="53386"/>
                  </a:cubicBezTo>
                  <a:cubicBezTo>
                    <a:pt x="166068" y="40734"/>
                    <a:pt x="170328" y="31568"/>
                    <a:pt x="158451" y="21241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808660" y="5667587"/>
              <a:ext cx="155668" cy="240945"/>
            </a:xfrm>
            <a:custGeom>
              <a:avLst/>
              <a:gdLst>
                <a:gd name="connsiteX0" fmla="*/ 83191 w 155668"/>
                <a:gd name="connsiteY0" fmla="*/ -22 h 240945"/>
                <a:gd name="connsiteX1" fmla="*/ 53111 w 155668"/>
                <a:gd name="connsiteY1" fmla="*/ 7595 h 240945"/>
                <a:gd name="connsiteX2" fmla="*/ 9992 w 155668"/>
                <a:gd name="connsiteY2" fmla="*/ 34964 h 240945"/>
                <a:gd name="connsiteX3" fmla="*/ 6893 w 155668"/>
                <a:gd name="connsiteY3" fmla="*/ 111003 h 240945"/>
                <a:gd name="connsiteX4" fmla="*/ 35553 w 155668"/>
                <a:gd name="connsiteY4" fmla="*/ 184718 h 240945"/>
                <a:gd name="connsiteX5" fmla="*/ 92099 w 155668"/>
                <a:gd name="connsiteY5" fmla="*/ 238553 h 240945"/>
                <a:gd name="connsiteX6" fmla="*/ 102685 w 155668"/>
                <a:gd name="connsiteY6" fmla="*/ 240876 h 240945"/>
                <a:gd name="connsiteX7" fmla="*/ 115595 w 155668"/>
                <a:gd name="connsiteY7" fmla="*/ 230161 h 240945"/>
                <a:gd name="connsiteX8" fmla="*/ 129925 w 155668"/>
                <a:gd name="connsiteY8" fmla="*/ 161739 h 240945"/>
                <a:gd name="connsiteX9" fmla="*/ 129925 w 155668"/>
                <a:gd name="connsiteY9" fmla="*/ 131917 h 240945"/>
                <a:gd name="connsiteX10" fmla="*/ 144255 w 155668"/>
                <a:gd name="connsiteY10" fmla="*/ 113456 h 240945"/>
                <a:gd name="connsiteX11" fmla="*/ 147224 w 155668"/>
                <a:gd name="connsiteY11" fmla="*/ 51747 h 240945"/>
                <a:gd name="connsiteX12" fmla="*/ 111076 w 155668"/>
                <a:gd name="connsiteY12" fmla="*/ 19343 h 240945"/>
                <a:gd name="connsiteX13" fmla="*/ 83191 w 155668"/>
                <a:gd name="connsiteY13" fmla="*/ -22 h 24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668" h="240945">
                  <a:moveTo>
                    <a:pt x="83191" y="-22"/>
                  </a:moveTo>
                  <a:cubicBezTo>
                    <a:pt x="72760" y="533"/>
                    <a:pt x="62548" y="3115"/>
                    <a:pt x="53111" y="7595"/>
                  </a:cubicBezTo>
                  <a:cubicBezTo>
                    <a:pt x="36444" y="12462"/>
                    <a:pt x="21495" y="21951"/>
                    <a:pt x="9992" y="34964"/>
                  </a:cubicBezTo>
                  <a:cubicBezTo>
                    <a:pt x="-5500" y="56136"/>
                    <a:pt x="-207" y="85700"/>
                    <a:pt x="6893" y="111003"/>
                  </a:cubicBezTo>
                  <a:cubicBezTo>
                    <a:pt x="13168" y="136732"/>
                    <a:pt x="22799" y="161519"/>
                    <a:pt x="35553" y="184718"/>
                  </a:cubicBezTo>
                  <a:cubicBezTo>
                    <a:pt x="48399" y="208072"/>
                    <a:pt x="68151" y="226869"/>
                    <a:pt x="92099" y="238553"/>
                  </a:cubicBezTo>
                  <a:cubicBezTo>
                    <a:pt x="95326" y="240321"/>
                    <a:pt x="99006" y="241134"/>
                    <a:pt x="102685" y="240876"/>
                  </a:cubicBezTo>
                  <a:cubicBezTo>
                    <a:pt x="108339" y="239353"/>
                    <a:pt x="113051" y="235442"/>
                    <a:pt x="115595" y="230161"/>
                  </a:cubicBezTo>
                  <a:cubicBezTo>
                    <a:pt x="128182" y="209712"/>
                    <a:pt x="133242" y="185519"/>
                    <a:pt x="129925" y="161739"/>
                  </a:cubicBezTo>
                  <a:cubicBezTo>
                    <a:pt x="127278" y="151979"/>
                    <a:pt x="127278" y="141677"/>
                    <a:pt x="129925" y="131917"/>
                  </a:cubicBezTo>
                  <a:cubicBezTo>
                    <a:pt x="133785" y="125113"/>
                    <a:pt x="138613" y="118891"/>
                    <a:pt x="144255" y="113456"/>
                  </a:cubicBezTo>
                  <a:cubicBezTo>
                    <a:pt x="158236" y="95602"/>
                    <a:pt x="159424" y="70866"/>
                    <a:pt x="147224" y="51747"/>
                  </a:cubicBezTo>
                  <a:cubicBezTo>
                    <a:pt x="137800" y="37546"/>
                    <a:pt x="121404" y="31608"/>
                    <a:pt x="111076" y="19343"/>
                  </a:cubicBezTo>
                  <a:cubicBezTo>
                    <a:pt x="101910" y="9531"/>
                    <a:pt x="99070" y="-22"/>
                    <a:pt x="83191" y="-22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288914" y="4942608"/>
              <a:ext cx="173213" cy="220058"/>
            </a:xfrm>
            <a:custGeom>
              <a:avLst/>
              <a:gdLst>
                <a:gd name="connsiteX0" fmla="*/ 158451 w 173213"/>
                <a:gd name="connsiteY0" fmla="*/ 21241 h 220058"/>
                <a:gd name="connsiteX1" fmla="*/ 130436 w 173213"/>
                <a:gd name="connsiteY1" fmla="*/ 7685 h 220058"/>
                <a:gd name="connsiteX2" fmla="*/ 79830 w 173213"/>
                <a:gd name="connsiteY2" fmla="*/ 972 h 220058"/>
                <a:gd name="connsiteX3" fmla="*/ 28190 w 173213"/>
                <a:gd name="connsiteY3" fmla="*/ 57259 h 220058"/>
                <a:gd name="connsiteX4" fmla="*/ 2370 w 173213"/>
                <a:gd name="connsiteY4" fmla="*/ 132136 h 220058"/>
                <a:gd name="connsiteX5" fmla="*/ 11149 w 173213"/>
                <a:gd name="connsiteY5" fmla="*/ 209596 h 220058"/>
                <a:gd name="connsiteX6" fmla="*/ 17733 w 173213"/>
                <a:gd name="connsiteY6" fmla="*/ 218245 h 220058"/>
                <a:gd name="connsiteX7" fmla="*/ 34387 w 173213"/>
                <a:gd name="connsiteY7" fmla="*/ 218245 h 220058"/>
                <a:gd name="connsiteX8" fmla="*/ 89254 w 173213"/>
                <a:gd name="connsiteY8" fmla="*/ 174997 h 220058"/>
                <a:gd name="connsiteX9" fmla="*/ 108102 w 173213"/>
                <a:gd name="connsiteY9" fmla="*/ 151759 h 220058"/>
                <a:gd name="connsiteX10" fmla="*/ 130953 w 173213"/>
                <a:gd name="connsiteY10" fmla="*/ 146854 h 220058"/>
                <a:gd name="connsiteX11" fmla="*/ 172910 w 173213"/>
                <a:gd name="connsiteY11" fmla="*/ 101411 h 220058"/>
                <a:gd name="connsiteX12" fmla="*/ 165938 w 173213"/>
                <a:gd name="connsiteY12" fmla="*/ 53386 h 220058"/>
                <a:gd name="connsiteX13" fmla="*/ 158451 w 173213"/>
                <a:gd name="connsiteY13" fmla="*/ 21241 h 2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213" h="220058">
                  <a:moveTo>
                    <a:pt x="158451" y="21241"/>
                  </a:moveTo>
                  <a:cubicBezTo>
                    <a:pt x="150111" y="14902"/>
                    <a:pt x="140583" y="10293"/>
                    <a:pt x="130436" y="7685"/>
                  </a:cubicBezTo>
                  <a:cubicBezTo>
                    <a:pt x="114518" y="766"/>
                    <a:pt x="97000" y="-1558"/>
                    <a:pt x="79830" y="972"/>
                  </a:cubicBezTo>
                  <a:cubicBezTo>
                    <a:pt x="54010" y="7298"/>
                    <a:pt x="39551" y="33376"/>
                    <a:pt x="28190" y="57259"/>
                  </a:cubicBezTo>
                  <a:cubicBezTo>
                    <a:pt x="16352" y="80987"/>
                    <a:pt x="7663" y="106162"/>
                    <a:pt x="2370" y="132136"/>
                  </a:cubicBezTo>
                  <a:cubicBezTo>
                    <a:pt x="-2755" y="158240"/>
                    <a:pt x="305" y="185299"/>
                    <a:pt x="11149" y="209596"/>
                  </a:cubicBezTo>
                  <a:cubicBezTo>
                    <a:pt x="12466" y="213056"/>
                    <a:pt x="14751" y="216051"/>
                    <a:pt x="17733" y="218245"/>
                  </a:cubicBezTo>
                  <a:cubicBezTo>
                    <a:pt x="23026" y="220633"/>
                    <a:pt x="29094" y="220633"/>
                    <a:pt x="34387" y="218245"/>
                  </a:cubicBezTo>
                  <a:cubicBezTo>
                    <a:pt x="57147" y="210641"/>
                    <a:pt x="76538" y="195343"/>
                    <a:pt x="89254" y="174997"/>
                  </a:cubicBezTo>
                  <a:cubicBezTo>
                    <a:pt x="93385" y="165728"/>
                    <a:pt x="99892" y="157724"/>
                    <a:pt x="108102" y="151759"/>
                  </a:cubicBezTo>
                  <a:cubicBezTo>
                    <a:pt x="115409" y="148932"/>
                    <a:pt x="123129" y="147280"/>
                    <a:pt x="130953" y="146854"/>
                  </a:cubicBezTo>
                  <a:cubicBezTo>
                    <a:pt x="153132" y="142090"/>
                    <a:pt x="169928" y="123900"/>
                    <a:pt x="172910" y="101411"/>
                  </a:cubicBezTo>
                  <a:cubicBezTo>
                    <a:pt x="174717" y="84499"/>
                    <a:pt x="166326" y="69782"/>
                    <a:pt x="165938" y="53386"/>
                  </a:cubicBezTo>
                  <a:cubicBezTo>
                    <a:pt x="166068" y="40734"/>
                    <a:pt x="170328" y="31568"/>
                    <a:pt x="158451" y="21241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416459" y="4987226"/>
              <a:ext cx="131181" cy="84270"/>
            </a:xfrm>
            <a:custGeom>
              <a:avLst/>
              <a:gdLst>
                <a:gd name="connsiteX0" fmla="*/ 36973 w 131181"/>
                <a:gd name="connsiteY0" fmla="*/ 634 h 84270"/>
                <a:gd name="connsiteX1" fmla="*/ 15930 w 131181"/>
                <a:gd name="connsiteY1" fmla="*/ 2442 h 84270"/>
                <a:gd name="connsiteX2" fmla="*/ 5861 w 131181"/>
                <a:gd name="connsiteY2" fmla="*/ 12382 h 84270"/>
                <a:gd name="connsiteX3" fmla="*/ 180 w 131181"/>
                <a:gd name="connsiteY3" fmla="*/ 40139 h 84270"/>
                <a:gd name="connsiteX4" fmla="*/ 7022 w 131181"/>
                <a:gd name="connsiteY4" fmla="*/ 59503 h 84270"/>
                <a:gd name="connsiteX5" fmla="*/ 19932 w 131181"/>
                <a:gd name="connsiteY5" fmla="*/ 67895 h 84270"/>
                <a:gd name="connsiteX6" fmla="*/ 75058 w 131181"/>
                <a:gd name="connsiteY6" fmla="*/ 83387 h 84270"/>
                <a:gd name="connsiteX7" fmla="*/ 103330 w 131181"/>
                <a:gd name="connsiteY7" fmla="*/ 79643 h 84270"/>
                <a:gd name="connsiteX8" fmla="*/ 115466 w 131181"/>
                <a:gd name="connsiteY8" fmla="*/ 67637 h 84270"/>
                <a:gd name="connsiteX9" fmla="*/ 125535 w 131181"/>
                <a:gd name="connsiteY9" fmla="*/ 53952 h 84270"/>
                <a:gd name="connsiteX10" fmla="*/ 128892 w 131181"/>
                <a:gd name="connsiteY10" fmla="*/ 47755 h 84270"/>
                <a:gd name="connsiteX11" fmla="*/ 130054 w 131181"/>
                <a:gd name="connsiteY11" fmla="*/ 40397 h 84270"/>
                <a:gd name="connsiteX12" fmla="*/ 128892 w 131181"/>
                <a:gd name="connsiteY12" fmla="*/ 9026 h 84270"/>
                <a:gd name="connsiteX13" fmla="*/ 111334 w 131181"/>
                <a:gd name="connsiteY13" fmla="*/ 1151 h 84270"/>
                <a:gd name="connsiteX14" fmla="*/ 36973 w 131181"/>
                <a:gd name="connsiteY14" fmla="*/ 634 h 8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1181" h="84270">
                  <a:moveTo>
                    <a:pt x="36973" y="634"/>
                  </a:moveTo>
                  <a:cubicBezTo>
                    <a:pt x="29925" y="-657"/>
                    <a:pt x="22656" y="-37"/>
                    <a:pt x="15930" y="2442"/>
                  </a:cubicBezTo>
                  <a:cubicBezTo>
                    <a:pt x="11709" y="4753"/>
                    <a:pt x="8223" y="8200"/>
                    <a:pt x="5861" y="12382"/>
                  </a:cubicBezTo>
                  <a:cubicBezTo>
                    <a:pt x="1213" y="20851"/>
                    <a:pt x="-762" y="30521"/>
                    <a:pt x="180" y="40139"/>
                  </a:cubicBezTo>
                  <a:cubicBezTo>
                    <a:pt x="297" y="47161"/>
                    <a:pt x="2698" y="53965"/>
                    <a:pt x="7022" y="59503"/>
                  </a:cubicBezTo>
                  <a:cubicBezTo>
                    <a:pt x="10663" y="63209"/>
                    <a:pt x="15065" y="66075"/>
                    <a:pt x="19932" y="67895"/>
                  </a:cubicBezTo>
                  <a:cubicBezTo>
                    <a:pt x="37387" y="75925"/>
                    <a:pt x="55990" y="81153"/>
                    <a:pt x="75058" y="83387"/>
                  </a:cubicBezTo>
                  <a:cubicBezTo>
                    <a:pt x="84637" y="85310"/>
                    <a:pt x="94577" y="83994"/>
                    <a:pt x="103330" y="79643"/>
                  </a:cubicBezTo>
                  <a:cubicBezTo>
                    <a:pt x="108081" y="76428"/>
                    <a:pt x="112199" y="72349"/>
                    <a:pt x="115466" y="67637"/>
                  </a:cubicBezTo>
                  <a:cubicBezTo>
                    <a:pt x="118951" y="63118"/>
                    <a:pt x="122179" y="58600"/>
                    <a:pt x="125535" y="53952"/>
                  </a:cubicBezTo>
                  <a:cubicBezTo>
                    <a:pt x="126904" y="52028"/>
                    <a:pt x="128027" y="49950"/>
                    <a:pt x="128892" y="47755"/>
                  </a:cubicBezTo>
                  <a:cubicBezTo>
                    <a:pt x="129602" y="45367"/>
                    <a:pt x="129989" y="42888"/>
                    <a:pt x="130054" y="40397"/>
                  </a:cubicBezTo>
                  <a:cubicBezTo>
                    <a:pt x="131809" y="29966"/>
                    <a:pt x="131422" y="19289"/>
                    <a:pt x="128892" y="9026"/>
                  </a:cubicBezTo>
                  <a:cubicBezTo>
                    <a:pt x="125535" y="-11"/>
                    <a:pt x="120113" y="505"/>
                    <a:pt x="111334" y="1151"/>
                  </a:cubicBezTo>
                  <a:cubicBezTo>
                    <a:pt x="86573" y="2945"/>
                    <a:pt x="61709" y="2777"/>
                    <a:pt x="36973" y="634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487385" y="4619134"/>
              <a:ext cx="860879" cy="557169"/>
            </a:xfrm>
            <a:custGeom>
              <a:avLst/>
              <a:gdLst>
                <a:gd name="connsiteX0" fmla="*/ 860830 w 860879"/>
                <a:gd name="connsiteY0" fmla="*/ 237692 h 557169"/>
                <a:gd name="connsiteX1" fmla="*/ 844822 w 860879"/>
                <a:gd name="connsiteY1" fmla="*/ 262221 h 557169"/>
                <a:gd name="connsiteX2" fmla="*/ 659695 w 860879"/>
                <a:gd name="connsiteY2" fmla="*/ 506346 h 557169"/>
                <a:gd name="connsiteX3" fmla="*/ 597856 w 860879"/>
                <a:gd name="connsiteY3" fmla="*/ 552047 h 557169"/>
                <a:gd name="connsiteX4" fmla="*/ 252905 w 860879"/>
                <a:gd name="connsiteY4" fmla="*/ 556049 h 557169"/>
                <a:gd name="connsiteX5" fmla="*/ 24658 w 860879"/>
                <a:gd name="connsiteY5" fmla="*/ 507250 h 557169"/>
                <a:gd name="connsiteX6" fmla="*/ 3873 w 860879"/>
                <a:gd name="connsiteY6" fmla="*/ 486852 h 557169"/>
                <a:gd name="connsiteX7" fmla="*/ 1549 w 860879"/>
                <a:gd name="connsiteY7" fmla="*/ 451092 h 557169"/>
                <a:gd name="connsiteX8" fmla="*/ 17299 w 860879"/>
                <a:gd name="connsiteY8" fmla="*/ 386543 h 557169"/>
                <a:gd name="connsiteX9" fmla="*/ 42086 w 860879"/>
                <a:gd name="connsiteY9" fmla="*/ 353752 h 557169"/>
                <a:gd name="connsiteX10" fmla="*/ 135683 w 860879"/>
                <a:gd name="connsiteY10" fmla="*/ 335420 h 557169"/>
                <a:gd name="connsiteX11" fmla="*/ 483087 w 860879"/>
                <a:gd name="connsiteY11" fmla="*/ 323413 h 557169"/>
                <a:gd name="connsiteX12" fmla="*/ 504131 w 860879"/>
                <a:gd name="connsiteY12" fmla="*/ 317604 h 557169"/>
                <a:gd name="connsiteX13" fmla="*/ 517040 w 860879"/>
                <a:gd name="connsiteY13" fmla="*/ 293075 h 557169"/>
                <a:gd name="connsiteX14" fmla="*/ 573198 w 860879"/>
                <a:gd name="connsiteY14" fmla="*/ 131831 h 557169"/>
                <a:gd name="connsiteX15" fmla="*/ 644590 w 860879"/>
                <a:gd name="connsiteY15" fmla="*/ 1054 h 557169"/>
                <a:gd name="connsiteX16" fmla="*/ 647043 w 860879"/>
                <a:gd name="connsiteY16" fmla="*/ 409 h 557169"/>
                <a:gd name="connsiteX17" fmla="*/ 760392 w 860879"/>
                <a:gd name="connsiteY17" fmla="*/ 92972 h 557169"/>
                <a:gd name="connsiteX18" fmla="*/ 852052 w 860879"/>
                <a:gd name="connsiteY18" fmla="*/ 213292 h 557169"/>
                <a:gd name="connsiteX19" fmla="*/ 860830 w 860879"/>
                <a:gd name="connsiteY19" fmla="*/ 237692 h 55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60879" h="557169">
                  <a:moveTo>
                    <a:pt x="860830" y="237692"/>
                  </a:moveTo>
                  <a:cubicBezTo>
                    <a:pt x="858597" y="247516"/>
                    <a:pt x="852917" y="256217"/>
                    <a:pt x="844822" y="262221"/>
                  </a:cubicBezTo>
                  <a:cubicBezTo>
                    <a:pt x="766072" y="335678"/>
                    <a:pt x="738316" y="432889"/>
                    <a:pt x="659695" y="506346"/>
                  </a:cubicBezTo>
                  <a:cubicBezTo>
                    <a:pt x="641827" y="524975"/>
                    <a:pt x="620913" y="540441"/>
                    <a:pt x="597856" y="552047"/>
                  </a:cubicBezTo>
                  <a:cubicBezTo>
                    <a:pt x="578879" y="560310"/>
                    <a:pt x="330880" y="556049"/>
                    <a:pt x="252905" y="556049"/>
                  </a:cubicBezTo>
                  <a:cubicBezTo>
                    <a:pt x="174929" y="556049"/>
                    <a:pt x="91015" y="549982"/>
                    <a:pt x="24658" y="507250"/>
                  </a:cubicBezTo>
                  <a:cubicBezTo>
                    <a:pt x="15983" y="502499"/>
                    <a:pt x="8779" y="495437"/>
                    <a:pt x="3873" y="486852"/>
                  </a:cubicBezTo>
                  <a:cubicBezTo>
                    <a:pt x="-387" y="475414"/>
                    <a:pt x="-1201" y="462982"/>
                    <a:pt x="1549" y="451092"/>
                  </a:cubicBezTo>
                  <a:cubicBezTo>
                    <a:pt x="3718" y="428939"/>
                    <a:pt x="9024" y="407211"/>
                    <a:pt x="17299" y="386543"/>
                  </a:cubicBezTo>
                  <a:cubicBezTo>
                    <a:pt x="22670" y="373697"/>
                    <a:pt x="31203" y="362427"/>
                    <a:pt x="42086" y="353752"/>
                  </a:cubicBezTo>
                  <a:cubicBezTo>
                    <a:pt x="67906" y="334000"/>
                    <a:pt x="103279" y="334516"/>
                    <a:pt x="135683" y="335420"/>
                  </a:cubicBezTo>
                  <a:cubicBezTo>
                    <a:pt x="251626" y="338712"/>
                    <a:pt x="367648" y="334710"/>
                    <a:pt x="483087" y="323413"/>
                  </a:cubicBezTo>
                  <a:cubicBezTo>
                    <a:pt x="490498" y="323375"/>
                    <a:pt x="497753" y="321374"/>
                    <a:pt x="504131" y="317604"/>
                  </a:cubicBezTo>
                  <a:cubicBezTo>
                    <a:pt x="511012" y="311072"/>
                    <a:pt x="515556" y="302448"/>
                    <a:pt x="517040" y="293075"/>
                  </a:cubicBezTo>
                  <a:cubicBezTo>
                    <a:pt x="532429" y="238221"/>
                    <a:pt x="551187" y="184374"/>
                    <a:pt x="573198" y="131831"/>
                  </a:cubicBezTo>
                  <a:cubicBezTo>
                    <a:pt x="584946" y="104075"/>
                    <a:pt x="611928" y="11769"/>
                    <a:pt x="644590" y="1054"/>
                  </a:cubicBezTo>
                  <a:lnTo>
                    <a:pt x="647043" y="409"/>
                  </a:lnTo>
                  <a:cubicBezTo>
                    <a:pt x="681641" y="-6434"/>
                    <a:pt x="739736" y="70251"/>
                    <a:pt x="760392" y="92972"/>
                  </a:cubicBezTo>
                  <a:cubicBezTo>
                    <a:pt x="794435" y="130295"/>
                    <a:pt x="825109" y="170561"/>
                    <a:pt x="852052" y="213292"/>
                  </a:cubicBezTo>
                  <a:cubicBezTo>
                    <a:pt x="857590" y="220225"/>
                    <a:pt x="860688" y="228810"/>
                    <a:pt x="860830" y="237692"/>
                  </a:cubicBezTo>
                  <a:close/>
                </a:path>
              </a:pathLst>
            </a:custGeom>
            <a:solidFill>
              <a:srgbClr val="3E3E54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690084" y="4224909"/>
              <a:ext cx="184387" cy="225629"/>
            </a:xfrm>
            <a:custGeom>
              <a:avLst/>
              <a:gdLst>
                <a:gd name="connsiteX0" fmla="*/ -14 w 184387"/>
                <a:gd name="connsiteY0" fmla="*/ 152315 h 225629"/>
                <a:gd name="connsiteX1" fmla="*/ 11992 w 184387"/>
                <a:gd name="connsiteY1" fmla="*/ 106485 h 225629"/>
                <a:gd name="connsiteX2" fmla="*/ 143544 w 184387"/>
                <a:gd name="connsiteY2" fmla="*/ -22 h 225629"/>
                <a:gd name="connsiteX3" fmla="*/ 177367 w 184387"/>
                <a:gd name="connsiteY3" fmla="*/ 60784 h 225629"/>
                <a:gd name="connsiteX4" fmla="*/ 184339 w 184387"/>
                <a:gd name="connsiteY4" fmla="*/ 78728 h 225629"/>
                <a:gd name="connsiteX5" fmla="*/ 173494 w 184387"/>
                <a:gd name="connsiteY5" fmla="*/ 109712 h 225629"/>
                <a:gd name="connsiteX6" fmla="*/ 156712 w 184387"/>
                <a:gd name="connsiteY6" fmla="*/ 156446 h 225629"/>
                <a:gd name="connsiteX7" fmla="*/ 149353 w 184387"/>
                <a:gd name="connsiteY7" fmla="*/ 179038 h 225629"/>
                <a:gd name="connsiteX8" fmla="*/ 129253 w 184387"/>
                <a:gd name="connsiteY8" fmla="*/ 182756 h 225629"/>
                <a:gd name="connsiteX9" fmla="*/ 128568 w 184387"/>
                <a:gd name="connsiteY9" fmla="*/ 182266 h 225629"/>
                <a:gd name="connsiteX10" fmla="*/ 122113 w 184387"/>
                <a:gd name="connsiteY10" fmla="*/ 129722 h 225629"/>
                <a:gd name="connsiteX11" fmla="*/ 90226 w 184387"/>
                <a:gd name="connsiteY11" fmla="*/ 172196 h 225629"/>
                <a:gd name="connsiteX12" fmla="*/ 67117 w 184387"/>
                <a:gd name="connsiteY12" fmla="*/ 221512 h 225629"/>
                <a:gd name="connsiteX13" fmla="*/ 57306 w 184387"/>
                <a:gd name="connsiteY13" fmla="*/ 225126 h 225629"/>
                <a:gd name="connsiteX14" fmla="*/ 53562 w 184387"/>
                <a:gd name="connsiteY14" fmla="*/ 214282 h 225629"/>
                <a:gd name="connsiteX15" fmla="*/ 56144 w 184387"/>
                <a:gd name="connsiteY15" fmla="*/ 173229 h 225629"/>
                <a:gd name="connsiteX16" fmla="*/ 24773 w 184387"/>
                <a:gd name="connsiteY16" fmla="*/ 217251 h 225629"/>
                <a:gd name="connsiteX17" fmla="*/ 32002 w 184387"/>
                <a:gd name="connsiteY17" fmla="*/ 154380 h 225629"/>
                <a:gd name="connsiteX18" fmla="*/ 22191 w 184387"/>
                <a:gd name="connsiteY18" fmla="*/ 175294 h 225629"/>
                <a:gd name="connsiteX19" fmla="*/ 3472 w 184387"/>
                <a:gd name="connsiteY19" fmla="*/ 179425 h 225629"/>
                <a:gd name="connsiteX20" fmla="*/ 2697 w 184387"/>
                <a:gd name="connsiteY20" fmla="*/ 170388 h 225629"/>
                <a:gd name="connsiteX21" fmla="*/ 14445 w 184387"/>
                <a:gd name="connsiteY21" fmla="*/ 121202 h 225629"/>
                <a:gd name="connsiteX22" fmla="*/ 3988 w 184387"/>
                <a:gd name="connsiteY22" fmla="*/ 149862 h 225629"/>
                <a:gd name="connsiteX23" fmla="*/ -14 w 184387"/>
                <a:gd name="connsiteY23" fmla="*/ 152315 h 22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4387" h="225629">
                  <a:moveTo>
                    <a:pt x="-14" y="152315"/>
                  </a:moveTo>
                  <a:cubicBezTo>
                    <a:pt x="-479" y="136203"/>
                    <a:pt x="3691" y="120298"/>
                    <a:pt x="11992" y="106485"/>
                  </a:cubicBezTo>
                  <a:cubicBezTo>
                    <a:pt x="39529" y="54561"/>
                    <a:pt x="87024" y="16103"/>
                    <a:pt x="143544" y="-22"/>
                  </a:cubicBezTo>
                  <a:cubicBezTo>
                    <a:pt x="154904" y="20505"/>
                    <a:pt x="166136" y="40257"/>
                    <a:pt x="177367" y="60784"/>
                  </a:cubicBezTo>
                  <a:cubicBezTo>
                    <a:pt x="180918" y="66219"/>
                    <a:pt x="183293" y="72325"/>
                    <a:pt x="184339" y="78728"/>
                  </a:cubicBezTo>
                  <a:cubicBezTo>
                    <a:pt x="183822" y="89895"/>
                    <a:pt x="180053" y="100662"/>
                    <a:pt x="173494" y="109712"/>
                  </a:cubicBezTo>
                  <a:cubicBezTo>
                    <a:pt x="165490" y="124313"/>
                    <a:pt x="159836" y="140089"/>
                    <a:pt x="156712" y="156446"/>
                  </a:cubicBezTo>
                  <a:cubicBezTo>
                    <a:pt x="156092" y="164450"/>
                    <a:pt x="153575" y="172196"/>
                    <a:pt x="149353" y="179038"/>
                  </a:cubicBezTo>
                  <a:cubicBezTo>
                    <a:pt x="144835" y="185622"/>
                    <a:pt x="135823" y="187288"/>
                    <a:pt x="129253" y="182756"/>
                  </a:cubicBezTo>
                  <a:cubicBezTo>
                    <a:pt x="129020" y="182601"/>
                    <a:pt x="128788" y="182433"/>
                    <a:pt x="128568" y="182266"/>
                  </a:cubicBezTo>
                  <a:cubicBezTo>
                    <a:pt x="129988" y="164489"/>
                    <a:pt x="127794" y="146621"/>
                    <a:pt x="122113" y="129722"/>
                  </a:cubicBezTo>
                  <a:cubicBezTo>
                    <a:pt x="104943" y="136436"/>
                    <a:pt x="96294" y="154897"/>
                    <a:pt x="90226" y="172196"/>
                  </a:cubicBezTo>
                  <a:cubicBezTo>
                    <a:pt x="86456" y="190205"/>
                    <a:pt x="78542" y="207091"/>
                    <a:pt x="67117" y="221512"/>
                  </a:cubicBezTo>
                  <a:cubicBezTo>
                    <a:pt x="64535" y="224223"/>
                    <a:pt x="60662" y="226675"/>
                    <a:pt x="57306" y="225126"/>
                  </a:cubicBezTo>
                  <a:cubicBezTo>
                    <a:pt x="53949" y="223577"/>
                    <a:pt x="53304" y="218413"/>
                    <a:pt x="53562" y="214282"/>
                  </a:cubicBezTo>
                  <a:lnTo>
                    <a:pt x="56144" y="173229"/>
                  </a:lnTo>
                  <a:cubicBezTo>
                    <a:pt x="56131" y="193084"/>
                    <a:pt x="43544" y="210758"/>
                    <a:pt x="24773" y="217251"/>
                  </a:cubicBezTo>
                  <a:cubicBezTo>
                    <a:pt x="19622" y="196105"/>
                    <a:pt x="22178" y="173810"/>
                    <a:pt x="32002" y="154380"/>
                  </a:cubicBezTo>
                  <a:cubicBezTo>
                    <a:pt x="26709" y="160061"/>
                    <a:pt x="26064" y="168581"/>
                    <a:pt x="22191" y="175294"/>
                  </a:cubicBezTo>
                  <a:cubicBezTo>
                    <a:pt x="18318" y="182007"/>
                    <a:pt x="7474" y="186139"/>
                    <a:pt x="3472" y="179425"/>
                  </a:cubicBezTo>
                  <a:cubicBezTo>
                    <a:pt x="2129" y="176611"/>
                    <a:pt x="1858" y="173396"/>
                    <a:pt x="2697" y="170388"/>
                  </a:cubicBezTo>
                  <a:cubicBezTo>
                    <a:pt x="4995" y="153644"/>
                    <a:pt x="8919" y="137171"/>
                    <a:pt x="14445" y="121202"/>
                  </a:cubicBezTo>
                  <a:lnTo>
                    <a:pt x="3988" y="149862"/>
                  </a:lnTo>
                  <a:cubicBezTo>
                    <a:pt x="1922" y="151669"/>
                    <a:pt x="1922" y="153864"/>
                    <a:pt x="-14" y="152315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819809" y="3663566"/>
              <a:ext cx="1679533" cy="1272115"/>
            </a:xfrm>
            <a:custGeom>
              <a:avLst/>
              <a:gdLst>
                <a:gd name="connsiteX0" fmla="*/ 1676610 w 1679533"/>
                <a:gd name="connsiteY0" fmla="*/ 86496 h 1272115"/>
                <a:gd name="connsiteX1" fmla="*/ 1646014 w 1679533"/>
                <a:gd name="connsiteY1" fmla="*/ 139297 h 1272115"/>
                <a:gd name="connsiteX2" fmla="*/ 1509815 w 1679533"/>
                <a:gd name="connsiteY2" fmla="*/ 247611 h 1272115"/>
                <a:gd name="connsiteX3" fmla="*/ 1126391 w 1679533"/>
                <a:gd name="connsiteY3" fmla="*/ 507358 h 1272115"/>
                <a:gd name="connsiteX4" fmla="*/ 1020143 w 1679533"/>
                <a:gd name="connsiteY4" fmla="*/ 571907 h 1272115"/>
                <a:gd name="connsiteX5" fmla="*/ 975475 w 1679533"/>
                <a:gd name="connsiteY5" fmla="*/ 630905 h 1272115"/>
                <a:gd name="connsiteX6" fmla="*/ 921383 w 1679533"/>
                <a:gd name="connsiteY6" fmla="*/ 745803 h 1272115"/>
                <a:gd name="connsiteX7" fmla="*/ 832563 w 1679533"/>
                <a:gd name="connsiteY7" fmla="*/ 955976 h 1272115"/>
                <a:gd name="connsiteX8" fmla="*/ 721022 w 1679533"/>
                <a:gd name="connsiteY8" fmla="*/ 1173249 h 1272115"/>
                <a:gd name="connsiteX9" fmla="*/ 591923 w 1679533"/>
                <a:gd name="connsiteY9" fmla="*/ 1269428 h 1272115"/>
                <a:gd name="connsiteX10" fmla="*/ 444621 w 1679533"/>
                <a:gd name="connsiteY10" fmla="*/ 1227470 h 1272115"/>
                <a:gd name="connsiteX11" fmla="*/ 341342 w 1679533"/>
                <a:gd name="connsiteY11" fmla="*/ 1110507 h 1272115"/>
                <a:gd name="connsiteX12" fmla="*/ 340568 w 1679533"/>
                <a:gd name="connsiteY12" fmla="*/ 1109603 h 1272115"/>
                <a:gd name="connsiteX13" fmla="*/ 318363 w 1679533"/>
                <a:gd name="connsiteY13" fmla="*/ 1077200 h 1272115"/>
                <a:gd name="connsiteX14" fmla="*/ 297319 w 1679533"/>
                <a:gd name="connsiteY14" fmla="*/ 1026851 h 1272115"/>
                <a:gd name="connsiteX15" fmla="*/ 295512 w 1679533"/>
                <a:gd name="connsiteY15" fmla="*/ 1007873 h 1272115"/>
                <a:gd name="connsiteX16" fmla="*/ 327399 w 1679533"/>
                <a:gd name="connsiteY16" fmla="*/ 901496 h 1272115"/>
                <a:gd name="connsiteX17" fmla="*/ 503619 w 1679533"/>
                <a:gd name="connsiteY17" fmla="*/ 530595 h 1272115"/>
                <a:gd name="connsiteX18" fmla="*/ 503619 w 1679533"/>
                <a:gd name="connsiteY18" fmla="*/ 529563 h 1272115"/>
                <a:gd name="connsiteX19" fmla="*/ 191975 w 1679533"/>
                <a:gd name="connsiteY19" fmla="*/ 615930 h 1272115"/>
                <a:gd name="connsiteX20" fmla="*/ 110126 w 1679533"/>
                <a:gd name="connsiteY20" fmla="*/ 654659 h 1272115"/>
                <a:gd name="connsiteX21" fmla="*/ 24017 w 1679533"/>
                <a:gd name="connsiteY21" fmla="*/ 640200 h 1272115"/>
                <a:gd name="connsiteX22" fmla="*/ 15755 w 1679533"/>
                <a:gd name="connsiteY22" fmla="*/ 525561 h 1272115"/>
                <a:gd name="connsiteX23" fmla="*/ 109868 w 1679533"/>
                <a:gd name="connsiteY23" fmla="*/ 445132 h 1272115"/>
                <a:gd name="connsiteX24" fmla="*/ 545189 w 1679533"/>
                <a:gd name="connsiteY24" fmla="*/ 290214 h 1272115"/>
                <a:gd name="connsiteX25" fmla="*/ 759751 w 1679533"/>
                <a:gd name="connsiteY25" fmla="*/ 285566 h 1272115"/>
                <a:gd name="connsiteX26" fmla="*/ 1118258 w 1679533"/>
                <a:gd name="connsiteY26" fmla="*/ 257552 h 1272115"/>
                <a:gd name="connsiteX27" fmla="*/ 1352702 w 1679533"/>
                <a:gd name="connsiteY27" fmla="*/ 101342 h 1272115"/>
                <a:gd name="connsiteX28" fmla="*/ 1531374 w 1679533"/>
                <a:gd name="connsiteY28" fmla="*/ 20656 h 1272115"/>
                <a:gd name="connsiteX29" fmla="*/ 1601991 w 1679533"/>
                <a:gd name="connsiteY29" fmla="*/ 387 h 1272115"/>
                <a:gd name="connsiteX30" fmla="*/ 1667573 w 1679533"/>
                <a:gd name="connsiteY30" fmla="*/ 27240 h 1272115"/>
                <a:gd name="connsiteX31" fmla="*/ 1676610 w 1679533"/>
                <a:gd name="connsiteY31" fmla="*/ 86496 h 127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79533" h="1272115">
                  <a:moveTo>
                    <a:pt x="1676610" y="86496"/>
                  </a:moveTo>
                  <a:cubicBezTo>
                    <a:pt x="1670413" y="106132"/>
                    <a:pt x="1659956" y="124154"/>
                    <a:pt x="1646014" y="139297"/>
                  </a:cubicBezTo>
                  <a:cubicBezTo>
                    <a:pt x="1608059" y="183449"/>
                    <a:pt x="1557839" y="214820"/>
                    <a:pt x="1509815" y="247611"/>
                  </a:cubicBezTo>
                  <a:cubicBezTo>
                    <a:pt x="1382136" y="334753"/>
                    <a:pt x="1264527" y="436870"/>
                    <a:pt x="1126391" y="507358"/>
                  </a:cubicBezTo>
                  <a:cubicBezTo>
                    <a:pt x="1089340" y="526335"/>
                    <a:pt x="1050352" y="543376"/>
                    <a:pt x="1020143" y="571907"/>
                  </a:cubicBezTo>
                  <a:cubicBezTo>
                    <a:pt x="1002689" y="589490"/>
                    <a:pt x="987662" y="609333"/>
                    <a:pt x="975475" y="630905"/>
                  </a:cubicBezTo>
                  <a:cubicBezTo>
                    <a:pt x="953541" y="667247"/>
                    <a:pt x="935416" y="705744"/>
                    <a:pt x="921383" y="745803"/>
                  </a:cubicBezTo>
                  <a:cubicBezTo>
                    <a:pt x="895563" y="817711"/>
                    <a:pt x="861094" y="885359"/>
                    <a:pt x="832563" y="955976"/>
                  </a:cubicBezTo>
                  <a:cubicBezTo>
                    <a:pt x="801967" y="1031757"/>
                    <a:pt x="769305" y="1107409"/>
                    <a:pt x="721022" y="1173249"/>
                  </a:cubicBezTo>
                  <a:cubicBezTo>
                    <a:pt x="688618" y="1217401"/>
                    <a:pt x="646273" y="1258583"/>
                    <a:pt x="591923" y="1269428"/>
                  </a:cubicBezTo>
                  <a:cubicBezTo>
                    <a:pt x="540283" y="1279626"/>
                    <a:pt x="486320" y="1259487"/>
                    <a:pt x="444621" y="1227470"/>
                  </a:cubicBezTo>
                  <a:cubicBezTo>
                    <a:pt x="402922" y="1195454"/>
                    <a:pt x="371680" y="1152722"/>
                    <a:pt x="341342" y="1110507"/>
                  </a:cubicBezTo>
                  <a:lnTo>
                    <a:pt x="340568" y="1109603"/>
                  </a:lnTo>
                  <a:cubicBezTo>
                    <a:pt x="332951" y="1099146"/>
                    <a:pt x="325205" y="1088431"/>
                    <a:pt x="318363" y="1077200"/>
                  </a:cubicBezTo>
                  <a:cubicBezTo>
                    <a:pt x="308228" y="1061901"/>
                    <a:pt x="301089" y="1044809"/>
                    <a:pt x="297319" y="1026851"/>
                  </a:cubicBezTo>
                  <a:cubicBezTo>
                    <a:pt x="296274" y="1020577"/>
                    <a:pt x="295667" y="1014238"/>
                    <a:pt x="295512" y="1007873"/>
                  </a:cubicBezTo>
                  <a:cubicBezTo>
                    <a:pt x="295512" y="971209"/>
                    <a:pt x="311391" y="935191"/>
                    <a:pt x="327399" y="901496"/>
                  </a:cubicBezTo>
                  <a:cubicBezTo>
                    <a:pt x="386178" y="777820"/>
                    <a:pt x="444918" y="654182"/>
                    <a:pt x="503619" y="530595"/>
                  </a:cubicBezTo>
                  <a:cubicBezTo>
                    <a:pt x="503619" y="530595"/>
                    <a:pt x="503619" y="530595"/>
                    <a:pt x="503619" y="529563"/>
                  </a:cubicBezTo>
                  <a:cubicBezTo>
                    <a:pt x="394453" y="533862"/>
                    <a:pt x="287779" y="563425"/>
                    <a:pt x="191975" y="615930"/>
                  </a:cubicBezTo>
                  <a:cubicBezTo>
                    <a:pt x="166323" y="632028"/>
                    <a:pt x="138838" y="645029"/>
                    <a:pt x="110126" y="654659"/>
                  </a:cubicBezTo>
                  <a:cubicBezTo>
                    <a:pt x="80782" y="664096"/>
                    <a:pt x="48675" y="658700"/>
                    <a:pt x="24017" y="640200"/>
                  </a:cubicBezTo>
                  <a:cubicBezTo>
                    <a:pt x="-7224" y="612702"/>
                    <a:pt x="-5933" y="561063"/>
                    <a:pt x="15755" y="525561"/>
                  </a:cubicBezTo>
                  <a:cubicBezTo>
                    <a:pt x="37444" y="490058"/>
                    <a:pt x="74237" y="466821"/>
                    <a:pt x="109868" y="445132"/>
                  </a:cubicBezTo>
                  <a:cubicBezTo>
                    <a:pt x="243615" y="364316"/>
                    <a:pt x="388851" y="285695"/>
                    <a:pt x="545189" y="290214"/>
                  </a:cubicBezTo>
                  <a:cubicBezTo>
                    <a:pt x="607415" y="292021"/>
                    <a:pt x="697784" y="278724"/>
                    <a:pt x="759751" y="285566"/>
                  </a:cubicBezTo>
                  <a:cubicBezTo>
                    <a:pt x="890270" y="299896"/>
                    <a:pt x="1012656" y="335527"/>
                    <a:pt x="1118258" y="257552"/>
                  </a:cubicBezTo>
                  <a:cubicBezTo>
                    <a:pt x="1192555" y="199922"/>
                    <a:pt x="1270905" y="147715"/>
                    <a:pt x="1352702" y="101342"/>
                  </a:cubicBezTo>
                  <a:cubicBezTo>
                    <a:pt x="1410280" y="70617"/>
                    <a:pt x="1470956" y="45572"/>
                    <a:pt x="1531374" y="20656"/>
                  </a:cubicBezTo>
                  <a:cubicBezTo>
                    <a:pt x="1553644" y="10070"/>
                    <a:pt x="1577501" y="3214"/>
                    <a:pt x="1601991" y="387"/>
                  </a:cubicBezTo>
                  <a:cubicBezTo>
                    <a:pt x="1626972" y="-2234"/>
                    <a:pt x="1651604" y="7862"/>
                    <a:pt x="1667573" y="27240"/>
                  </a:cubicBezTo>
                  <a:cubicBezTo>
                    <a:pt x="1679218" y="44681"/>
                    <a:pt x="1682523" y="66382"/>
                    <a:pt x="1676610" y="86496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572502" y="3599549"/>
              <a:ext cx="366818" cy="468504"/>
            </a:xfrm>
            <a:custGeom>
              <a:avLst/>
              <a:gdLst>
                <a:gd name="connsiteX0" fmla="*/ 54050 w 366818"/>
                <a:gd name="connsiteY0" fmla="*/ 148448 h 468504"/>
                <a:gd name="connsiteX1" fmla="*/ 47466 w 366818"/>
                <a:gd name="connsiteY1" fmla="*/ 138765 h 468504"/>
                <a:gd name="connsiteX2" fmla="*/ 35460 w 366818"/>
                <a:gd name="connsiteY2" fmla="*/ 125081 h 468504"/>
                <a:gd name="connsiteX3" fmla="*/ 18160 w 366818"/>
                <a:gd name="connsiteY3" fmla="*/ 122628 h 468504"/>
                <a:gd name="connsiteX4" fmla="*/ -43 w 366818"/>
                <a:gd name="connsiteY4" fmla="*/ 139798 h 468504"/>
                <a:gd name="connsiteX5" fmla="*/ 13771 w 366818"/>
                <a:gd name="connsiteY5" fmla="*/ 197376 h 468504"/>
                <a:gd name="connsiteX6" fmla="*/ 27843 w 366818"/>
                <a:gd name="connsiteY6" fmla="*/ 223196 h 468504"/>
                <a:gd name="connsiteX7" fmla="*/ 27843 w 366818"/>
                <a:gd name="connsiteY7" fmla="*/ 239075 h 468504"/>
                <a:gd name="connsiteX8" fmla="*/ 30296 w 366818"/>
                <a:gd name="connsiteY8" fmla="*/ 368174 h 468504"/>
                <a:gd name="connsiteX9" fmla="*/ 17386 w 366818"/>
                <a:gd name="connsiteY9" fmla="*/ 410131 h 468504"/>
                <a:gd name="connsiteX10" fmla="*/ 31199 w 366818"/>
                <a:gd name="connsiteY10" fmla="*/ 438920 h 468504"/>
                <a:gd name="connsiteX11" fmla="*/ 59085 w 366818"/>
                <a:gd name="connsiteY11" fmla="*/ 455832 h 468504"/>
                <a:gd name="connsiteX12" fmla="*/ 108142 w 366818"/>
                <a:gd name="connsiteY12" fmla="*/ 467709 h 468504"/>
                <a:gd name="connsiteX13" fmla="*/ 144935 w 366818"/>
                <a:gd name="connsiteY13" fmla="*/ 452475 h 468504"/>
                <a:gd name="connsiteX14" fmla="*/ 176565 w 366818"/>
                <a:gd name="connsiteY14" fmla="*/ 399674 h 468504"/>
                <a:gd name="connsiteX15" fmla="*/ 250409 w 366818"/>
                <a:gd name="connsiteY15" fmla="*/ 360944 h 468504"/>
                <a:gd name="connsiteX16" fmla="*/ 364661 w 366818"/>
                <a:gd name="connsiteY16" fmla="*/ 171040 h 468504"/>
                <a:gd name="connsiteX17" fmla="*/ 351751 w 366818"/>
                <a:gd name="connsiteY17" fmla="*/ 66341 h 468504"/>
                <a:gd name="connsiteX18" fmla="*/ 241243 w 366818"/>
                <a:gd name="connsiteY18" fmla="*/ -16 h 468504"/>
                <a:gd name="connsiteX19" fmla="*/ 117825 w 366818"/>
                <a:gd name="connsiteY19" fmla="*/ 46330 h 468504"/>
                <a:gd name="connsiteX20" fmla="*/ 54050 w 366818"/>
                <a:gd name="connsiteY20" fmla="*/ 148448 h 46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6818" h="468504">
                  <a:moveTo>
                    <a:pt x="54050" y="148448"/>
                  </a:moveTo>
                  <a:lnTo>
                    <a:pt x="47466" y="138765"/>
                  </a:lnTo>
                  <a:cubicBezTo>
                    <a:pt x="44238" y="133575"/>
                    <a:pt x="40185" y="128954"/>
                    <a:pt x="35460" y="125081"/>
                  </a:cubicBezTo>
                  <a:cubicBezTo>
                    <a:pt x="30541" y="121246"/>
                    <a:pt x="23957" y="120317"/>
                    <a:pt x="18160" y="122628"/>
                  </a:cubicBezTo>
                  <a:cubicBezTo>
                    <a:pt x="10027" y="126501"/>
                    <a:pt x="603" y="130761"/>
                    <a:pt x="-43" y="139798"/>
                  </a:cubicBezTo>
                  <a:cubicBezTo>
                    <a:pt x="-249" y="159834"/>
                    <a:pt x="4502" y="179612"/>
                    <a:pt x="13771" y="197376"/>
                  </a:cubicBezTo>
                  <a:cubicBezTo>
                    <a:pt x="19722" y="205238"/>
                    <a:pt x="24473" y="213939"/>
                    <a:pt x="27843" y="223196"/>
                  </a:cubicBezTo>
                  <a:cubicBezTo>
                    <a:pt x="28553" y="228463"/>
                    <a:pt x="28553" y="233808"/>
                    <a:pt x="27843" y="239075"/>
                  </a:cubicBezTo>
                  <a:cubicBezTo>
                    <a:pt x="25648" y="282452"/>
                    <a:pt x="44884" y="327378"/>
                    <a:pt x="30296" y="368174"/>
                  </a:cubicBezTo>
                  <a:cubicBezTo>
                    <a:pt x="25261" y="382116"/>
                    <a:pt x="16482" y="395284"/>
                    <a:pt x="17386" y="410131"/>
                  </a:cubicBezTo>
                  <a:cubicBezTo>
                    <a:pt x="18199" y="421130"/>
                    <a:pt x="23131" y="431406"/>
                    <a:pt x="31199" y="438920"/>
                  </a:cubicBezTo>
                  <a:cubicBezTo>
                    <a:pt x="39320" y="446291"/>
                    <a:pt x="48795" y="452036"/>
                    <a:pt x="59085" y="455832"/>
                  </a:cubicBezTo>
                  <a:cubicBezTo>
                    <a:pt x="74770" y="462170"/>
                    <a:pt x="91295" y="466172"/>
                    <a:pt x="108142" y="467709"/>
                  </a:cubicBezTo>
                  <a:cubicBezTo>
                    <a:pt x="122382" y="470742"/>
                    <a:pt x="137009" y="464688"/>
                    <a:pt x="144935" y="452475"/>
                  </a:cubicBezTo>
                  <a:cubicBezTo>
                    <a:pt x="158245" y="436686"/>
                    <a:pt x="168922" y="418858"/>
                    <a:pt x="176565" y="399674"/>
                  </a:cubicBezTo>
                  <a:cubicBezTo>
                    <a:pt x="200435" y="385395"/>
                    <a:pt x="225093" y="372460"/>
                    <a:pt x="250409" y="360944"/>
                  </a:cubicBezTo>
                  <a:cubicBezTo>
                    <a:pt x="321801" y="330735"/>
                    <a:pt x="356141" y="248112"/>
                    <a:pt x="364661" y="171040"/>
                  </a:cubicBezTo>
                  <a:cubicBezTo>
                    <a:pt x="368663" y="135538"/>
                    <a:pt x="368276" y="97970"/>
                    <a:pt x="351751" y="66341"/>
                  </a:cubicBezTo>
                  <a:cubicBezTo>
                    <a:pt x="329108" y="26359"/>
                    <a:pt x="287176" y="1172"/>
                    <a:pt x="241243" y="-16"/>
                  </a:cubicBezTo>
                  <a:cubicBezTo>
                    <a:pt x="195787" y="-377"/>
                    <a:pt x="151803" y="16134"/>
                    <a:pt x="117825" y="46330"/>
                  </a:cubicBezTo>
                  <a:cubicBezTo>
                    <a:pt x="88261" y="71247"/>
                    <a:pt x="51339" y="109589"/>
                    <a:pt x="54050" y="148448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2479168" y="3511807"/>
              <a:ext cx="453934" cy="395390"/>
            </a:xfrm>
            <a:custGeom>
              <a:avLst/>
              <a:gdLst>
                <a:gd name="connsiteX0" fmla="*/ 424301 w 453934"/>
                <a:gd name="connsiteY0" fmla="*/ 51450 h 395390"/>
                <a:gd name="connsiteX1" fmla="*/ 327219 w 453934"/>
                <a:gd name="connsiteY1" fmla="*/ 16335 h 395390"/>
                <a:gd name="connsiteX2" fmla="*/ 294686 w 453934"/>
                <a:gd name="connsiteY2" fmla="*/ 2651 h 395390"/>
                <a:gd name="connsiteX3" fmla="*/ 200186 w 453934"/>
                <a:gd name="connsiteY3" fmla="*/ 23823 h 395390"/>
                <a:gd name="connsiteX4" fmla="*/ 153323 w 453934"/>
                <a:gd name="connsiteY4" fmla="*/ 54677 h 395390"/>
                <a:gd name="connsiteX5" fmla="*/ 105556 w 453934"/>
                <a:gd name="connsiteY5" fmla="*/ 121034 h 395390"/>
                <a:gd name="connsiteX6" fmla="*/ 42298 w 453934"/>
                <a:gd name="connsiteY6" fmla="*/ 173448 h 395390"/>
                <a:gd name="connsiteX7" fmla="*/ 83 w 453934"/>
                <a:gd name="connsiteY7" fmla="*/ 241225 h 395390"/>
                <a:gd name="connsiteX8" fmla="*/ 50560 w 453934"/>
                <a:gd name="connsiteY8" fmla="*/ 326301 h 395390"/>
                <a:gd name="connsiteX9" fmla="*/ 126083 w 453934"/>
                <a:gd name="connsiteY9" fmla="*/ 395369 h 395390"/>
                <a:gd name="connsiteX10" fmla="*/ 133313 w 453934"/>
                <a:gd name="connsiteY10" fmla="*/ 334434 h 395390"/>
                <a:gd name="connsiteX11" fmla="*/ 133313 w 453934"/>
                <a:gd name="connsiteY11" fmla="*/ 317135 h 395390"/>
                <a:gd name="connsiteX12" fmla="*/ 122856 w 453934"/>
                <a:gd name="connsiteY12" fmla="*/ 301901 h 395390"/>
                <a:gd name="connsiteX13" fmla="*/ 98714 w 453934"/>
                <a:gd name="connsiteY13" fmla="*/ 231414 h 395390"/>
                <a:gd name="connsiteX14" fmla="*/ 107751 w 453934"/>
                <a:gd name="connsiteY14" fmla="*/ 213082 h 395390"/>
                <a:gd name="connsiteX15" fmla="*/ 129181 w 453934"/>
                <a:gd name="connsiteY15" fmla="*/ 224959 h 395390"/>
                <a:gd name="connsiteX16" fmla="*/ 162747 w 453934"/>
                <a:gd name="connsiteY16" fmla="*/ 270272 h 395390"/>
                <a:gd name="connsiteX17" fmla="*/ 203284 w 453934"/>
                <a:gd name="connsiteY17" fmla="*/ 140012 h 395390"/>
                <a:gd name="connsiteX18" fmla="*/ 333028 w 453934"/>
                <a:gd name="connsiteY18" fmla="*/ 90179 h 395390"/>
                <a:gd name="connsiteX19" fmla="*/ 404678 w 453934"/>
                <a:gd name="connsiteY19" fmla="*/ 118452 h 395390"/>
                <a:gd name="connsiteX20" fmla="*/ 452703 w 453934"/>
                <a:gd name="connsiteY20" fmla="*/ 128005 h 395390"/>
                <a:gd name="connsiteX21" fmla="*/ 424301 w 453934"/>
                <a:gd name="connsiteY21" fmla="*/ 51450 h 395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53934" h="395390">
                  <a:moveTo>
                    <a:pt x="424301" y="51450"/>
                  </a:moveTo>
                  <a:cubicBezTo>
                    <a:pt x="396803" y="30407"/>
                    <a:pt x="359752" y="29632"/>
                    <a:pt x="327219" y="16335"/>
                  </a:cubicBezTo>
                  <a:cubicBezTo>
                    <a:pt x="316659" y="11132"/>
                    <a:pt x="305789" y="6562"/>
                    <a:pt x="294686" y="2651"/>
                  </a:cubicBezTo>
                  <a:cubicBezTo>
                    <a:pt x="262799" y="-6257"/>
                    <a:pt x="230137" y="8718"/>
                    <a:pt x="200186" y="23823"/>
                  </a:cubicBezTo>
                  <a:cubicBezTo>
                    <a:pt x="183119" y="31736"/>
                    <a:pt x="167330" y="42129"/>
                    <a:pt x="153323" y="54677"/>
                  </a:cubicBezTo>
                  <a:cubicBezTo>
                    <a:pt x="133829" y="73784"/>
                    <a:pt x="123243" y="100249"/>
                    <a:pt x="105556" y="121034"/>
                  </a:cubicBezTo>
                  <a:cubicBezTo>
                    <a:pt x="87870" y="141819"/>
                    <a:pt x="63470" y="156020"/>
                    <a:pt x="42298" y="173448"/>
                  </a:cubicBezTo>
                  <a:cubicBezTo>
                    <a:pt x="21126" y="190877"/>
                    <a:pt x="1890" y="213856"/>
                    <a:pt x="83" y="241225"/>
                  </a:cubicBezTo>
                  <a:cubicBezTo>
                    <a:pt x="-2112" y="275436"/>
                    <a:pt x="23450" y="305129"/>
                    <a:pt x="50560" y="326301"/>
                  </a:cubicBezTo>
                  <a:cubicBezTo>
                    <a:pt x="77671" y="347473"/>
                    <a:pt x="108784" y="365031"/>
                    <a:pt x="126083" y="395369"/>
                  </a:cubicBezTo>
                  <a:lnTo>
                    <a:pt x="133313" y="334434"/>
                  </a:lnTo>
                  <a:cubicBezTo>
                    <a:pt x="134617" y="328741"/>
                    <a:pt x="134617" y="322828"/>
                    <a:pt x="133313" y="317135"/>
                  </a:cubicBezTo>
                  <a:cubicBezTo>
                    <a:pt x="130795" y="311455"/>
                    <a:pt x="127258" y="306291"/>
                    <a:pt x="122856" y="301901"/>
                  </a:cubicBezTo>
                  <a:cubicBezTo>
                    <a:pt x="106499" y="282123"/>
                    <a:pt x="97914" y="257065"/>
                    <a:pt x="98714" y="231414"/>
                  </a:cubicBezTo>
                  <a:cubicBezTo>
                    <a:pt x="98714" y="224184"/>
                    <a:pt x="100909" y="215663"/>
                    <a:pt x="107751" y="213082"/>
                  </a:cubicBezTo>
                  <a:cubicBezTo>
                    <a:pt x="114593" y="210500"/>
                    <a:pt x="123888" y="217858"/>
                    <a:pt x="129181" y="224959"/>
                  </a:cubicBezTo>
                  <a:lnTo>
                    <a:pt x="162747" y="270272"/>
                  </a:lnTo>
                  <a:cubicBezTo>
                    <a:pt x="152923" y="222764"/>
                    <a:pt x="168247" y="173551"/>
                    <a:pt x="203284" y="140012"/>
                  </a:cubicBezTo>
                  <a:cubicBezTo>
                    <a:pt x="238386" y="107117"/>
                    <a:pt x="284939" y="89237"/>
                    <a:pt x="333028" y="90179"/>
                  </a:cubicBezTo>
                  <a:cubicBezTo>
                    <a:pt x="359623" y="90179"/>
                    <a:pt x="388670" y="97151"/>
                    <a:pt x="404678" y="118452"/>
                  </a:cubicBezTo>
                  <a:cubicBezTo>
                    <a:pt x="420686" y="139753"/>
                    <a:pt x="443408" y="182227"/>
                    <a:pt x="452703" y="128005"/>
                  </a:cubicBezTo>
                  <a:cubicBezTo>
                    <a:pt x="457660" y="99242"/>
                    <a:pt x="446816" y="70027"/>
                    <a:pt x="424301" y="51450"/>
                  </a:cubicBezTo>
                  <a:close/>
                </a:path>
              </a:pathLst>
            </a:custGeom>
            <a:solidFill>
              <a:srgbClr val="3E3E54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420660" y="3515091"/>
              <a:ext cx="315040" cy="233763"/>
            </a:xfrm>
            <a:custGeom>
              <a:avLst/>
              <a:gdLst>
                <a:gd name="connsiteX0" fmla="*/ 53813 w 315040"/>
                <a:gd name="connsiteY0" fmla="*/ 99805 h 233763"/>
                <a:gd name="connsiteX1" fmla="*/ 79632 w 315040"/>
                <a:gd name="connsiteY1" fmla="*/ 46487 h 233763"/>
                <a:gd name="connsiteX2" fmla="*/ 113585 w 315040"/>
                <a:gd name="connsiteY2" fmla="*/ 20667 h 233763"/>
                <a:gd name="connsiteX3" fmla="*/ 120428 w 315040"/>
                <a:gd name="connsiteY3" fmla="*/ 18860 h 233763"/>
                <a:gd name="connsiteX4" fmla="*/ 124688 w 315040"/>
                <a:gd name="connsiteY4" fmla="*/ 24798 h 233763"/>
                <a:gd name="connsiteX5" fmla="*/ 121331 w 315040"/>
                <a:gd name="connsiteY5" fmla="*/ 68304 h 233763"/>
                <a:gd name="connsiteX6" fmla="*/ 122751 w 315040"/>
                <a:gd name="connsiteY6" fmla="*/ 71790 h 233763"/>
                <a:gd name="connsiteX7" fmla="*/ 129206 w 315040"/>
                <a:gd name="connsiteY7" fmla="*/ 70112 h 233763"/>
                <a:gd name="connsiteX8" fmla="*/ 186655 w 315040"/>
                <a:gd name="connsiteY8" fmla="*/ 22087 h 233763"/>
                <a:gd name="connsiteX9" fmla="*/ 256885 w 315040"/>
                <a:gd name="connsiteY9" fmla="*/ 11 h 233763"/>
                <a:gd name="connsiteX10" fmla="*/ 224610 w 315040"/>
                <a:gd name="connsiteY10" fmla="*/ 47649 h 233763"/>
                <a:gd name="connsiteX11" fmla="*/ 295873 w 315040"/>
                <a:gd name="connsiteY11" fmla="*/ 15761 h 233763"/>
                <a:gd name="connsiteX12" fmla="*/ 287869 w 315040"/>
                <a:gd name="connsiteY12" fmla="*/ 38741 h 233763"/>
                <a:gd name="connsiteX13" fmla="*/ 244879 w 315040"/>
                <a:gd name="connsiteY13" fmla="*/ 82247 h 233763"/>
                <a:gd name="connsiteX14" fmla="*/ 305039 w 315040"/>
                <a:gd name="connsiteY14" fmla="*/ 58751 h 233763"/>
                <a:gd name="connsiteX15" fmla="*/ 311365 w 315040"/>
                <a:gd name="connsiteY15" fmla="*/ 58751 h 233763"/>
                <a:gd name="connsiteX16" fmla="*/ 314334 w 315040"/>
                <a:gd name="connsiteY16" fmla="*/ 68434 h 233763"/>
                <a:gd name="connsiteX17" fmla="*/ 307492 w 315040"/>
                <a:gd name="connsiteY17" fmla="*/ 77083 h 233763"/>
                <a:gd name="connsiteX18" fmla="*/ 228483 w 315040"/>
                <a:gd name="connsiteY18" fmla="*/ 134016 h 233763"/>
                <a:gd name="connsiteX19" fmla="*/ 278444 w 315040"/>
                <a:gd name="connsiteY19" fmla="*/ 118782 h 233763"/>
                <a:gd name="connsiteX20" fmla="*/ 269020 w 315040"/>
                <a:gd name="connsiteY20" fmla="*/ 142536 h 233763"/>
                <a:gd name="connsiteX21" fmla="*/ 232744 w 315040"/>
                <a:gd name="connsiteY21" fmla="*/ 166936 h 233763"/>
                <a:gd name="connsiteX22" fmla="*/ 154510 w 315040"/>
                <a:gd name="connsiteY22" fmla="*/ 198694 h 233763"/>
                <a:gd name="connsiteX23" fmla="*/ 102870 w 315040"/>
                <a:gd name="connsiteY23" fmla="*/ 208377 h 233763"/>
                <a:gd name="connsiteX24" fmla="*/ 83247 w 315040"/>
                <a:gd name="connsiteY24" fmla="*/ 223352 h 233763"/>
                <a:gd name="connsiteX25" fmla="*/ 36901 w 315040"/>
                <a:gd name="connsiteY25" fmla="*/ 232002 h 233763"/>
                <a:gd name="connsiteX26" fmla="*/ 4885 w 315040"/>
                <a:gd name="connsiteY26" fmla="*/ 204762 h 233763"/>
                <a:gd name="connsiteX27" fmla="*/ 11468 w 315040"/>
                <a:gd name="connsiteY27" fmla="*/ 154672 h 233763"/>
                <a:gd name="connsiteX28" fmla="*/ 53813 w 315040"/>
                <a:gd name="connsiteY28" fmla="*/ 99805 h 23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5040" h="233763">
                  <a:moveTo>
                    <a:pt x="53813" y="99805"/>
                  </a:moveTo>
                  <a:cubicBezTo>
                    <a:pt x="59984" y="80956"/>
                    <a:pt x="68672" y="63024"/>
                    <a:pt x="79632" y="46487"/>
                  </a:cubicBezTo>
                  <a:cubicBezTo>
                    <a:pt x="89405" y="36017"/>
                    <a:pt x="100882" y="27290"/>
                    <a:pt x="113585" y="20667"/>
                  </a:cubicBezTo>
                  <a:cubicBezTo>
                    <a:pt x="115522" y="19144"/>
                    <a:pt x="118001" y="18485"/>
                    <a:pt x="120428" y="18860"/>
                  </a:cubicBezTo>
                  <a:cubicBezTo>
                    <a:pt x="122777" y="19970"/>
                    <a:pt x="124391" y="22216"/>
                    <a:pt x="124688" y="24798"/>
                  </a:cubicBezTo>
                  <a:cubicBezTo>
                    <a:pt x="128303" y="38999"/>
                    <a:pt x="120040" y="53716"/>
                    <a:pt x="121331" y="68304"/>
                  </a:cubicBezTo>
                  <a:cubicBezTo>
                    <a:pt x="121305" y="69608"/>
                    <a:pt x="121822" y="70874"/>
                    <a:pt x="122751" y="71790"/>
                  </a:cubicBezTo>
                  <a:cubicBezTo>
                    <a:pt x="124688" y="73339"/>
                    <a:pt x="127399" y="71790"/>
                    <a:pt x="129206" y="70112"/>
                  </a:cubicBezTo>
                  <a:cubicBezTo>
                    <a:pt x="147306" y="52890"/>
                    <a:pt x="166490" y="36843"/>
                    <a:pt x="186655" y="22087"/>
                  </a:cubicBezTo>
                  <a:cubicBezTo>
                    <a:pt x="206989" y="7176"/>
                    <a:pt x="231685" y="-596"/>
                    <a:pt x="256885" y="11"/>
                  </a:cubicBezTo>
                  <a:cubicBezTo>
                    <a:pt x="256885" y="19892"/>
                    <a:pt x="240231" y="35255"/>
                    <a:pt x="224610" y="47649"/>
                  </a:cubicBezTo>
                  <a:cubicBezTo>
                    <a:pt x="245034" y="30750"/>
                    <a:pt x="269666" y="19737"/>
                    <a:pt x="295873" y="15761"/>
                  </a:cubicBezTo>
                  <a:cubicBezTo>
                    <a:pt x="300649" y="23120"/>
                    <a:pt x="294066" y="32415"/>
                    <a:pt x="287869" y="38741"/>
                  </a:cubicBezTo>
                  <a:lnTo>
                    <a:pt x="244879" y="82247"/>
                  </a:lnTo>
                  <a:cubicBezTo>
                    <a:pt x="262759" y="69699"/>
                    <a:pt x="283389" y="61643"/>
                    <a:pt x="305039" y="58751"/>
                  </a:cubicBezTo>
                  <a:cubicBezTo>
                    <a:pt x="307104" y="58106"/>
                    <a:pt x="309299" y="58106"/>
                    <a:pt x="311365" y="58751"/>
                  </a:cubicBezTo>
                  <a:cubicBezTo>
                    <a:pt x="314618" y="60791"/>
                    <a:pt x="315883" y="64922"/>
                    <a:pt x="314334" y="68434"/>
                  </a:cubicBezTo>
                  <a:cubicBezTo>
                    <a:pt x="312862" y="71868"/>
                    <a:pt x="310500" y="74863"/>
                    <a:pt x="307492" y="77083"/>
                  </a:cubicBezTo>
                  <a:cubicBezTo>
                    <a:pt x="283208" y="98759"/>
                    <a:pt x="256730" y="117840"/>
                    <a:pt x="228483" y="134016"/>
                  </a:cubicBezTo>
                  <a:cubicBezTo>
                    <a:pt x="244336" y="126618"/>
                    <a:pt x="261158" y="121493"/>
                    <a:pt x="278444" y="118782"/>
                  </a:cubicBezTo>
                  <a:cubicBezTo>
                    <a:pt x="280162" y="127858"/>
                    <a:pt x="276495" y="137101"/>
                    <a:pt x="269020" y="142536"/>
                  </a:cubicBezTo>
                  <a:cubicBezTo>
                    <a:pt x="258008" y="152167"/>
                    <a:pt x="245821" y="160365"/>
                    <a:pt x="232744" y="166936"/>
                  </a:cubicBezTo>
                  <a:cubicBezTo>
                    <a:pt x="208873" y="182299"/>
                    <a:pt x="182343" y="193078"/>
                    <a:pt x="154510" y="198694"/>
                  </a:cubicBezTo>
                  <a:cubicBezTo>
                    <a:pt x="136952" y="201018"/>
                    <a:pt x="118104" y="199598"/>
                    <a:pt x="102870" y="208377"/>
                  </a:cubicBezTo>
                  <a:cubicBezTo>
                    <a:pt x="95770" y="212508"/>
                    <a:pt x="89961" y="218705"/>
                    <a:pt x="83247" y="223352"/>
                  </a:cubicBezTo>
                  <a:cubicBezTo>
                    <a:pt x="69821" y="232905"/>
                    <a:pt x="52870" y="236081"/>
                    <a:pt x="36901" y="232002"/>
                  </a:cubicBezTo>
                  <a:cubicBezTo>
                    <a:pt x="22777" y="227999"/>
                    <a:pt x="11107" y="218059"/>
                    <a:pt x="4885" y="204762"/>
                  </a:cubicBezTo>
                  <a:cubicBezTo>
                    <a:pt x="-3597" y="188328"/>
                    <a:pt x="-977" y="168356"/>
                    <a:pt x="11468" y="154672"/>
                  </a:cubicBezTo>
                  <a:cubicBezTo>
                    <a:pt x="29129" y="139412"/>
                    <a:pt x="43524" y="120757"/>
                    <a:pt x="53813" y="99805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2115628" y="4194071"/>
              <a:ext cx="285824" cy="582993"/>
            </a:xfrm>
            <a:custGeom>
              <a:avLst/>
              <a:gdLst>
                <a:gd name="connsiteX0" fmla="*/ 251693 w 285824"/>
                <a:gd name="connsiteY0" fmla="*/ 127512 h 582993"/>
                <a:gd name="connsiteX1" fmla="*/ 116914 w 285824"/>
                <a:gd name="connsiteY1" fmla="*/ 431668 h 582993"/>
                <a:gd name="connsiteX2" fmla="*/ 45781 w 285824"/>
                <a:gd name="connsiteY2" fmla="*/ 580132 h 582993"/>
                <a:gd name="connsiteX3" fmla="*/ 43199 w 285824"/>
                <a:gd name="connsiteY3" fmla="*/ 582972 h 582993"/>
                <a:gd name="connsiteX4" fmla="*/ 22801 w 285824"/>
                <a:gd name="connsiteY4" fmla="*/ 546824 h 582993"/>
                <a:gd name="connsiteX5" fmla="*/ -49 w 285824"/>
                <a:gd name="connsiteY5" fmla="*/ 477498 h 582993"/>
                <a:gd name="connsiteX6" fmla="*/ 31838 w 285824"/>
                <a:gd name="connsiteY6" fmla="*/ 371121 h 582993"/>
                <a:gd name="connsiteX7" fmla="*/ 208058 w 285824"/>
                <a:gd name="connsiteY7" fmla="*/ 220 h 582993"/>
                <a:gd name="connsiteX8" fmla="*/ 278933 w 285824"/>
                <a:gd name="connsiteY8" fmla="*/ 37788 h 582993"/>
                <a:gd name="connsiteX9" fmla="*/ 251693 w 285824"/>
                <a:gd name="connsiteY9" fmla="*/ 127512 h 58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824" h="582993">
                  <a:moveTo>
                    <a:pt x="251693" y="127512"/>
                  </a:moveTo>
                  <a:cubicBezTo>
                    <a:pt x="197640" y="224607"/>
                    <a:pt x="152533" y="326401"/>
                    <a:pt x="116914" y="431668"/>
                  </a:cubicBezTo>
                  <a:cubicBezTo>
                    <a:pt x="99357" y="484211"/>
                    <a:pt x="82832" y="539336"/>
                    <a:pt x="45781" y="580132"/>
                  </a:cubicBezTo>
                  <a:cubicBezTo>
                    <a:pt x="45019" y="581165"/>
                    <a:pt x="44154" y="582120"/>
                    <a:pt x="43199" y="582972"/>
                  </a:cubicBezTo>
                  <a:cubicBezTo>
                    <a:pt x="35479" y="571469"/>
                    <a:pt x="28662" y="559385"/>
                    <a:pt x="22801" y="546824"/>
                  </a:cubicBezTo>
                  <a:cubicBezTo>
                    <a:pt x="12422" y="524722"/>
                    <a:pt x="4754" y="501446"/>
                    <a:pt x="-49" y="477498"/>
                  </a:cubicBezTo>
                  <a:cubicBezTo>
                    <a:pt x="-49" y="440834"/>
                    <a:pt x="15830" y="404816"/>
                    <a:pt x="31838" y="371121"/>
                  </a:cubicBezTo>
                  <a:cubicBezTo>
                    <a:pt x="90617" y="247444"/>
                    <a:pt x="149357" y="123806"/>
                    <a:pt x="208058" y="220"/>
                  </a:cubicBezTo>
                  <a:cubicBezTo>
                    <a:pt x="228972" y="-1716"/>
                    <a:pt x="252726" y="7708"/>
                    <a:pt x="278933" y="37788"/>
                  </a:cubicBezTo>
                  <a:cubicBezTo>
                    <a:pt x="299976" y="61800"/>
                    <a:pt x="267185" y="99626"/>
                    <a:pt x="251693" y="127512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1505379" y="4620209"/>
              <a:ext cx="650399" cy="405632"/>
            </a:xfrm>
            <a:custGeom>
              <a:avLst/>
              <a:gdLst>
                <a:gd name="connsiteX0" fmla="*/ 648027 w 650399"/>
                <a:gd name="connsiteY0" fmla="*/ 143665 h 405632"/>
                <a:gd name="connsiteX1" fmla="*/ 616010 w 650399"/>
                <a:gd name="connsiteY1" fmla="*/ 208214 h 405632"/>
                <a:gd name="connsiteX2" fmla="*/ 547330 w 650399"/>
                <a:gd name="connsiteY2" fmla="*/ 358485 h 405632"/>
                <a:gd name="connsiteX3" fmla="*/ 428171 w 650399"/>
                <a:gd name="connsiteY3" fmla="*/ 397215 h 405632"/>
                <a:gd name="connsiteX4" fmla="*/ 53785 w 650399"/>
                <a:gd name="connsiteY4" fmla="*/ 403283 h 405632"/>
                <a:gd name="connsiteX5" fmla="*/ 5889 w 650399"/>
                <a:gd name="connsiteY5" fmla="*/ 391793 h 405632"/>
                <a:gd name="connsiteX6" fmla="*/ -49 w 650399"/>
                <a:gd name="connsiteY6" fmla="*/ 385854 h 405632"/>
                <a:gd name="connsiteX7" fmla="*/ 24738 w 650399"/>
                <a:gd name="connsiteY7" fmla="*/ 353063 h 405632"/>
                <a:gd name="connsiteX8" fmla="*/ 118335 w 650399"/>
                <a:gd name="connsiteY8" fmla="*/ 334731 h 405632"/>
                <a:gd name="connsiteX9" fmla="*/ 465739 w 650399"/>
                <a:gd name="connsiteY9" fmla="*/ 322725 h 405632"/>
                <a:gd name="connsiteX10" fmla="*/ 486782 w 650399"/>
                <a:gd name="connsiteY10" fmla="*/ 316916 h 405632"/>
                <a:gd name="connsiteX11" fmla="*/ 499692 w 650399"/>
                <a:gd name="connsiteY11" fmla="*/ 292387 h 405632"/>
                <a:gd name="connsiteX12" fmla="*/ 555205 w 650399"/>
                <a:gd name="connsiteY12" fmla="*/ 130755 h 405632"/>
                <a:gd name="connsiteX13" fmla="*/ 626596 w 650399"/>
                <a:gd name="connsiteY13" fmla="*/ -22 h 405632"/>
                <a:gd name="connsiteX14" fmla="*/ 639506 w 650399"/>
                <a:gd name="connsiteY14" fmla="*/ 44001 h 405632"/>
                <a:gd name="connsiteX15" fmla="*/ 648027 w 650399"/>
                <a:gd name="connsiteY15" fmla="*/ 143665 h 40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399" h="405632">
                  <a:moveTo>
                    <a:pt x="648027" y="143665"/>
                  </a:moveTo>
                  <a:cubicBezTo>
                    <a:pt x="642604" y="166516"/>
                    <a:pt x="624918" y="186913"/>
                    <a:pt x="616010" y="208214"/>
                  </a:cubicBezTo>
                  <a:cubicBezTo>
                    <a:pt x="596516" y="255723"/>
                    <a:pt x="591610" y="325436"/>
                    <a:pt x="547330" y="358485"/>
                  </a:cubicBezTo>
                  <a:cubicBezTo>
                    <a:pt x="515571" y="386758"/>
                    <a:pt x="469870" y="393471"/>
                    <a:pt x="428171" y="397215"/>
                  </a:cubicBezTo>
                  <a:cubicBezTo>
                    <a:pt x="303591" y="408576"/>
                    <a:pt x="178107" y="405994"/>
                    <a:pt x="53785" y="403283"/>
                  </a:cubicBezTo>
                  <a:cubicBezTo>
                    <a:pt x="36989" y="404819"/>
                    <a:pt x="20155" y="400791"/>
                    <a:pt x="5889" y="391793"/>
                  </a:cubicBezTo>
                  <a:cubicBezTo>
                    <a:pt x="3695" y="390050"/>
                    <a:pt x="1694" y="388049"/>
                    <a:pt x="-49" y="385854"/>
                  </a:cubicBezTo>
                  <a:cubicBezTo>
                    <a:pt x="5321" y="373009"/>
                    <a:pt x="13855" y="361739"/>
                    <a:pt x="24738" y="353063"/>
                  </a:cubicBezTo>
                  <a:cubicBezTo>
                    <a:pt x="50558" y="333311"/>
                    <a:pt x="85931" y="333827"/>
                    <a:pt x="118335" y="334731"/>
                  </a:cubicBezTo>
                  <a:cubicBezTo>
                    <a:pt x="234278" y="338023"/>
                    <a:pt x="350299" y="334021"/>
                    <a:pt x="465739" y="322725"/>
                  </a:cubicBezTo>
                  <a:cubicBezTo>
                    <a:pt x="473149" y="322686"/>
                    <a:pt x="480405" y="320685"/>
                    <a:pt x="486782" y="316916"/>
                  </a:cubicBezTo>
                  <a:cubicBezTo>
                    <a:pt x="493663" y="310383"/>
                    <a:pt x="498207" y="301759"/>
                    <a:pt x="499692" y="292387"/>
                  </a:cubicBezTo>
                  <a:cubicBezTo>
                    <a:pt x="514861" y="237417"/>
                    <a:pt x="533400" y="183440"/>
                    <a:pt x="555205" y="130755"/>
                  </a:cubicBezTo>
                  <a:cubicBezTo>
                    <a:pt x="566953" y="102999"/>
                    <a:pt x="593934" y="10693"/>
                    <a:pt x="626596" y="-22"/>
                  </a:cubicBezTo>
                  <a:cubicBezTo>
                    <a:pt x="633903" y="13598"/>
                    <a:pt x="638292" y="28587"/>
                    <a:pt x="639506" y="44001"/>
                  </a:cubicBezTo>
                  <a:cubicBezTo>
                    <a:pt x="643250" y="74339"/>
                    <a:pt x="655385" y="112552"/>
                    <a:pt x="648027" y="143665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1923303" y="5059016"/>
              <a:ext cx="322973" cy="597597"/>
            </a:xfrm>
            <a:custGeom>
              <a:avLst/>
              <a:gdLst>
                <a:gd name="connsiteX0" fmla="*/ 19155 w 322973"/>
                <a:gd name="connsiteY0" fmla="*/ 588668 h 597597"/>
                <a:gd name="connsiteX1" fmla="*/ 7278 w 322973"/>
                <a:gd name="connsiteY1" fmla="*/ 597576 h 597597"/>
                <a:gd name="connsiteX2" fmla="*/ 5470 w 322973"/>
                <a:gd name="connsiteY2" fmla="*/ 594607 h 597597"/>
                <a:gd name="connsiteX3" fmla="*/ 17347 w 322973"/>
                <a:gd name="connsiteY3" fmla="*/ 516115 h 597597"/>
                <a:gd name="connsiteX4" fmla="*/ 190081 w 322973"/>
                <a:gd name="connsiteY4" fmla="*/ 222415 h 597597"/>
                <a:gd name="connsiteX5" fmla="*/ 215901 w 322973"/>
                <a:gd name="connsiteY5" fmla="*/ 176456 h 597597"/>
                <a:gd name="connsiteX6" fmla="*/ 224293 w 322973"/>
                <a:gd name="connsiteY6" fmla="*/ 129077 h 597597"/>
                <a:gd name="connsiteX7" fmla="*/ 234620 w 322973"/>
                <a:gd name="connsiteY7" fmla="*/ 64528 h 597597"/>
                <a:gd name="connsiteX8" fmla="*/ 319051 w 322973"/>
                <a:gd name="connsiteY8" fmla="*/ -22 h 597597"/>
                <a:gd name="connsiteX9" fmla="*/ 322924 w 322973"/>
                <a:gd name="connsiteY9" fmla="*/ 144698 h 597597"/>
                <a:gd name="connsiteX10" fmla="*/ 19155 w 322973"/>
                <a:gd name="connsiteY10" fmla="*/ 588668 h 59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2973" h="597597">
                  <a:moveTo>
                    <a:pt x="19155" y="588668"/>
                  </a:moveTo>
                  <a:cubicBezTo>
                    <a:pt x="15605" y="592154"/>
                    <a:pt x="11615" y="595149"/>
                    <a:pt x="7278" y="597576"/>
                  </a:cubicBezTo>
                  <a:cubicBezTo>
                    <a:pt x="6632" y="596543"/>
                    <a:pt x="6116" y="595510"/>
                    <a:pt x="5470" y="594607"/>
                  </a:cubicBezTo>
                  <a:cubicBezTo>
                    <a:pt x="-7440" y="570336"/>
                    <a:pt x="4696" y="540643"/>
                    <a:pt x="17347" y="516115"/>
                  </a:cubicBezTo>
                  <a:cubicBezTo>
                    <a:pt x="69413" y="415082"/>
                    <a:pt x="127081" y="317019"/>
                    <a:pt x="190081" y="222415"/>
                  </a:cubicBezTo>
                  <a:cubicBezTo>
                    <a:pt x="200603" y="208253"/>
                    <a:pt x="209278" y="192813"/>
                    <a:pt x="215901" y="176456"/>
                  </a:cubicBezTo>
                  <a:cubicBezTo>
                    <a:pt x="220446" y="161029"/>
                    <a:pt x="223260" y="145137"/>
                    <a:pt x="224293" y="129077"/>
                  </a:cubicBezTo>
                  <a:cubicBezTo>
                    <a:pt x="226875" y="107259"/>
                    <a:pt x="230360" y="85700"/>
                    <a:pt x="234620" y="64528"/>
                  </a:cubicBezTo>
                  <a:cubicBezTo>
                    <a:pt x="267282" y="37675"/>
                    <a:pt x="319051" y="9919"/>
                    <a:pt x="319051" y="-22"/>
                  </a:cubicBezTo>
                  <a:cubicBezTo>
                    <a:pt x="321246" y="48261"/>
                    <a:pt x="322537" y="96286"/>
                    <a:pt x="322924" y="144698"/>
                  </a:cubicBezTo>
                  <a:cubicBezTo>
                    <a:pt x="322020" y="173100"/>
                    <a:pt x="58530" y="553553"/>
                    <a:pt x="19155" y="588668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2588925" y="3751816"/>
              <a:ext cx="36536" cy="51128"/>
            </a:xfrm>
            <a:custGeom>
              <a:avLst/>
              <a:gdLst>
                <a:gd name="connsiteX0" fmla="*/ 10259 w 36536"/>
                <a:gd name="connsiteY0" fmla="*/ 54 h 51128"/>
                <a:gd name="connsiteX1" fmla="*/ 1351 w 36536"/>
                <a:gd name="connsiteY1" fmla="*/ 4831 h 51128"/>
                <a:gd name="connsiteX2" fmla="*/ 576 w 36536"/>
                <a:gd name="connsiteY2" fmla="*/ 15546 h 51128"/>
                <a:gd name="connsiteX3" fmla="*/ 4707 w 36536"/>
                <a:gd name="connsiteY3" fmla="*/ 25616 h 51128"/>
                <a:gd name="connsiteX4" fmla="*/ 13615 w 36536"/>
                <a:gd name="connsiteY4" fmla="*/ 43560 h 51128"/>
                <a:gd name="connsiteX5" fmla="*/ 31044 w 36536"/>
                <a:gd name="connsiteY5" fmla="*/ 50790 h 51128"/>
                <a:gd name="connsiteX6" fmla="*/ 34916 w 36536"/>
                <a:gd name="connsiteY6" fmla="*/ 48337 h 51128"/>
                <a:gd name="connsiteX7" fmla="*/ 36466 w 36536"/>
                <a:gd name="connsiteY7" fmla="*/ 42527 h 51128"/>
                <a:gd name="connsiteX8" fmla="*/ 28720 w 36536"/>
                <a:gd name="connsiteY8" fmla="*/ 15417 h 51128"/>
                <a:gd name="connsiteX9" fmla="*/ 20974 w 36536"/>
                <a:gd name="connsiteY9" fmla="*/ 8704 h 51128"/>
                <a:gd name="connsiteX10" fmla="*/ 10259 w 36536"/>
                <a:gd name="connsiteY10" fmla="*/ 54 h 5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536" h="51128">
                  <a:moveTo>
                    <a:pt x="10259" y="54"/>
                  </a:moveTo>
                  <a:cubicBezTo>
                    <a:pt x="6566" y="-436"/>
                    <a:pt x="2990" y="1487"/>
                    <a:pt x="1351" y="4831"/>
                  </a:cubicBezTo>
                  <a:cubicBezTo>
                    <a:pt x="-198" y="8187"/>
                    <a:pt x="-470" y="11996"/>
                    <a:pt x="576" y="15546"/>
                  </a:cubicBezTo>
                  <a:cubicBezTo>
                    <a:pt x="1764" y="18980"/>
                    <a:pt x="3145" y="22336"/>
                    <a:pt x="4707" y="25616"/>
                  </a:cubicBezTo>
                  <a:cubicBezTo>
                    <a:pt x="6915" y="31941"/>
                    <a:pt x="9910" y="37970"/>
                    <a:pt x="13615" y="43560"/>
                  </a:cubicBezTo>
                  <a:cubicBezTo>
                    <a:pt x="17437" y="49254"/>
                    <a:pt x="24305" y="52107"/>
                    <a:pt x="31044" y="50790"/>
                  </a:cubicBezTo>
                  <a:cubicBezTo>
                    <a:pt x="32515" y="50299"/>
                    <a:pt x="33845" y="49460"/>
                    <a:pt x="34916" y="48337"/>
                  </a:cubicBezTo>
                  <a:cubicBezTo>
                    <a:pt x="35975" y="46581"/>
                    <a:pt x="36504" y="44567"/>
                    <a:pt x="36466" y="42527"/>
                  </a:cubicBezTo>
                  <a:cubicBezTo>
                    <a:pt x="36763" y="32910"/>
                    <a:pt x="34052" y="23434"/>
                    <a:pt x="28720" y="15417"/>
                  </a:cubicBezTo>
                  <a:cubicBezTo>
                    <a:pt x="26486" y="12809"/>
                    <a:pt x="23866" y="10550"/>
                    <a:pt x="20974" y="8704"/>
                  </a:cubicBezTo>
                  <a:cubicBezTo>
                    <a:pt x="17617" y="5863"/>
                    <a:pt x="15035" y="958"/>
                    <a:pt x="10259" y="54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rot="1420199">
              <a:off x="3478310" y="3751427"/>
              <a:ext cx="305447" cy="145881"/>
            </a:xfrm>
            <a:custGeom>
              <a:avLst/>
              <a:gdLst>
                <a:gd name="connsiteX0" fmla="*/ 274931 w 305447"/>
                <a:gd name="connsiteY0" fmla="*/ -22 h 145881"/>
                <a:gd name="connsiteX1" fmla="*/ 305398 w 305447"/>
                <a:gd name="connsiteY1" fmla="*/ -22 h 145881"/>
                <a:gd name="connsiteX2" fmla="*/ 305398 w 305447"/>
                <a:gd name="connsiteY2" fmla="*/ 145860 h 145881"/>
                <a:gd name="connsiteX3" fmla="*/ 274931 w 305447"/>
                <a:gd name="connsiteY3" fmla="*/ 145860 h 145881"/>
                <a:gd name="connsiteX4" fmla="*/ 30418 w 305447"/>
                <a:gd name="connsiteY4" fmla="*/ 145860 h 145881"/>
                <a:gd name="connsiteX5" fmla="*/ -49 w 305447"/>
                <a:gd name="connsiteY5" fmla="*/ 145860 h 145881"/>
                <a:gd name="connsiteX6" fmla="*/ -49 w 305447"/>
                <a:gd name="connsiteY6" fmla="*/ -22 h 145881"/>
                <a:gd name="connsiteX7" fmla="*/ 30418 w 305447"/>
                <a:gd name="connsiteY7" fmla="*/ -22 h 14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447" h="145881">
                  <a:moveTo>
                    <a:pt x="274931" y="-22"/>
                  </a:moveTo>
                  <a:cubicBezTo>
                    <a:pt x="291758" y="-22"/>
                    <a:pt x="305398" y="-22"/>
                    <a:pt x="305398" y="-22"/>
                  </a:cubicBezTo>
                  <a:lnTo>
                    <a:pt x="305398" y="145860"/>
                  </a:lnTo>
                  <a:cubicBezTo>
                    <a:pt x="305398" y="145860"/>
                    <a:pt x="291758" y="145860"/>
                    <a:pt x="274931" y="145860"/>
                  </a:cubicBezTo>
                  <a:lnTo>
                    <a:pt x="30418" y="145860"/>
                  </a:lnTo>
                  <a:cubicBezTo>
                    <a:pt x="13592" y="145860"/>
                    <a:pt x="-49" y="145860"/>
                    <a:pt x="-49" y="145860"/>
                  </a:cubicBezTo>
                  <a:lnTo>
                    <a:pt x="-49" y="-22"/>
                  </a:lnTo>
                  <a:cubicBezTo>
                    <a:pt x="-49" y="-22"/>
                    <a:pt x="13592" y="-22"/>
                    <a:pt x="30418" y="-22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 rot="1420199">
              <a:off x="3460994" y="3800330"/>
              <a:ext cx="341595" cy="52930"/>
            </a:xfrm>
            <a:custGeom>
              <a:avLst/>
              <a:gdLst>
                <a:gd name="connsiteX0" fmla="*/ 315985 w 341595"/>
                <a:gd name="connsiteY0" fmla="*/ -22 h 52930"/>
                <a:gd name="connsiteX1" fmla="*/ 341546 w 341595"/>
                <a:gd name="connsiteY1" fmla="*/ -22 h 52930"/>
                <a:gd name="connsiteX2" fmla="*/ 341546 w 341595"/>
                <a:gd name="connsiteY2" fmla="*/ 52909 h 52930"/>
                <a:gd name="connsiteX3" fmla="*/ 315985 w 341595"/>
                <a:gd name="connsiteY3" fmla="*/ 52909 h 52930"/>
                <a:gd name="connsiteX4" fmla="*/ 25513 w 341595"/>
                <a:gd name="connsiteY4" fmla="*/ 52909 h 52930"/>
                <a:gd name="connsiteX5" fmla="*/ -49 w 341595"/>
                <a:gd name="connsiteY5" fmla="*/ 52909 h 52930"/>
                <a:gd name="connsiteX6" fmla="*/ -49 w 341595"/>
                <a:gd name="connsiteY6" fmla="*/ -22 h 52930"/>
                <a:gd name="connsiteX7" fmla="*/ 25513 w 341595"/>
                <a:gd name="connsiteY7" fmla="*/ -22 h 5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1595" h="52930">
                  <a:moveTo>
                    <a:pt x="315985" y="-22"/>
                  </a:moveTo>
                  <a:cubicBezTo>
                    <a:pt x="330102" y="-22"/>
                    <a:pt x="341546" y="-22"/>
                    <a:pt x="341546" y="-22"/>
                  </a:cubicBezTo>
                  <a:lnTo>
                    <a:pt x="341546" y="52909"/>
                  </a:lnTo>
                  <a:cubicBezTo>
                    <a:pt x="341546" y="52909"/>
                    <a:pt x="330102" y="52909"/>
                    <a:pt x="315985" y="52909"/>
                  </a:cubicBezTo>
                  <a:lnTo>
                    <a:pt x="25513" y="52909"/>
                  </a:lnTo>
                  <a:cubicBezTo>
                    <a:pt x="11395" y="52909"/>
                    <a:pt x="-49" y="52909"/>
                    <a:pt x="-49" y="52909"/>
                  </a:cubicBezTo>
                  <a:lnTo>
                    <a:pt x="-49" y="-22"/>
                  </a:lnTo>
                  <a:cubicBezTo>
                    <a:pt x="-49" y="-22"/>
                    <a:pt x="11395" y="-22"/>
                    <a:pt x="25513" y="-22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537264" y="3126328"/>
              <a:ext cx="562743" cy="690112"/>
            </a:xfrm>
            <a:custGeom>
              <a:avLst/>
              <a:gdLst>
                <a:gd name="connsiteX0" fmla="*/ 539971 w 562743"/>
                <a:gd name="connsiteY0" fmla="*/ 378834 h 690112"/>
                <a:gd name="connsiteX1" fmla="*/ 461866 w 562743"/>
                <a:gd name="connsiteY1" fmla="*/ 480822 h 690112"/>
                <a:gd name="connsiteX2" fmla="*/ 248853 w 562743"/>
                <a:gd name="connsiteY2" fmla="*/ 690091 h 690112"/>
                <a:gd name="connsiteX3" fmla="*/ -49 w 562743"/>
                <a:gd name="connsiteY3" fmla="*/ 581003 h 690112"/>
                <a:gd name="connsiteX4" fmla="*/ 22801 w 562743"/>
                <a:gd name="connsiteY4" fmla="*/ 271166 h 690112"/>
                <a:gd name="connsiteX5" fmla="*/ 291507 w 562743"/>
                <a:gd name="connsiteY5" fmla="*/ -19 h 690112"/>
                <a:gd name="connsiteX6" fmla="*/ 562692 w 562743"/>
                <a:gd name="connsiteY6" fmla="*/ 268674 h 690112"/>
                <a:gd name="connsiteX7" fmla="*/ 539971 w 562743"/>
                <a:gd name="connsiteY7" fmla="*/ 378318 h 69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743" h="690112">
                  <a:moveTo>
                    <a:pt x="539971" y="378834"/>
                  </a:moveTo>
                  <a:cubicBezTo>
                    <a:pt x="522581" y="418648"/>
                    <a:pt x="495768" y="453647"/>
                    <a:pt x="461866" y="480822"/>
                  </a:cubicBezTo>
                  <a:lnTo>
                    <a:pt x="248853" y="690091"/>
                  </a:lnTo>
                  <a:lnTo>
                    <a:pt x="-49" y="581003"/>
                  </a:lnTo>
                  <a:lnTo>
                    <a:pt x="22801" y="271166"/>
                  </a:lnTo>
                  <a:cubicBezTo>
                    <a:pt x="22117" y="122081"/>
                    <a:pt x="142411" y="667"/>
                    <a:pt x="291507" y="-19"/>
                  </a:cubicBezTo>
                  <a:cubicBezTo>
                    <a:pt x="440591" y="-706"/>
                    <a:pt x="561995" y="119595"/>
                    <a:pt x="562692" y="268674"/>
                  </a:cubicBezTo>
                  <a:cubicBezTo>
                    <a:pt x="562860" y="306410"/>
                    <a:pt x="555127" y="343758"/>
                    <a:pt x="539971" y="378318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3537264" y="3126328"/>
              <a:ext cx="562743" cy="690112"/>
            </a:xfrm>
            <a:custGeom>
              <a:avLst/>
              <a:gdLst>
                <a:gd name="connsiteX0" fmla="*/ 539971 w 562743"/>
                <a:gd name="connsiteY0" fmla="*/ 378834 h 690112"/>
                <a:gd name="connsiteX1" fmla="*/ 461866 w 562743"/>
                <a:gd name="connsiteY1" fmla="*/ 480822 h 690112"/>
                <a:gd name="connsiteX2" fmla="*/ 248853 w 562743"/>
                <a:gd name="connsiteY2" fmla="*/ 690091 h 690112"/>
                <a:gd name="connsiteX3" fmla="*/ -49 w 562743"/>
                <a:gd name="connsiteY3" fmla="*/ 581003 h 690112"/>
                <a:gd name="connsiteX4" fmla="*/ 22801 w 562743"/>
                <a:gd name="connsiteY4" fmla="*/ 271166 h 690112"/>
                <a:gd name="connsiteX5" fmla="*/ 291507 w 562743"/>
                <a:gd name="connsiteY5" fmla="*/ -19 h 690112"/>
                <a:gd name="connsiteX6" fmla="*/ 562692 w 562743"/>
                <a:gd name="connsiteY6" fmla="*/ 268674 h 690112"/>
                <a:gd name="connsiteX7" fmla="*/ 539971 w 562743"/>
                <a:gd name="connsiteY7" fmla="*/ 378318 h 69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743" h="690112">
                  <a:moveTo>
                    <a:pt x="539971" y="378834"/>
                  </a:moveTo>
                  <a:cubicBezTo>
                    <a:pt x="522581" y="418648"/>
                    <a:pt x="495768" y="453647"/>
                    <a:pt x="461866" y="480822"/>
                  </a:cubicBezTo>
                  <a:lnTo>
                    <a:pt x="248853" y="690091"/>
                  </a:lnTo>
                  <a:lnTo>
                    <a:pt x="-49" y="581003"/>
                  </a:lnTo>
                  <a:lnTo>
                    <a:pt x="22801" y="271166"/>
                  </a:lnTo>
                  <a:cubicBezTo>
                    <a:pt x="22117" y="122081"/>
                    <a:pt x="142411" y="667"/>
                    <a:pt x="291507" y="-19"/>
                  </a:cubicBezTo>
                  <a:cubicBezTo>
                    <a:pt x="440591" y="-706"/>
                    <a:pt x="561995" y="119595"/>
                    <a:pt x="562692" y="268674"/>
                  </a:cubicBezTo>
                  <a:cubicBezTo>
                    <a:pt x="562860" y="306410"/>
                    <a:pt x="555127" y="343758"/>
                    <a:pt x="539971" y="378318"/>
                  </a:cubicBezTo>
                  <a:close/>
                </a:path>
              </a:pathLst>
            </a:custGeom>
            <a:solidFill>
              <a:srgbClr val="FFFFFF">
                <a:alpha val="69000"/>
              </a:srgbClr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3626122" y="3441791"/>
              <a:ext cx="269216" cy="333080"/>
            </a:xfrm>
            <a:custGeom>
              <a:avLst/>
              <a:gdLst>
                <a:gd name="connsiteX0" fmla="*/ 299 w 269216"/>
                <a:gd name="connsiteY0" fmla="*/ 309434 h 333080"/>
                <a:gd name="connsiteX1" fmla="*/ 50906 w 269216"/>
                <a:gd name="connsiteY1" fmla="*/ 41941 h 333080"/>
                <a:gd name="connsiteX2" fmla="*/ 92088 w 269216"/>
                <a:gd name="connsiteY2" fmla="*/ 113 h 333080"/>
                <a:gd name="connsiteX3" fmla="*/ 136757 w 269216"/>
                <a:gd name="connsiteY3" fmla="*/ 51752 h 333080"/>
                <a:gd name="connsiteX4" fmla="*/ 104353 w 269216"/>
                <a:gd name="connsiteY4" fmla="*/ 142122 h 333080"/>
                <a:gd name="connsiteX5" fmla="*/ 111324 w 269216"/>
                <a:gd name="connsiteY5" fmla="*/ 73441 h 333080"/>
                <a:gd name="connsiteX6" fmla="*/ 134562 w 269216"/>
                <a:gd name="connsiteY6" fmla="*/ 27869 h 333080"/>
                <a:gd name="connsiteX7" fmla="*/ 181554 w 269216"/>
                <a:gd name="connsiteY7" fmla="*/ 14959 h 333080"/>
                <a:gd name="connsiteX8" fmla="*/ 202080 w 269216"/>
                <a:gd name="connsiteY8" fmla="*/ 84156 h 333080"/>
                <a:gd name="connsiteX9" fmla="*/ 149538 w 269216"/>
                <a:gd name="connsiteY9" fmla="*/ 155031 h 333080"/>
                <a:gd name="connsiteX10" fmla="*/ 208535 w 269216"/>
                <a:gd name="connsiteY10" fmla="*/ 72279 h 333080"/>
                <a:gd name="connsiteX11" fmla="*/ 243650 w 269216"/>
                <a:gd name="connsiteY11" fmla="*/ 67244 h 333080"/>
                <a:gd name="connsiteX12" fmla="*/ 268695 w 269216"/>
                <a:gd name="connsiteY12" fmla="*/ 90482 h 333080"/>
                <a:gd name="connsiteX13" fmla="*/ 266759 w 269216"/>
                <a:gd name="connsiteY13" fmla="*/ 110880 h 333080"/>
                <a:gd name="connsiteX14" fmla="*/ 179359 w 269216"/>
                <a:gd name="connsiteY14" fmla="*/ 231071 h 333080"/>
                <a:gd name="connsiteX15" fmla="*/ 68722 w 269216"/>
                <a:gd name="connsiteY15" fmla="*/ 333059 h 33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9216" h="333080">
                  <a:moveTo>
                    <a:pt x="299" y="309434"/>
                  </a:moveTo>
                  <a:cubicBezTo>
                    <a:pt x="-2773" y="217631"/>
                    <a:pt x="14500" y="126281"/>
                    <a:pt x="50906" y="41941"/>
                  </a:cubicBezTo>
                  <a:cubicBezTo>
                    <a:pt x="59039" y="23093"/>
                    <a:pt x="71691" y="2049"/>
                    <a:pt x="92088" y="113"/>
                  </a:cubicBezTo>
                  <a:cubicBezTo>
                    <a:pt x="117263" y="-2211"/>
                    <a:pt x="134562" y="25933"/>
                    <a:pt x="136757" y="51752"/>
                  </a:cubicBezTo>
                  <a:cubicBezTo>
                    <a:pt x="139481" y="85137"/>
                    <a:pt x="127681" y="118083"/>
                    <a:pt x="104353" y="142122"/>
                  </a:cubicBezTo>
                  <a:cubicBezTo>
                    <a:pt x="100235" y="119026"/>
                    <a:pt x="102649" y="95233"/>
                    <a:pt x="111324" y="73441"/>
                  </a:cubicBezTo>
                  <a:cubicBezTo>
                    <a:pt x="115520" y="56684"/>
                    <a:pt x="123472" y="41102"/>
                    <a:pt x="134562" y="27869"/>
                  </a:cubicBezTo>
                  <a:cubicBezTo>
                    <a:pt x="146297" y="14650"/>
                    <a:pt x="164720" y="9589"/>
                    <a:pt x="181554" y="14959"/>
                  </a:cubicBezTo>
                  <a:cubicBezTo>
                    <a:pt x="206083" y="24771"/>
                    <a:pt x="209956" y="58853"/>
                    <a:pt x="202080" y="84156"/>
                  </a:cubicBezTo>
                  <a:cubicBezTo>
                    <a:pt x="192953" y="112984"/>
                    <a:pt x="174467" y="137926"/>
                    <a:pt x="149538" y="155031"/>
                  </a:cubicBezTo>
                  <a:cubicBezTo>
                    <a:pt x="152971" y="118871"/>
                    <a:pt x="175474" y="87319"/>
                    <a:pt x="208535" y="72279"/>
                  </a:cubicBezTo>
                  <a:cubicBezTo>
                    <a:pt x="219432" y="66986"/>
                    <a:pt x="231709" y="65217"/>
                    <a:pt x="243650" y="67244"/>
                  </a:cubicBezTo>
                  <a:cubicBezTo>
                    <a:pt x="255760" y="69542"/>
                    <a:pt x="265494" y="78579"/>
                    <a:pt x="268695" y="90482"/>
                  </a:cubicBezTo>
                  <a:cubicBezTo>
                    <a:pt x="269728" y="97337"/>
                    <a:pt x="269057" y="104334"/>
                    <a:pt x="266759" y="110880"/>
                  </a:cubicBezTo>
                  <a:cubicBezTo>
                    <a:pt x="253849" y="159292"/>
                    <a:pt x="217314" y="198021"/>
                    <a:pt x="179359" y="231071"/>
                  </a:cubicBezTo>
                  <a:cubicBezTo>
                    <a:pt x="141404" y="264120"/>
                    <a:pt x="99834" y="293554"/>
                    <a:pt x="68722" y="333059"/>
                  </a:cubicBezTo>
                </a:path>
              </a:pathLst>
            </a:custGeom>
            <a:noFill/>
            <a:ln w="1032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420199">
              <a:off x="3478310" y="3751427"/>
              <a:ext cx="305447" cy="145881"/>
            </a:xfrm>
            <a:custGeom>
              <a:avLst/>
              <a:gdLst>
                <a:gd name="connsiteX0" fmla="*/ 274931 w 305447"/>
                <a:gd name="connsiteY0" fmla="*/ -22 h 145881"/>
                <a:gd name="connsiteX1" fmla="*/ 305398 w 305447"/>
                <a:gd name="connsiteY1" fmla="*/ -22 h 145881"/>
                <a:gd name="connsiteX2" fmla="*/ 305398 w 305447"/>
                <a:gd name="connsiteY2" fmla="*/ 145860 h 145881"/>
                <a:gd name="connsiteX3" fmla="*/ 274931 w 305447"/>
                <a:gd name="connsiteY3" fmla="*/ 145860 h 145881"/>
                <a:gd name="connsiteX4" fmla="*/ 30418 w 305447"/>
                <a:gd name="connsiteY4" fmla="*/ 145860 h 145881"/>
                <a:gd name="connsiteX5" fmla="*/ -49 w 305447"/>
                <a:gd name="connsiteY5" fmla="*/ 145860 h 145881"/>
                <a:gd name="connsiteX6" fmla="*/ -49 w 305447"/>
                <a:gd name="connsiteY6" fmla="*/ -22 h 145881"/>
                <a:gd name="connsiteX7" fmla="*/ 30418 w 305447"/>
                <a:gd name="connsiteY7" fmla="*/ -22 h 14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447" h="145881">
                  <a:moveTo>
                    <a:pt x="274931" y="-22"/>
                  </a:moveTo>
                  <a:cubicBezTo>
                    <a:pt x="291758" y="-22"/>
                    <a:pt x="305398" y="-22"/>
                    <a:pt x="305398" y="-22"/>
                  </a:cubicBezTo>
                  <a:lnTo>
                    <a:pt x="305398" y="145860"/>
                  </a:lnTo>
                  <a:cubicBezTo>
                    <a:pt x="305398" y="145860"/>
                    <a:pt x="291758" y="145860"/>
                    <a:pt x="274931" y="145860"/>
                  </a:cubicBezTo>
                  <a:lnTo>
                    <a:pt x="30418" y="145860"/>
                  </a:lnTo>
                  <a:cubicBezTo>
                    <a:pt x="13592" y="145860"/>
                    <a:pt x="-49" y="145860"/>
                    <a:pt x="-49" y="145860"/>
                  </a:cubicBezTo>
                  <a:lnTo>
                    <a:pt x="-49" y="-22"/>
                  </a:lnTo>
                  <a:cubicBezTo>
                    <a:pt x="-49" y="-22"/>
                    <a:pt x="13592" y="-22"/>
                    <a:pt x="30418" y="-22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 rot="1420199">
              <a:off x="3460994" y="3800330"/>
              <a:ext cx="341595" cy="52930"/>
            </a:xfrm>
            <a:custGeom>
              <a:avLst/>
              <a:gdLst>
                <a:gd name="connsiteX0" fmla="*/ 315985 w 341595"/>
                <a:gd name="connsiteY0" fmla="*/ -22 h 52930"/>
                <a:gd name="connsiteX1" fmla="*/ 341546 w 341595"/>
                <a:gd name="connsiteY1" fmla="*/ -22 h 52930"/>
                <a:gd name="connsiteX2" fmla="*/ 341546 w 341595"/>
                <a:gd name="connsiteY2" fmla="*/ 52909 h 52930"/>
                <a:gd name="connsiteX3" fmla="*/ 315985 w 341595"/>
                <a:gd name="connsiteY3" fmla="*/ 52909 h 52930"/>
                <a:gd name="connsiteX4" fmla="*/ 25513 w 341595"/>
                <a:gd name="connsiteY4" fmla="*/ 52909 h 52930"/>
                <a:gd name="connsiteX5" fmla="*/ -49 w 341595"/>
                <a:gd name="connsiteY5" fmla="*/ 52909 h 52930"/>
                <a:gd name="connsiteX6" fmla="*/ -49 w 341595"/>
                <a:gd name="connsiteY6" fmla="*/ -22 h 52930"/>
                <a:gd name="connsiteX7" fmla="*/ 25513 w 341595"/>
                <a:gd name="connsiteY7" fmla="*/ -22 h 5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1595" h="52930">
                  <a:moveTo>
                    <a:pt x="315985" y="-22"/>
                  </a:moveTo>
                  <a:cubicBezTo>
                    <a:pt x="330102" y="-22"/>
                    <a:pt x="341546" y="-22"/>
                    <a:pt x="341546" y="-22"/>
                  </a:cubicBezTo>
                  <a:lnTo>
                    <a:pt x="341546" y="52909"/>
                  </a:lnTo>
                  <a:cubicBezTo>
                    <a:pt x="341546" y="52909"/>
                    <a:pt x="330102" y="52909"/>
                    <a:pt x="315985" y="52909"/>
                  </a:cubicBezTo>
                  <a:lnTo>
                    <a:pt x="25513" y="52909"/>
                  </a:lnTo>
                  <a:cubicBezTo>
                    <a:pt x="11395" y="52909"/>
                    <a:pt x="-49" y="52909"/>
                    <a:pt x="-49" y="52909"/>
                  </a:cubicBezTo>
                  <a:lnTo>
                    <a:pt x="-49" y="-22"/>
                  </a:lnTo>
                  <a:cubicBezTo>
                    <a:pt x="-49" y="-22"/>
                    <a:pt x="11395" y="-22"/>
                    <a:pt x="25513" y="-22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1" name="任意多边形 30"/>
          <p:cNvSpPr/>
          <p:nvPr userDrawn="1"/>
        </p:nvSpPr>
        <p:spPr>
          <a:xfrm rot="17737803" flipH="1" flipV="1">
            <a:off x="9525952" y="-1636348"/>
            <a:ext cx="2160364" cy="4113619"/>
          </a:xfrm>
          <a:custGeom>
            <a:avLst/>
            <a:gdLst>
              <a:gd name="connsiteX0" fmla="*/ 2598916 w 3307629"/>
              <a:gd name="connsiteY0" fmla="*/ 68693 h 6298164"/>
              <a:gd name="connsiteX1" fmla="*/ 3307629 w 3307629"/>
              <a:gd name="connsiteY1" fmla="*/ 3034747 h 6298164"/>
              <a:gd name="connsiteX2" fmla="*/ 2598917 w 3307629"/>
              <a:gd name="connsiteY2" fmla="*/ 6000801 h 6298164"/>
              <a:gd name="connsiteX3" fmla="*/ 2432294 w 3307629"/>
              <a:gd name="connsiteY3" fmla="*/ 6298164 h 6298164"/>
              <a:gd name="connsiteX4" fmla="*/ 0 w 3307629"/>
              <a:gd name="connsiteY4" fmla="*/ 1228401 h 6298164"/>
              <a:gd name="connsiteX5" fmla="*/ 2560424 w 3307629"/>
              <a:gd name="connsiteY5" fmla="*/ 0 h 6298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7629" h="6298164">
                <a:moveTo>
                  <a:pt x="2598916" y="68693"/>
                </a:moveTo>
                <a:cubicBezTo>
                  <a:pt x="3049776" y="942132"/>
                  <a:pt x="3307629" y="1954896"/>
                  <a:pt x="3307629" y="3034747"/>
                </a:cubicBezTo>
                <a:cubicBezTo>
                  <a:pt x="3307629" y="4114599"/>
                  <a:pt x="3049775" y="5127362"/>
                  <a:pt x="2598917" y="6000801"/>
                </a:cubicBezTo>
                <a:lnTo>
                  <a:pt x="2432294" y="6298164"/>
                </a:lnTo>
                <a:lnTo>
                  <a:pt x="0" y="1228401"/>
                </a:lnTo>
                <a:lnTo>
                  <a:pt x="2560424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2">
                  <a:lumMod val="67000"/>
                  <a:lumOff val="3300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 rot="3862197" flipV="1">
            <a:off x="375538" y="-1167118"/>
            <a:ext cx="1539361" cy="2942721"/>
          </a:xfrm>
          <a:custGeom>
            <a:avLst/>
            <a:gdLst>
              <a:gd name="connsiteX0" fmla="*/ 0 w 1539361"/>
              <a:gd name="connsiteY0" fmla="*/ 570428 h 2942721"/>
              <a:gd name="connsiteX1" fmla="*/ 1138142 w 1539361"/>
              <a:gd name="connsiteY1" fmla="*/ 2942721 h 2942721"/>
              <a:gd name="connsiteX2" fmla="*/ 1205809 w 1539361"/>
              <a:gd name="connsiteY2" fmla="*/ 2821960 h 2942721"/>
              <a:gd name="connsiteX3" fmla="*/ 1539361 w 1539361"/>
              <a:gd name="connsiteY3" fmla="*/ 1426000 h 2942721"/>
              <a:gd name="connsiteX4" fmla="*/ 1205809 w 1539361"/>
              <a:gd name="connsiteY4" fmla="*/ 30040 h 2942721"/>
              <a:gd name="connsiteX5" fmla="*/ 1188975 w 1539361"/>
              <a:gd name="connsiteY5" fmla="*/ 0 h 294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9361" h="2942721">
                <a:moveTo>
                  <a:pt x="0" y="570428"/>
                </a:moveTo>
                <a:lnTo>
                  <a:pt x="1138142" y="2942721"/>
                </a:lnTo>
                <a:lnTo>
                  <a:pt x="1205809" y="2821960"/>
                </a:lnTo>
                <a:cubicBezTo>
                  <a:pt x="1418003" y="2410880"/>
                  <a:pt x="1539361" y="1934227"/>
                  <a:pt x="1539361" y="1426000"/>
                </a:cubicBezTo>
                <a:cubicBezTo>
                  <a:pt x="1539361" y="917773"/>
                  <a:pt x="1418004" y="441120"/>
                  <a:pt x="1205809" y="30040"/>
                </a:cubicBezTo>
                <a:lnTo>
                  <a:pt x="1188975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2">
                  <a:alpha val="0"/>
                  <a:lumMod val="67000"/>
                  <a:lumOff val="3300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3153389" flipV="1">
            <a:off x="179579" y="-853358"/>
            <a:ext cx="1430810" cy="2820111"/>
          </a:xfrm>
          <a:custGeom>
            <a:avLst/>
            <a:gdLst>
              <a:gd name="connsiteX0" fmla="*/ 720432 w 1430810"/>
              <a:gd name="connsiteY0" fmla="*/ 2332270 h 2820111"/>
              <a:gd name="connsiteX1" fmla="*/ 1094002 w 1430810"/>
              <a:gd name="connsiteY1" fmla="*/ 2820111 h 2820111"/>
              <a:gd name="connsiteX2" fmla="*/ 1097258 w 1430810"/>
              <a:gd name="connsiteY2" fmla="*/ 2814301 h 2820111"/>
              <a:gd name="connsiteX3" fmla="*/ 1430810 w 1430810"/>
              <a:gd name="connsiteY3" fmla="*/ 1418341 h 2820111"/>
              <a:gd name="connsiteX4" fmla="*/ 1097258 w 1430810"/>
              <a:gd name="connsiteY4" fmla="*/ 22381 h 2820111"/>
              <a:gd name="connsiteX5" fmla="*/ 1084716 w 1430810"/>
              <a:gd name="connsiteY5" fmla="*/ 0 h 2820111"/>
              <a:gd name="connsiteX6" fmla="*/ 0 w 1430810"/>
              <a:gd name="connsiteY6" fmla="*/ 830635 h 282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0810" h="2820111">
                <a:moveTo>
                  <a:pt x="720432" y="2332270"/>
                </a:moveTo>
                <a:lnTo>
                  <a:pt x="1094002" y="2820111"/>
                </a:lnTo>
                <a:lnTo>
                  <a:pt x="1097258" y="2814301"/>
                </a:lnTo>
                <a:cubicBezTo>
                  <a:pt x="1309452" y="2403221"/>
                  <a:pt x="1430810" y="1926568"/>
                  <a:pt x="1430810" y="1418341"/>
                </a:cubicBezTo>
                <a:cubicBezTo>
                  <a:pt x="1430810" y="910114"/>
                  <a:pt x="1309453" y="433461"/>
                  <a:pt x="1097258" y="22381"/>
                </a:cubicBezTo>
                <a:lnTo>
                  <a:pt x="1084716" y="0"/>
                </a:lnTo>
                <a:lnTo>
                  <a:pt x="0" y="830635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46000"/>
                </a:schemeClr>
              </a:gs>
              <a:gs pos="0">
                <a:srgbClr val="476CE1">
                  <a:lumMod val="67000"/>
                  <a:lumOff val="33000"/>
                  <a:alpha val="0"/>
                </a:srgb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7.svg"/><Relationship Id="rId4" Type="http://schemas.openxmlformats.org/officeDocument/2006/relationships/image" Target="../media/image22.png"/><Relationship Id="rId9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5" Type="http://schemas.openxmlformats.org/officeDocument/2006/relationships/image" Target="../media/image34.sv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eg"/><Relationship Id="rId5" Type="http://schemas.openxmlformats.org/officeDocument/2006/relationships/image" Target="../media/image44.sv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3.sv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8275" y="1304925"/>
            <a:ext cx="70408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latin typeface="+mj-ea"/>
                <a:ea typeface="+mj-ea"/>
                <a:sym typeface="+mn-ea"/>
              </a:rPr>
              <a:t>Gospel</a:t>
            </a:r>
            <a:r>
              <a:rPr lang="en-US" altLang="zh-CN" sz="6600" b="1" dirty="0">
                <a:latin typeface="+mj-ea"/>
                <a:ea typeface="+mj-ea"/>
                <a:sym typeface="+mn-ea"/>
              </a:rPr>
              <a:t>-</a:t>
            </a:r>
            <a:r>
              <a:rPr lang="zh-CN" altLang="en-US" sz="6600" b="1" dirty="0">
                <a:latin typeface="+mj-ea"/>
                <a:ea typeface="+mj-ea"/>
                <a:sym typeface="+mn-ea"/>
              </a:rPr>
              <a:t>福大之音</a:t>
            </a:r>
            <a:endParaRPr lang="zh-CN" altLang="en-US" sz="6600" b="1" dirty="0">
              <a:latin typeface="+mj-ea"/>
              <a:ea typeface="+mj-ea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1437934" y="1117476"/>
            <a:ext cx="2819400" cy="187122"/>
          </a:xfrm>
          <a:prstGeom prst="parallelogram">
            <a:avLst/>
          </a:prstGeom>
          <a:gradFill>
            <a:gsLst>
              <a:gs pos="100000">
                <a:schemeClr val="accent3"/>
              </a:gs>
              <a:gs pos="20000">
                <a:schemeClr val="accent3">
                  <a:alpha val="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1" name="平行四边形 120"/>
          <p:cNvSpPr/>
          <p:nvPr/>
        </p:nvSpPr>
        <p:spPr>
          <a:xfrm>
            <a:off x="1183693" y="1228903"/>
            <a:ext cx="2819400" cy="187122"/>
          </a:xfrm>
          <a:prstGeom prst="parallelogram">
            <a:avLst/>
          </a:prstGeom>
          <a:gradFill>
            <a:gsLst>
              <a:gs pos="100000">
                <a:schemeClr val="accent3"/>
              </a:gs>
              <a:gs pos="20000">
                <a:schemeClr val="accent3">
                  <a:alpha val="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>
            <a:off x="6668464" y="2412595"/>
            <a:ext cx="2819400" cy="187122"/>
          </a:xfrm>
          <a:prstGeom prst="parallelogram">
            <a:avLst/>
          </a:prstGeom>
          <a:gradFill>
            <a:gsLst>
              <a:gs pos="100000">
                <a:schemeClr val="accent3"/>
              </a:gs>
              <a:gs pos="20000">
                <a:schemeClr val="accent3">
                  <a:alpha val="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7534936" y="2547032"/>
            <a:ext cx="2819400" cy="187122"/>
          </a:xfrm>
          <a:prstGeom prst="parallelogram">
            <a:avLst/>
          </a:prstGeom>
          <a:gradFill>
            <a:gsLst>
              <a:gs pos="100000">
                <a:schemeClr val="accent3"/>
              </a:gs>
              <a:gs pos="20000">
                <a:schemeClr val="accent3">
                  <a:alpha val="0"/>
                </a:schemeClr>
              </a:gs>
            </a:gsLst>
            <a:lin ang="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33750" y="2734310"/>
            <a:ext cx="662305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4400" dirty="0">
                <a:latin typeface="+mj-ea"/>
                <a:ea typeface="+mj-ea"/>
                <a:sym typeface="+mn-ea"/>
              </a:rPr>
              <a:t>选题与需求分析答辩</a:t>
            </a:r>
          </a:p>
        </p:txBody>
      </p:sp>
      <p:sp>
        <p:nvSpPr>
          <p:cNvPr id="8" name="任意多边形: 形状 4"/>
          <p:cNvSpPr/>
          <p:nvPr/>
        </p:nvSpPr>
        <p:spPr>
          <a:xfrm>
            <a:off x="2828290" y="3660140"/>
            <a:ext cx="6536055" cy="237490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8575" cap="rnd">
            <a:solidFill>
              <a:schemeClr val="accent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2785" y="4032250"/>
            <a:ext cx="5991860" cy="3702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algn="dist">
              <a:defRPr/>
            </a:pPr>
            <a:r>
              <a:rPr lang="en-US" altLang="zh-CN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Mistral" panose="03090702030407020403" pitchFamily="66" charset="0"/>
                <a:ea typeface="等线" panose="02010600030101010101" charset="-122"/>
              </a:rPr>
              <a:t>TOPIC SELECTION AND DEMAND ANALYSIS DEFENSE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Mistral" panose="03090702030407020403" pitchFamily="66" charset="0"/>
              <a:ea typeface="等线" panose="02010600030101010101" charset="-122"/>
              <a:cs typeface="+mn-cs"/>
            </a:endParaRPr>
          </a:p>
        </p:txBody>
      </p:sp>
      <p:sp>
        <p:nvSpPr>
          <p:cNvPr id="27" name="student-graduation-cap-shape_52041"/>
          <p:cNvSpPr>
            <a:spLocks noChangeAspect="1"/>
          </p:cNvSpPr>
          <p:nvPr/>
        </p:nvSpPr>
        <p:spPr bwMode="auto">
          <a:xfrm>
            <a:off x="3255010" y="4649470"/>
            <a:ext cx="421640" cy="507365"/>
          </a:xfrm>
          <a:custGeom>
            <a:avLst/>
            <a:gdLst>
              <a:gd name="connsiteX0" fmla="*/ 56671 w 279400"/>
              <a:gd name="connsiteY0" fmla="*/ 192087 h 336550"/>
              <a:gd name="connsiteX1" fmla="*/ 224047 w 279400"/>
              <a:gd name="connsiteY1" fmla="*/ 192087 h 336550"/>
              <a:gd name="connsiteX2" fmla="*/ 279400 w 279400"/>
              <a:gd name="connsiteY2" fmla="*/ 247752 h 336550"/>
              <a:gd name="connsiteX3" fmla="*/ 279400 w 279400"/>
              <a:gd name="connsiteY3" fmla="*/ 336550 h 336550"/>
              <a:gd name="connsiteX4" fmla="*/ 176602 w 279400"/>
              <a:gd name="connsiteY4" fmla="*/ 336550 h 336550"/>
              <a:gd name="connsiteX5" fmla="*/ 158151 w 279400"/>
              <a:gd name="connsiteY5" fmla="*/ 245101 h 336550"/>
              <a:gd name="connsiteX6" fmla="*/ 151562 w 279400"/>
              <a:gd name="connsiteY6" fmla="*/ 239800 h 336550"/>
              <a:gd name="connsiteX7" fmla="*/ 167377 w 279400"/>
              <a:gd name="connsiteY7" fmla="*/ 213293 h 336550"/>
              <a:gd name="connsiteX8" fmla="*/ 167377 w 279400"/>
              <a:gd name="connsiteY8" fmla="*/ 209317 h 336550"/>
              <a:gd name="connsiteX9" fmla="*/ 163423 w 279400"/>
              <a:gd name="connsiteY9" fmla="*/ 207991 h 336550"/>
              <a:gd name="connsiteX10" fmla="*/ 121249 w 279400"/>
              <a:gd name="connsiteY10" fmla="*/ 207991 h 336550"/>
              <a:gd name="connsiteX11" fmla="*/ 118613 w 279400"/>
              <a:gd name="connsiteY11" fmla="*/ 209317 h 336550"/>
              <a:gd name="connsiteX12" fmla="*/ 118613 w 279400"/>
              <a:gd name="connsiteY12" fmla="*/ 213293 h 336550"/>
              <a:gd name="connsiteX13" fmla="*/ 134429 w 279400"/>
              <a:gd name="connsiteY13" fmla="*/ 239800 h 336550"/>
              <a:gd name="connsiteX14" fmla="*/ 126521 w 279400"/>
              <a:gd name="connsiteY14" fmla="*/ 245101 h 336550"/>
              <a:gd name="connsiteX15" fmla="*/ 110706 w 279400"/>
              <a:gd name="connsiteY15" fmla="*/ 336550 h 336550"/>
              <a:gd name="connsiteX16" fmla="*/ 0 w 279400"/>
              <a:gd name="connsiteY16" fmla="*/ 336550 h 336550"/>
              <a:gd name="connsiteX17" fmla="*/ 0 w 279400"/>
              <a:gd name="connsiteY17" fmla="*/ 247752 h 336550"/>
              <a:gd name="connsiteX18" fmla="*/ 56671 w 279400"/>
              <a:gd name="connsiteY18" fmla="*/ 192087 h 336550"/>
              <a:gd name="connsiteX19" fmla="*/ 138907 w 279400"/>
              <a:gd name="connsiteY19" fmla="*/ 0 h 336550"/>
              <a:gd name="connsiteX20" fmla="*/ 219076 w 279400"/>
              <a:gd name="connsiteY20" fmla="*/ 80169 h 336550"/>
              <a:gd name="connsiteX21" fmla="*/ 138907 w 279400"/>
              <a:gd name="connsiteY21" fmla="*/ 160338 h 336550"/>
              <a:gd name="connsiteX22" fmla="*/ 58738 w 279400"/>
              <a:gd name="connsiteY22" fmla="*/ 80169 h 336550"/>
              <a:gd name="connsiteX23" fmla="*/ 138907 w 279400"/>
              <a:gd name="connsiteY23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79400" h="336550">
                <a:moveTo>
                  <a:pt x="56671" y="192087"/>
                </a:moveTo>
                <a:cubicBezTo>
                  <a:pt x="56671" y="192087"/>
                  <a:pt x="56671" y="192087"/>
                  <a:pt x="224047" y="192087"/>
                </a:cubicBezTo>
                <a:cubicBezTo>
                  <a:pt x="254360" y="192087"/>
                  <a:pt x="279400" y="217269"/>
                  <a:pt x="279400" y="247752"/>
                </a:cubicBezTo>
                <a:cubicBezTo>
                  <a:pt x="279400" y="247752"/>
                  <a:pt x="279400" y="247752"/>
                  <a:pt x="279400" y="336550"/>
                </a:cubicBezTo>
                <a:cubicBezTo>
                  <a:pt x="279400" y="336550"/>
                  <a:pt x="279400" y="336550"/>
                  <a:pt x="176602" y="336550"/>
                </a:cubicBezTo>
                <a:cubicBezTo>
                  <a:pt x="176602" y="336550"/>
                  <a:pt x="176602" y="336550"/>
                  <a:pt x="158151" y="245101"/>
                </a:cubicBezTo>
                <a:cubicBezTo>
                  <a:pt x="158151" y="242450"/>
                  <a:pt x="154197" y="239800"/>
                  <a:pt x="151562" y="239800"/>
                </a:cubicBezTo>
                <a:cubicBezTo>
                  <a:pt x="151562" y="239800"/>
                  <a:pt x="151562" y="239800"/>
                  <a:pt x="167377" y="213293"/>
                </a:cubicBezTo>
                <a:cubicBezTo>
                  <a:pt x="167377" y="211967"/>
                  <a:pt x="167377" y="210642"/>
                  <a:pt x="167377" y="209317"/>
                </a:cubicBezTo>
                <a:cubicBezTo>
                  <a:pt x="166059" y="207991"/>
                  <a:pt x="164741" y="207991"/>
                  <a:pt x="163423" y="207991"/>
                </a:cubicBezTo>
                <a:cubicBezTo>
                  <a:pt x="163423" y="207991"/>
                  <a:pt x="163423" y="207991"/>
                  <a:pt x="121249" y="207991"/>
                </a:cubicBezTo>
                <a:cubicBezTo>
                  <a:pt x="119931" y="207991"/>
                  <a:pt x="118613" y="207991"/>
                  <a:pt x="118613" y="209317"/>
                </a:cubicBezTo>
                <a:cubicBezTo>
                  <a:pt x="117296" y="210642"/>
                  <a:pt x="117296" y="211967"/>
                  <a:pt x="118613" y="213293"/>
                </a:cubicBezTo>
                <a:cubicBezTo>
                  <a:pt x="118613" y="213293"/>
                  <a:pt x="118613" y="213293"/>
                  <a:pt x="134429" y="239800"/>
                </a:cubicBezTo>
                <a:cubicBezTo>
                  <a:pt x="130475" y="239800"/>
                  <a:pt x="127839" y="242450"/>
                  <a:pt x="126521" y="245101"/>
                </a:cubicBezTo>
                <a:cubicBezTo>
                  <a:pt x="126521" y="245101"/>
                  <a:pt x="126521" y="245101"/>
                  <a:pt x="110706" y="336550"/>
                </a:cubicBezTo>
                <a:cubicBezTo>
                  <a:pt x="110706" y="336550"/>
                  <a:pt x="110706" y="336550"/>
                  <a:pt x="0" y="336550"/>
                </a:cubicBezTo>
                <a:cubicBezTo>
                  <a:pt x="0" y="336550"/>
                  <a:pt x="0" y="336550"/>
                  <a:pt x="0" y="247752"/>
                </a:cubicBezTo>
                <a:cubicBezTo>
                  <a:pt x="0" y="217269"/>
                  <a:pt x="25040" y="192087"/>
                  <a:pt x="56671" y="192087"/>
                </a:cubicBezTo>
                <a:close/>
                <a:moveTo>
                  <a:pt x="138907" y="0"/>
                </a:moveTo>
                <a:cubicBezTo>
                  <a:pt x="183183" y="0"/>
                  <a:pt x="219076" y="35893"/>
                  <a:pt x="219076" y="80169"/>
                </a:cubicBezTo>
                <a:cubicBezTo>
                  <a:pt x="219076" y="124445"/>
                  <a:pt x="183183" y="160338"/>
                  <a:pt x="138907" y="160338"/>
                </a:cubicBezTo>
                <a:cubicBezTo>
                  <a:pt x="94631" y="160338"/>
                  <a:pt x="58738" y="124445"/>
                  <a:pt x="58738" y="80169"/>
                </a:cubicBezTo>
                <a:cubicBezTo>
                  <a:pt x="58738" y="35893"/>
                  <a:pt x="94631" y="0"/>
                  <a:pt x="138907" y="0"/>
                </a:cubicBez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96055" y="4674870"/>
            <a:ext cx="286385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制作团队</a:t>
            </a:r>
            <a:r>
              <a:rPr lang="zh-CN" altLang="en-US" sz="2600" b="1" noProof="0" dirty="0" smtClean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：</a:t>
            </a:r>
            <a:r>
              <a:rPr lang="en-US" altLang="zh-CN" sz="2600" b="1" dirty="0">
                <a:solidFill>
                  <a:srgbClr val="404F64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I</a:t>
            </a:r>
            <a:r>
              <a:rPr lang="en-US" altLang="zh-CN" sz="2600" b="1" noProof="0" dirty="0" smtClean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K</a:t>
            </a:r>
            <a:r>
              <a:rPr lang="zh-CN" altLang="en-US" sz="2600" b="1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组</a:t>
            </a:r>
          </a:p>
        </p:txBody>
      </p:sp>
      <p:sp>
        <p:nvSpPr>
          <p:cNvPr id="22" name="student-graduation-cap-shape_52041"/>
          <p:cNvSpPr>
            <a:spLocks noChangeAspect="1"/>
          </p:cNvSpPr>
          <p:nvPr/>
        </p:nvSpPr>
        <p:spPr bwMode="auto">
          <a:xfrm>
            <a:off x="3243580" y="5472430"/>
            <a:ext cx="455930" cy="452755"/>
          </a:xfrm>
          <a:custGeom>
            <a:avLst/>
            <a:gdLst>
              <a:gd name="connsiteX0" fmla="*/ 248024 w 338138"/>
              <a:gd name="connsiteY0" fmla="*/ 246062 h 334963"/>
              <a:gd name="connsiteX1" fmla="*/ 266327 w 338138"/>
              <a:gd name="connsiteY1" fmla="*/ 246062 h 334963"/>
              <a:gd name="connsiteX2" fmla="*/ 279400 w 338138"/>
              <a:gd name="connsiteY2" fmla="*/ 260350 h 334963"/>
              <a:gd name="connsiteX3" fmla="*/ 266327 w 338138"/>
              <a:gd name="connsiteY3" fmla="*/ 274637 h 334963"/>
              <a:gd name="connsiteX4" fmla="*/ 248024 w 338138"/>
              <a:gd name="connsiteY4" fmla="*/ 274637 h 334963"/>
              <a:gd name="connsiteX5" fmla="*/ 234950 w 338138"/>
              <a:gd name="connsiteY5" fmla="*/ 260350 h 334963"/>
              <a:gd name="connsiteX6" fmla="*/ 248024 w 338138"/>
              <a:gd name="connsiteY6" fmla="*/ 246062 h 334963"/>
              <a:gd name="connsiteX7" fmla="*/ 160519 w 338138"/>
              <a:gd name="connsiteY7" fmla="*/ 246062 h 334963"/>
              <a:gd name="connsiteX8" fmla="*/ 177619 w 338138"/>
              <a:gd name="connsiteY8" fmla="*/ 246062 h 334963"/>
              <a:gd name="connsiteX9" fmla="*/ 192088 w 338138"/>
              <a:gd name="connsiteY9" fmla="*/ 260350 h 334963"/>
              <a:gd name="connsiteX10" fmla="*/ 177619 w 338138"/>
              <a:gd name="connsiteY10" fmla="*/ 274637 h 334963"/>
              <a:gd name="connsiteX11" fmla="*/ 160519 w 338138"/>
              <a:gd name="connsiteY11" fmla="*/ 274637 h 334963"/>
              <a:gd name="connsiteX12" fmla="*/ 146050 w 338138"/>
              <a:gd name="connsiteY12" fmla="*/ 260350 h 334963"/>
              <a:gd name="connsiteX13" fmla="*/ 160519 w 338138"/>
              <a:gd name="connsiteY13" fmla="*/ 246062 h 334963"/>
              <a:gd name="connsiteX14" fmla="*/ 71811 w 338138"/>
              <a:gd name="connsiteY14" fmla="*/ 246062 h 334963"/>
              <a:gd name="connsiteX15" fmla="*/ 90114 w 338138"/>
              <a:gd name="connsiteY15" fmla="*/ 246062 h 334963"/>
              <a:gd name="connsiteX16" fmla="*/ 103188 w 338138"/>
              <a:gd name="connsiteY16" fmla="*/ 260350 h 334963"/>
              <a:gd name="connsiteX17" fmla="*/ 90114 w 338138"/>
              <a:gd name="connsiteY17" fmla="*/ 274637 h 334963"/>
              <a:gd name="connsiteX18" fmla="*/ 71811 w 338138"/>
              <a:gd name="connsiteY18" fmla="*/ 274637 h 334963"/>
              <a:gd name="connsiteX19" fmla="*/ 58738 w 338138"/>
              <a:gd name="connsiteY19" fmla="*/ 260350 h 334963"/>
              <a:gd name="connsiteX20" fmla="*/ 71811 w 338138"/>
              <a:gd name="connsiteY20" fmla="*/ 246062 h 334963"/>
              <a:gd name="connsiteX21" fmla="*/ 248024 w 338138"/>
              <a:gd name="connsiteY21" fmla="*/ 185737 h 334963"/>
              <a:gd name="connsiteX22" fmla="*/ 266327 w 338138"/>
              <a:gd name="connsiteY22" fmla="*/ 185737 h 334963"/>
              <a:gd name="connsiteX23" fmla="*/ 279400 w 338138"/>
              <a:gd name="connsiteY23" fmla="*/ 200024 h 334963"/>
              <a:gd name="connsiteX24" fmla="*/ 266327 w 338138"/>
              <a:gd name="connsiteY24" fmla="*/ 214312 h 334963"/>
              <a:gd name="connsiteX25" fmla="*/ 248024 w 338138"/>
              <a:gd name="connsiteY25" fmla="*/ 214312 h 334963"/>
              <a:gd name="connsiteX26" fmla="*/ 234950 w 338138"/>
              <a:gd name="connsiteY26" fmla="*/ 200024 h 334963"/>
              <a:gd name="connsiteX27" fmla="*/ 248024 w 338138"/>
              <a:gd name="connsiteY27" fmla="*/ 185737 h 334963"/>
              <a:gd name="connsiteX28" fmla="*/ 160519 w 338138"/>
              <a:gd name="connsiteY28" fmla="*/ 185737 h 334963"/>
              <a:gd name="connsiteX29" fmla="*/ 177619 w 338138"/>
              <a:gd name="connsiteY29" fmla="*/ 185737 h 334963"/>
              <a:gd name="connsiteX30" fmla="*/ 192088 w 338138"/>
              <a:gd name="connsiteY30" fmla="*/ 200024 h 334963"/>
              <a:gd name="connsiteX31" fmla="*/ 177619 w 338138"/>
              <a:gd name="connsiteY31" fmla="*/ 214312 h 334963"/>
              <a:gd name="connsiteX32" fmla="*/ 160519 w 338138"/>
              <a:gd name="connsiteY32" fmla="*/ 214312 h 334963"/>
              <a:gd name="connsiteX33" fmla="*/ 146050 w 338138"/>
              <a:gd name="connsiteY33" fmla="*/ 200024 h 334963"/>
              <a:gd name="connsiteX34" fmla="*/ 160519 w 338138"/>
              <a:gd name="connsiteY34" fmla="*/ 185737 h 334963"/>
              <a:gd name="connsiteX35" fmla="*/ 71811 w 338138"/>
              <a:gd name="connsiteY35" fmla="*/ 185737 h 334963"/>
              <a:gd name="connsiteX36" fmla="*/ 90114 w 338138"/>
              <a:gd name="connsiteY36" fmla="*/ 185737 h 334963"/>
              <a:gd name="connsiteX37" fmla="*/ 103188 w 338138"/>
              <a:gd name="connsiteY37" fmla="*/ 200024 h 334963"/>
              <a:gd name="connsiteX38" fmla="*/ 90114 w 338138"/>
              <a:gd name="connsiteY38" fmla="*/ 214312 h 334963"/>
              <a:gd name="connsiteX39" fmla="*/ 71811 w 338138"/>
              <a:gd name="connsiteY39" fmla="*/ 214312 h 334963"/>
              <a:gd name="connsiteX40" fmla="*/ 58738 w 338138"/>
              <a:gd name="connsiteY40" fmla="*/ 200024 h 334963"/>
              <a:gd name="connsiteX41" fmla="*/ 71811 w 338138"/>
              <a:gd name="connsiteY41" fmla="*/ 185737 h 334963"/>
              <a:gd name="connsiteX42" fmla="*/ 248024 w 338138"/>
              <a:gd name="connsiteY42" fmla="*/ 125412 h 334963"/>
              <a:gd name="connsiteX43" fmla="*/ 266327 w 338138"/>
              <a:gd name="connsiteY43" fmla="*/ 125412 h 334963"/>
              <a:gd name="connsiteX44" fmla="*/ 279400 w 338138"/>
              <a:gd name="connsiteY44" fmla="*/ 139699 h 334963"/>
              <a:gd name="connsiteX45" fmla="*/ 266327 w 338138"/>
              <a:gd name="connsiteY45" fmla="*/ 153987 h 334963"/>
              <a:gd name="connsiteX46" fmla="*/ 248024 w 338138"/>
              <a:gd name="connsiteY46" fmla="*/ 153987 h 334963"/>
              <a:gd name="connsiteX47" fmla="*/ 234950 w 338138"/>
              <a:gd name="connsiteY47" fmla="*/ 139699 h 334963"/>
              <a:gd name="connsiteX48" fmla="*/ 248024 w 338138"/>
              <a:gd name="connsiteY48" fmla="*/ 125412 h 334963"/>
              <a:gd name="connsiteX49" fmla="*/ 160519 w 338138"/>
              <a:gd name="connsiteY49" fmla="*/ 125412 h 334963"/>
              <a:gd name="connsiteX50" fmla="*/ 177619 w 338138"/>
              <a:gd name="connsiteY50" fmla="*/ 125412 h 334963"/>
              <a:gd name="connsiteX51" fmla="*/ 192088 w 338138"/>
              <a:gd name="connsiteY51" fmla="*/ 139699 h 334963"/>
              <a:gd name="connsiteX52" fmla="*/ 177619 w 338138"/>
              <a:gd name="connsiteY52" fmla="*/ 153987 h 334963"/>
              <a:gd name="connsiteX53" fmla="*/ 160519 w 338138"/>
              <a:gd name="connsiteY53" fmla="*/ 153987 h 334963"/>
              <a:gd name="connsiteX54" fmla="*/ 146050 w 338138"/>
              <a:gd name="connsiteY54" fmla="*/ 139699 h 334963"/>
              <a:gd name="connsiteX55" fmla="*/ 160519 w 338138"/>
              <a:gd name="connsiteY55" fmla="*/ 125412 h 334963"/>
              <a:gd name="connsiteX56" fmla="*/ 71811 w 338138"/>
              <a:gd name="connsiteY56" fmla="*/ 125412 h 334963"/>
              <a:gd name="connsiteX57" fmla="*/ 90114 w 338138"/>
              <a:gd name="connsiteY57" fmla="*/ 125412 h 334963"/>
              <a:gd name="connsiteX58" fmla="*/ 103188 w 338138"/>
              <a:gd name="connsiteY58" fmla="*/ 139699 h 334963"/>
              <a:gd name="connsiteX59" fmla="*/ 90114 w 338138"/>
              <a:gd name="connsiteY59" fmla="*/ 153987 h 334963"/>
              <a:gd name="connsiteX60" fmla="*/ 71811 w 338138"/>
              <a:gd name="connsiteY60" fmla="*/ 153987 h 334963"/>
              <a:gd name="connsiteX61" fmla="*/ 58738 w 338138"/>
              <a:gd name="connsiteY61" fmla="*/ 139699 h 334963"/>
              <a:gd name="connsiteX62" fmla="*/ 71811 w 338138"/>
              <a:gd name="connsiteY62" fmla="*/ 125412 h 334963"/>
              <a:gd name="connsiteX63" fmla="*/ 51107 w 338138"/>
              <a:gd name="connsiteY63" fmla="*/ 52387 h 334963"/>
              <a:gd name="connsiteX64" fmla="*/ 28575 w 338138"/>
              <a:gd name="connsiteY64" fmla="*/ 73466 h 334963"/>
              <a:gd name="connsiteX65" fmla="*/ 28575 w 338138"/>
              <a:gd name="connsiteY65" fmla="*/ 285578 h 334963"/>
              <a:gd name="connsiteX66" fmla="*/ 51107 w 338138"/>
              <a:gd name="connsiteY66" fmla="*/ 307975 h 334963"/>
              <a:gd name="connsiteX67" fmla="*/ 287031 w 338138"/>
              <a:gd name="connsiteY67" fmla="*/ 307975 h 334963"/>
              <a:gd name="connsiteX68" fmla="*/ 309563 w 338138"/>
              <a:gd name="connsiteY68" fmla="*/ 285578 h 334963"/>
              <a:gd name="connsiteX69" fmla="*/ 309563 w 338138"/>
              <a:gd name="connsiteY69" fmla="*/ 74784 h 334963"/>
              <a:gd name="connsiteX70" fmla="*/ 287031 w 338138"/>
              <a:gd name="connsiteY70" fmla="*/ 52387 h 334963"/>
              <a:gd name="connsiteX71" fmla="*/ 264499 w 338138"/>
              <a:gd name="connsiteY71" fmla="*/ 52387 h 334963"/>
              <a:gd name="connsiteX72" fmla="*/ 264499 w 338138"/>
              <a:gd name="connsiteY72" fmla="*/ 61609 h 334963"/>
              <a:gd name="connsiteX73" fmla="*/ 249919 w 338138"/>
              <a:gd name="connsiteY73" fmla="*/ 74784 h 334963"/>
              <a:gd name="connsiteX74" fmla="*/ 235340 w 338138"/>
              <a:gd name="connsiteY74" fmla="*/ 61609 h 334963"/>
              <a:gd name="connsiteX75" fmla="*/ 235340 w 338138"/>
              <a:gd name="connsiteY75" fmla="*/ 52387 h 334963"/>
              <a:gd name="connsiteX76" fmla="*/ 101473 w 338138"/>
              <a:gd name="connsiteY76" fmla="*/ 52387 h 334963"/>
              <a:gd name="connsiteX77" fmla="*/ 101473 w 338138"/>
              <a:gd name="connsiteY77" fmla="*/ 61609 h 334963"/>
              <a:gd name="connsiteX78" fmla="*/ 86893 w 338138"/>
              <a:gd name="connsiteY78" fmla="*/ 74784 h 334963"/>
              <a:gd name="connsiteX79" fmla="*/ 73639 w 338138"/>
              <a:gd name="connsiteY79" fmla="*/ 61609 h 334963"/>
              <a:gd name="connsiteX80" fmla="*/ 73639 w 338138"/>
              <a:gd name="connsiteY80" fmla="*/ 52387 h 334963"/>
              <a:gd name="connsiteX81" fmla="*/ 51107 w 338138"/>
              <a:gd name="connsiteY81" fmla="*/ 52387 h 334963"/>
              <a:gd name="connsiteX82" fmla="*/ 87176 w 338138"/>
              <a:gd name="connsiteY82" fmla="*/ 0 h 334963"/>
              <a:gd name="connsiteX83" fmla="*/ 101706 w 338138"/>
              <a:gd name="connsiteY83" fmla="*/ 14449 h 334963"/>
              <a:gd name="connsiteX84" fmla="*/ 101706 w 338138"/>
              <a:gd name="connsiteY84" fmla="*/ 23644 h 334963"/>
              <a:gd name="connsiteX85" fmla="*/ 235112 w 338138"/>
              <a:gd name="connsiteY85" fmla="*/ 23644 h 334963"/>
              <a:gd name="connsiteX86" fmla="*/ 235112 w 338138"/>
              <a:gd name="connsiteY86" fmla="*/ 14449 h 334963"/>
              <a:gd name="connsiteX87" fmla="*/ 249641 w 338138"/>
              <a:gd name="connsiteY87" fmla="*/ 0 h 334963"/>
              <a:gd name="connsiteX88" fmla="*/ 264170 w 338138"/>
              <a:gd name="connsiteY88" fmla="*/ 14449 h 334963"/>
              <a:gd name="connsiteX89" fmla="*/ 264170 w 338138"/>
              <a:gd name="connsiteY89" fmla="*/ 23644 h 334963"/>
              <a:gd name="connsiteX90" fmla="*/ 286625 w 338138"/>
              <a:gd name="connsiteY90" fmla="*/ 23644 h 334963"/>
              <a:gd name="connsiteX91" fmla="*/ 338138 w 338138"/>
              <a:gd name="connsiteY91" fmla="*/ 74874 h 334963"/>
              <a:gd name="connsiteX92" fmla="*/ 338138 w 338138"/>
              <a:gd name="connsiteY92" fmla="*/ 285047 h 334963"/>
              <a:gd name="connsiteX93" fmla="*/ 286625 w 338138"/>
              <a:gd name="connsiteY93" fmla="*/ 334963 h 334963"/>
              <a:gd name="connsiteX94" fmla="*/ 51513 w 338138"/>
              <a:gd name="connsiteY94" fmla="*/ 334963 h 334963"/>
              <a:gd name="connsiteX95" fmla="*/ 0 w 338138"/>
              <a:gd name="connsiteY95" fmla="*/ 285047 h 334963"/>
              <a:gd name="connsiteX96" fmla="*/ 0 w 338138"/>
              <a:gd name="connsiteY96" fmla="*/ 74874 h 334963"/>
              <a:gd name="connsiteX97" fmla="*/ 51513 w 338138"/>
              <a:gd name="connsiteY97" fmla="*/ 23644 h 334963"/>
              <a:gd name="connsiteX98" fmla="*/ 73968 w 338138"/>
              <a:gd name="connsiteY98" fmla="*/ 23644 h 334963"/>
              <a:gd name="connsiteX99" fmla="*/ 73968 w 338138"/>
              <a:gd name="connsiteY99" fmla="*/ 14449 h 334963"/>
              <a:gd name="connsiteX100" fmla="*/ 87176 w 338138"/>
              <a:gd name="connsiteY100" fmla="*/ 0 h 33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38138" h="334963">
                <a:moveTo>
                  <a:pt x="248024" y="246062"/>
                </a:moveTo>
                <a:cubicBezTo>
                  <a:pt x="248024" y="246062"/>
                  <a:pt x="248024" y="246062"/>
                  <a:pt x="266327" y="246062"/>
                </a:cubicBezTo>
                <a:cubicBezTo>
                  <a:pt x="272863" y="246062"/>
                  <a:pt x="279400" y="252557"/>
                  <a:pt x="279400" y="260350"/>
                </a:cubicBezTo>
                <a:cubicBezTo>
                  <a:pt x="279400" y="268143"/>
                  <a:pt x="272863" y="274637"/>
                  <a:pt x="266327" y="274637"/>
                </a:cubicBezTo>
                <a:cubicBezTo>
                  <a:pt x="266327" y="274637"/>
                  <a:pt x="266327" y="274637"/>
                  <a:pt x="248024" y="274637"/>
                </a:cubicBezTo>
                <a:cubicBezTo>
                  <a:pt x="241487" y="274637"/>
                  <a:pt x="234950" y="268143"/>
                  <a:pt x="234950" y="260350"/>
                </a:cubicBezTo>
                <a:cubicBezTo>
                  <a:pt x="234950" y="252557"/>
                  <a:pt x="241487" y="246062"/>
                  <a:pt x="248024" y="246062"/>
                </a:cubicBezTo>
                <a:close/>
                <a:moveTo>
                  <a:pt x="160519" y="246062"/>
                </a:moveTo>
                <a:cubicBezTo>
                  <a:pt x="160519" y="246062"/>
                  <a:pt x="160519" y="246062"/>
                  <a:pt x="177619" y="246062"/>
                </a:cubicBezTo>
                <a:cubicBezTo>
                  <a:pt x="185511" y="246062"/>
                  <a:pt x="192088" y="252557"/>
                  <a:pt x="192088" y="260350"/>
                </a:cubicBezTo>
                <a:cubicBezTo>
                  <a:pt x="192088" y="268143"/>
                  <a:pt x="185511" y="274637"/>
                  <a:pt x="177619" y="274637"/>
                </a:cubicBezTo>
                <a:cubicBezTo>
                  <a:pt x="177619" y="274637"/>
                  <a:pt x="177619" y="274637"/>
                  <a:pt x="160519" y="274637"/>
                </a:cubicBezTo>
                <a:cubicBezTo>
                  <a:pt x="152627" y="274637"/>
                  <a:pt x="146050" y="268143"/>
                  <a:pt x="146050" y="260350"/>
                </a:cubicBezTo>
                <a:cubicBezTo>
                  <a:pt x="146050" y="252557"/>
                  <a:pt x="152627" y="246062"/>
                  <a:pt x="160519" y="246062"/>
                </a:cubicBezTo>
                <a:close/>
                <a:moveTo>
                  <a:pt x="71811" y="246062"/>
                </a:moveTo>
                <a:cubicBezTo>
                  <a:pt x="71811" y="246062"/>
                  <a:pt x="71811" y="246062"/>
                  <a:pt x="90114" y="246062"/>
                </a:cubicBezTo>
                <a:cubicBezTo>
                  <a:pt x="96651" y="246062"/>
                  <a:pt x="103188" y="252557"/>
                  <a:pt x="103188" y="260350"/>
                </a:cubicBezTo>
                <a:cubicBezTo>
                  <a:pt x="103188" y="268143"/>
                  <a:pt x="96651" y="274637"/>
                  <a:pt x="90114" y="274637"/>
                </a:cubicBezTo>
                <a:cubicBezTo>
                  <a:pt x="90114" y="274637"/>
                  <a:pt x="90114" y="274637"/>
                  <a:pt x="71811" y="274637"/>
                </a:cubicBezTo>
                <a:cubicBezTo>
                  <a:pt x="65275" y="274637"/>
                  <a:pt x="58738" y="268143"/>
                  <a:pt x="58738" y="260350"/>
                </a:cubicBezTo>
                <a:cubicBezTo>
                  <a:pt x="58738" y="252557"/>
                  <a:pt x="65275" y="246062"/>
                  <a:pt x="71811" y="246062"/>
                </a:cubicBezTo>
                <a:close/>
                <a:moveTo>
                  <a:pt x="248024" y="185737"/>
                </a:moveTo>
                <a:cubicBezTo>
                  <a:pt x="248024" y="185737"/>
                  <a:pt x="248024" y="185737"/>
                  <a:pt x="266327" y="185737"/>
                </a:cubicBezTo>
                <a:cubicBezTo>
                  <a:pt x="272863" y="185737"/>
                  <a:pt x="279400" y="192231"/>
                  <a:pt x="279400" y="200024"/>
                </a:cubicBezTo>
                <a:cubicBezTo>
                  <a:pt x="279400" y="209116"/>
                  <a:pt x="272863" y="214312"/>
                  <a:pt x="266327" y="214312"/>
                </a:cubicBezTo>
                <a:cubicBezTo>
                  <a:pt x="266327" y="214312"/>
                  <a:pt x="266327" y="214312"/>
                  <a:pt x="248024" y="214312"/>
                </a:cubicBezTo>
                <a:cubicBezTo>
                  <a:pt x="241487" y="214312"/>
                  <a:pt x="234950" y="207817"/>
                  <a:pt x="234950" y="200024"/>
                </a:cubicBezTo>
                <a:cubicBezTo>
                  <a:pt x="234950" y="192231"/>
                  <a:pt x="241487" y="185737"/>
                  <a:pt x="248024" y="185737"/>
                </a:cubicBezTo>
                <a:close/>
                <a:moveTo>
                  <a:pt x="160519" y="185737"/>
                </a:moveTo>
                <a:cubicBezTo>
                  <a:pt x="160519" y="185737"/>
                  <a:pt x="160519" y="185737"/>
                  <a:pt x="177619" y="185737"/>
                </a:cubicBezTo>
                <a:cubicBezTo>
                  <a:pt x="185511" y="185737"/>
                  <a:pt x="192088" y="192231"/>
                  <a:pt x="192088" y="200024"/>
                </a:cubicBezTo>
                <a:cubicBezTo>
                  <a:pt x="192088" y="209116"/>
                  <a:pt x="185511" y="214312"/>
                  <a:pt x="177619" y="214312"/>
                </a:cubicBezTo>
                <a:cubicBezTo>
                  <a:pt x="177619" y="214312"/>
                  <a:pt x="177619" y="214312"/>
                  <a:pt x="160519" y="214312"/>
                </a:cubicBezTo>
                <a:cubicBezTo>
                  <a:pt x="152627" y="214312"/>
                  <a:pt x="146050" y="207817"/>
                  <a:pt x="146050" y="200024"/>
                </a:cubicBezTo>
                <a:cubicBezTo>
                  <a:pt x="146050" y="192231"/>
                  <a:pt x="152627" y="185737"/>
                  <a:pt x="160519" y="185737"/>
                </a:cubicBezTo>
                <a:close/>
                <a:moveTo>
                  <a:pt x="71811" y="185737"/>
                </a:moveTo>
                <a:cubicBezTo>
                  <a:pt x="71811" y="185737"/>
                  <a:pt x="71811" y="185737"/>
                  <a:pt x="90114" y="185737"/>
                </a:cubicBezTo>
                <a:cubicBezTo>
                  <a:pt x="96651" y="185737"/>
                  <a:pt x="103188" y="192231"/>
                  <a:pt x="103188" y="200024"/>
                </a:cubicBezTo>
                <a:cubicBezTo>
                  <a:pt x="103188" y="209116"/>
                  <a:pt x="96651" y="214312"/>
                  <a:pt x="90114" y="214312"/>
                </a:cubicBezTo>
                <a:cubicBezTo>
                  <a:pt x="90114" y="214312"/>
                  <a:pt x="90114" y="214312"/>
                  <a:pt x="71811" y="214312"/>
                </a:cubicBezTo>
                <a:cubicBezTo>
                  <a:pt x="65275" y="214312"/>
                  <a:pt x="58738" y="207817"/>
                  <a:pt x="58738" y="200024"/>
                </a:cubicBezTo>
                <a:cubicBezTo>
                  <a:pt x="58738" y="192231"/>
                  <a:pt x="65275" y="185737"/>
                  <a:pt x="71811" y="185737"/>
                </a:cubicBezTo>
                <a:close/>
                <a:moveTo>
                  <a:pt x="248024" y="125412"/>
                </a:moveTo>
                <a:cubicBezTo>
                  <a:pt x="248024" y="125412"/>
                  <a:pt x="248024" y="125412"/>
                  <a:pt x="266327" y="125412"/>
                </a:cubicBezTo>
                <a:cubicBezTo>
                  <a:pt x="272863" y="125412"/>
                  <a:pt x="279400" y="131906"/>
                  <a:pt x="279400" y="139699"/>
                </a:cubicBezTo>
                <a:cubicBezTo>
                  <a:pt x="279400" y="147492"/>
                  <a:pt x="272863" y="153987"/>
                  <a:pt x="266327" y="153987"/>
                </a:cubicBezTo>
                <a:cubicBezTo>
                  <a:pt x="266327" y="153987"/>
                  <a:pt x="266327" y="153987"/>
                  <a:pt x="248024" y="153987"/>
                </a:cubicBezTo>
                <a:cubicBezTo>
                  <a:pt x="241487" y="153987"/>
                  <a:pt x="234950" y="147492"/>
                  <a:pt x="234950" y="139699"/>
                </a:cubicBezTo>
                <a:cubicBezTo>
                  <a:pt x="234950" y="131906"/>
                  <a:pt x="241487" y="125412"/>
                  <a:pt x="248024" y="125412"/>
                </a:cubicBezTo>
                <a:close/>
                <a:moveTo>
                  <a:pt x="160519" y="125412"/>
                </a:moveTo>
                <a:cubicBezTo>
                  <a:pt x="160519" y="125412"/>
                  <a:pt x="160519" y="125412"/>
                  <a:pt x="177619" y="125412"/>
                </a:cubicBezTo>
                <a:cubicBezTo>
                  <a:pt x="185511" y="125412"/>
                  <a:pt x="192088" y="131906"/>
                  <a:pt x="192088" y="139699"/>
                </a:cubicBezTo>
                <a:cubicBezTo>
                  <a:pt x="192088" y="147492"/>
                  <a:pt x="185511" y="153987"/>
                  <a:pt x="177619" y="153987"/>
                </a:cubicBezTo>
                <a:cubicBezTo>
                  <a:pt x="177619" y="153987"/>
                  <a:pt x="177619" y="153987"/>
                  <a:pt x="160519" y="153987"/>
                </a:cubicBezTo>
                <a:cubicBezTo>
                  <a:pt x="152627" y="153987"/>
                  <a:pt x="146050" y="147492"/>
                  <a:pt x="146050" y="139699"/>
                </a:cubicBezTo>
                <a:cubicBezTo>
                  <a:pt x="146050" y="131906"/>
                  <a:pt x="152627" y="125412"/>
                  <a:pt x="160519" y="125412"/>
                </a:cubicBezTo>
                <a:close/>
                <a:moveTo>
                  <a:pt x="71811" y="125412"/>
                </a:moveTo>
                <a:cubicBezTo>
                  <a:pt x="71811" y="125412"/>
                  <a:pt x="71811" y="125412"/>
                  <a:pt x="90114" y="125412"/>
                </a:cubicBezTo>
                <a:cubicBezTo>
                  <a:pt x="96651" y="125412"/>
                  <a:pt x="103188" y="131906"/>
                  <a:pt x="103188" y="139699"/>
                </a:cubicBezTo>
                <a:cubicBezTo>
                  <a:pt x="103188" y="147492"/>
                  <a:pt x="96651" y="153987"/>
                  <a:pt x="90114" y="153987"/>
                </a:cubicBezTo>
                <a:cubicBezTo>
                  <a:pt x="90114" y="153987"/>
                  <a:pt x="90114" y="153987"/>
                  <a:pt x="71811" y="153987"/>
                </a:cubicBezTo>
                <a:cubicBezTo>
                  <a:pt x="65275" y="153987"/>
                  <a:pt x="58738" y="147492"/>
                  <a:pt x="58738" y="139699"/>
                </a:cubicBezTo>
                <a:cubicBezTo>
                  <a:pt x="58738" y="131906"/>
                  <a:pt x="65275" y="125412"/>
                  <a:pt x="71811" y="125412"/>
                </a:cubicBezTo>
                <a:close/>
                <a:moveTo>
                  <a:pt x="51107" y="52387"/>
                </a:moveTo>
                <a:cubicBezTo>
                  <a:pt x="39178" y="52387"/>
                  <a:pt x="28575" y="61609"/>
                  <a:pt x="28575" y="73466"/>
                </a:cubicBezTo>
                <a:cubicBezTo>
                  <a:pt x="28575" y="73466"/>
                  <a:pt x="28575" y="73466"/>
                  <a:pt x="28575" y="285578"/>
                </a:cubicBezTo>
                <a:cubicBezTo>
                  <a:pt x="28575" y="297436"/>
                  <a:pt x="39178" y="307975"/>
                  <a:pt x="51107" y="307975"/>
                </a:cubicBezTo>
                <a:cubicBezTo>
                  <a:pt x="51107" y="307975"/>
                  <a:pt x="51107" y="307975"/>
                  <a:pt x="287031" y="307975"/>
                </a:cubicBezTo>
                <a:cubicBezTo>
                  <a:pt x="298960" y="307975"/>
                  <a:pt x="309563" y="297436"/>
                  <a:pt x="309563" y="285578"/>
                </a:cubicBezTo>
                <a:cubicBezTo>
                  <a:pt x="309563" y="285578"/>
                  <a:pt x="309563" y="285578"/>
                  <a:pt x="309563" y="74784"/>
                </a:cubicBezTo>
                <a:cubicBezTo>
                  <a:pt x="309563" y="62926"/>
                  <a:pt x="298960" y="52387"/>
                  <a:pt x="287031" y="52387"/>
                </a:cubicBezTo>
                <a:cubicBezTo>
                  <a:pt x="287031" y="52387"/>
                  <a:pt x="287031" y="52387"/>
                  <a:pt x="264499" y="52387"/>
                </a:cubicBezTo>
                <a:cubicBezTo>
                  <a:pt x="264499" y="52387"/>
                  <a:pt x="264499" y="52387"/>
                  <a:pt x="264499" y="61609"/>
                </a:cubicBezTo>
                <a:cubicBezTo>
                  <a:pt x="263174" y="69514"/>
                  <a:pt x="256546" y="74784"/>
                  <a:pt x="249919" y="74784"/>
                </a:cubicBezTo>
                <a:cubicBezTo>
                  <a:pt x="241967" y="74784"/>
                  <a:pt x="235340" y="69514"/>
                  <a:pt x="235340" y="61609"/>
                </a:cubicBezTo>
                <a:cubicBezTo>
                  <a:pt x="235340" y="61609"/>
                  <a:pt x="235340" y="61609"/>
                  <a:pt x="235340" y="52387"/>
                </a:cubicBezTo>
                <a:cubicBezTo>
                  <a:pt x="235340" y="52387"/>
                  <a:pt x="235340" y="52387"/>
                  <a:pt x="101473" y="52387"/>
                </a:cubicBezTo>
                <a:cubicBezTo>
                  <a:pt x="101473" y="52387"/>
                  <a:pt x="101473" y="52387"/>
                  <a:pt x="101473" y="61609"/>
                </a:cubicBezTo>
                <a:cubicBezTo>
                  <a:pt x="101473" y="69514"/>
                  <a:pt x="94846" y="74784"/>
                  <a:pt x="86893" y="74784"/>
                </a:cubicBezTo>
                <a:cubicBezTo>
                  <a:pt x="80266" y="74784"/>
                  <a:pt x="73639" y="68196"/>
                  <a:pt x="73639" y="61609"/>
                </a:cubicBezTo>
                <a:cubicBezTo>
                  <a:pt x="73639" y="61609"/>
                  <a:pt x="73639" y="61609"/>
                  <a:pt x="73639" y="52387"/>
                </a:cubicBezTo>
                <a:cubicBezTo>
                  <a:pt x="73639" y="52387"/>
                  <a:pt x="73639" y="52387"/>
                  <a:pt x="51107" y="52387"/>
                </a:cubicBezTo>
                <a:close/>
                <a:moveTo>
                  <a:pt x="87176" y="0"/>
                </a:moveTo>
                <a:cubicBezTo>
                  <a:pt x="95101" y="0"/>
                  <a:pt x="101706" y="6568"/>
                  <a:pt x="101706" y="14449"/>
                </a:cubicBezTo>
                <a:cubicBezTo>
                  <a:pt x="101706" y="14449"/>
                  <a:pt x="101706" y="14449"/>
                  <a:pt x="101706" y="23644"/>
                </a:cubicBezTo>
                <a:cubicBezTo>
                  <a:pt x="101706" y="23644"/>
                  <a:pt x="101706" y="23644"/>
                  <a:pt x="235112" y="23644"/>
                </a:cubicBezTo>
                <a:cubicBezTo>
                  <a:pt x="235112" y="23644"/>
                  <a:pt x="235112" y="23644"/>
                  <a:pt x="235112" y="14449"/>
                </a:cubicBezTo>
                <a:cubicBezTo>
                  <a:pt x="235112" y="6568"/>
                  <a:pt x="241716" y="0"/>
                  <a:pt x="249641" y="0"/>
                </a:cubicBezTo>
                <a:cubicBezTo>
                  <a:pt x="257566" y="0"/>
                  <a:pt x="264170" y="6568"/>
                  <a:pt x="264170" y="14449"/>
                </a:cubicBezTo>
                <a:cubicBezTo>
                  <a:pt x="264170" y="14449"/>
                  <a:pt x="264170" y="14449"/>
                  <a:pt x="264170" y="23644"/>
                </a:cubicBezTo>
                <a:cubicBezTo>
                  <a:pt x="264170" y="23644"/>
                  <a:pt x="264170" y="23644"/>
                  <a:pt x="286625" y="23644"/>
                </a:cubicBezTo>
                <a:cubicBezTo>
                  <a:pt x="314363" y="23644"/>
                  <a:pt x="338138" y="47289"/>
                  <a:pt x="338138" y="74874"/>
                </a:cubicBezTo>
                <a:cubicBezTo>
                  <a:pt x="338138" y="74874"/>
                  <a:pt x="338138" y="74874"/>
                  <a:pt x="338138" y="285047"/>
                </a:cubicBezTo>
                <a:cubicBezTo>
                  <a:pt x="336817" y="312632"/>
                  <a:pt x="314363" y="334963"/>
                  <a:pt x="286625" y="334963"/>
                </a:cubicBezTo>
                <a:cubicBezTo>
                  <a:pt x="286625" y="334963"/>
                  <a:pt x="286625" y="334963"/>
                  <a:pt x="51513" y="334963"/>
                </a:cubicBezTo>
                <a:cubicBezTo>
                  <a:pt x="23775" y="334963"/>
                  <a:pt x="0" y="312632"/>
                  <a:pt x="0" y="285047"/>
                </a:cubicBezTo>
                <a:cubicBezTo>
                  <a:pt x="0" y="285047"/>
                  <a:pt x="0" y="285047"/>
                  <a:pt x="0" y="74874"/>
                </a:cubicBezTo>
                <a:cubicBezTo>
                  <a:pt x="0" y="47289"/>
                  <a:pt x="23775" y="23644"/>
                  <a:pt x="51513" y="23644"/>
                </a:cubicBezTo>
                <a:cubicBezTo>
                  <a:pt x="51513" y="23644"/>
                  <a:pt x="51513" y="23644"/>
                  <a:pt x="73968" y="23644"/>
                </a:cubicBezTo>
                <a:cubicBezTo>
                  <a:pt x="73968" y="23644"/>
                  <a:pt x="73968" y="23644"/>
                  <a:pt x="73968" y="14449"/>
                </a:cubicBezTo>
                <a:cubicBezTo>
                  <a:pt x="73968" y="6568"/>
                  <a:pt x="79251" y="0"/>
                  <a:pt x="87176" y="0"/>
                </a:cubicBez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59555" y="5449570"/>
            <a:ext cx="237871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rgbClr val="404F64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2022.11.5</a:t>
            </a:r>
          </a:p>
        </p:txBody>
      </p:sp>
      <p:pic>
        <p:nvPicPr>
          <p:cNvPr id="14" name="图片 1" descr="gospe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80000">
            <a:off x="-291465" y="4563745"/>
            <a:ext cx="2879090" cy="2453640"/>
          </a:xfrm>
          <a:prstGeom prst="round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1" y="1329978"/>
            <a:ext cx="5559354" cy="4387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07352" y="2284600"/>
            <a:ext cx="4061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+mj-ea"/>
                <a:ea typeface="+mj-ea"/>
              </a:rPr>
              <a:t>PART  TWO</a:t>
            </a:r>
            <a:endParaRPr lang="zh-CN" altLang="en-US" sz="5400" dirty="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62233" y="3268215"/>
            <a:ext cx="3903528" cy="140208"/>
            <a:chOff x="6762233" y="3268215"/>
            <a:chExt cx="3903528" cy="14020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762233" y="3334422"/>
              <a:ext cx="390352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9569152" y="3268215"/>
              <a:ext cx="829056" cy="14020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7748735" y="3606710"/>
            <a:ext cx="3245086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b="1" dirty="0">
                <a:latin typeface="+mj-ea"/>
                <a:ea typeface="+mj-ea"/>
              </a:rPr>
              <a:t>需求分析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62233" y="3618287"/>
            <a:ext cx="954915" cy="923328"/>
            <a:chOff x="6762233" y="3618287"/>
            <a:chExt cx="954915" cy="923328"/>
          </a:xfrm>
        </p:grpSpPr>
        <p:sp>
          <p:nvSpPr>
            <p:cNvPr id="11" name="椭圆 10"/>
            <p:cNvSpPr/>
            <p:nvPr/>
          </p:nvSpPr>
          <p:spPr>
            <a:xfrm>
              <a:off x="6762233" y="3618287"/>
              <a:ext cx="923328" cy="9233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93820" y="3710776"/>
              <a:ext cx="92332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235" y="258035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>
                <a:solidFill>
                  <a:schemeClr val="bg1"/>
                </a:solidFill>
                <a:latin typeface="+mn-ea"/>
              </a:rPr>
              <a:t>02</a:t>
            </a:r>
            <a:endParaRPr lang="zh-CN" altLang="en-US" sz="4400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-1996440" y="2408758"/>
            <a:ext cx="16840200" cy="1908925"/>
          </a:xfrm>
          <a:custGeom>
            <a:avLst/>
            <a:gdLst>
              <a:gd name="connsiteX0" fmla="*/ 0 w 16840200"/>
              <a:gd name="connsiteY0" fmla="*/ 1844040 h 1908925"/>
              <a:gd name="connsiteX1" fmla="*/ 3261360 w 16840200"/>
              <a:gd name="connsiteY1" fmla="*/ 533400 h 1908925"/>
              <a:gd name="connsiteX2" fmla="*/ 8351520 w 16840200"/>
              <a:gd name="connsiteY2" fmla="*/ 1905000 h 1908925"/>
              <a:gd name="connsiteX3" fmla="*/ 16840200 w 16840200"/>
              <a:gd name="connsiteY3" fmla="*/ 0 h 190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40200" h="1908925">
                <a:moveTo>
                  <a:pt x="0" y="1844040"/>
                </a:moveTo>
                <a:cubicBezTo>
                  <a:pt x="934720" y="1183640"/>
                  <a:pt x="1869440" y="523240"/>
                  <a:pt x="3261360" y="533400"/>
                </a:cubicBezTo>
                <a:cubicBezTo>
                  <a:pt x="4653280" y="543560"/>
                  <a:pt x="6088380" y="1993900"/>
                  <a:pt x="8351520" y="1905000"/>
                </a:cubicBezTo>
                <a:cubicBezTo>
                  <a:pt x="10614660" y="1816100"/>
                  <a:pt x="13727430" y="908050"/>
                  <a:pt x="16840200" y="0"/>
                </a:cubicBezTo>
              </a:path>
            </a:pathLst>
          </a:custGeom>
          <a:noFill/>
          <a:ln>
            <a:solidFill>
              <a:schemeClr val="accent1"/>
            </a:solidFill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291467" y="2856879"/>
            <a:ext cx="308738" cy="308738"/>
            <a:chOff x="1904872" y="2581813"/>
            <a:chExt cx="308738" cy="308738"/>
          </a:xfrm>
        </p:grpSpPr>
        <p:sp>
          <p:nvSpPr>
            <p:cNvPr id="29" name="椭圆 28"/>
            <p:cNvSpPr/>
            <p:nvPr/>
          </p:nvSpPr>
          <p:spPr>
            <a:xfrm>
              <a:off x="1924834" y="2601775"/>
              <a:ext cx="268814" cy="268814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1948533" y="2625474"/>
              <a:ext cx="221416" cy="2214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弧形 7"/>
            <p:cNvSpPr/>
            <p:nvPr/>
          </p:nvSpPr>
          <p:spPr>
            <a:xfrm>
              <a:off x="1904872" y="2581813"/>
              <a:ext cx="308738" cy="308738"/>
            </a:xfrm>
            <a:prstGeom prst="arc">
              <a:avLst>
                <a:gd name="adj1" fmla="val 16200000"/>
                <a:gd name="adj2" fmla="val 20921082"/>
              </a:avLst>
            </a:prstGeom>
            <a:ln>
              <a:gradFill>
                <a:gsLst>
                  <a:gs pos="0">
                    <a:schemeClr val="accent3"/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/>
            <p:nvPr/>
          </p:nvSpPr>
          <p:spPr>
            <a:xfrm>
              <a:off x="1904872" y="2581813"/>
              <a:ext cx="308738" cy="308738"/>
            </a:xfrm>
            <a:prstGeom prst="arc">
              <a:avLst>
                <a:gd name="adj1" fmla="val 3405133"/>
                <a:gd name="adj2" fmla="val 11339437"/>
              </a:avLst>
            </a:prstGeom>
            <a:ln>
              <a:gradFill>
                <a:gsLst>
                  <a:gs pos="0">
                    <a:schemeClr val="accent3"/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36648" y="3452053"/>
            <a:ext cx="2953317" cy="902572"/>
            <a:chOff x="4429181" y="3654777"/>
            <a:chExt cx="3170837" cy="902571"/>
          </a:xfrm>
        </p:grpSpPr>
        <p:sp>
          <p:nvSpPr>
            <p:cNvPr id="49" name="文本框 48"/>
            <p:cNvSpPr txBox="1"/>
            <p:nvPr/>
          </p:nvSpPr>
          <p:spPr>
            <a:xfrm>
              <a:off x="5060253" y="3654777"/>
              <a:ext cx="1907642" cy="460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endParaRPr lang="en-US" altLang="zh-CN" sz="1600" b="1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429181" y="4189049"/>
              <a:ext cx="3170837" cy="368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endParaRPr lang="en-US" altLang="zh-CN" sz="1200" kern="0" dirty="0"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704061" y="3717567"/>
            <a:ext cx="308738" cy="308738"/>
            <a:chOff x="1904872" y="2581813"/>
            <a:chExt cx="308738" cy="308738"/>
          </a:xfrm>
        </p:grpSpPr>
        <p:sp>
          <p:nvSpPr>
            <p:cNvPr id="63" name="椭圆 62"/>
            <p:cNvSpPr/>
            <p:nvPr/>
          </p:nvSpPr>
          <p:spPr>
            <a:xfrm>
              <a:off x="1924834" y="2601775"/>
              <a:ext cx="268814" cy="268814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1948533" y="2625474"/>
              <a:ext cx="221416" cy="2214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弧形 64"/>
            <p:cNvSpPr/>
            <p:nvPr/>
          </p:nvSpPr>
          <p:spPr>
            <a:xfrm>
              <a:off x="1904872" y="2581813"/>
              <a:ext cx="308738" cy="308738"/>
            </a:xfrm>
            <a:prstGeom prst="arc">
              <a:avLst>
                <a:gd name="adj1" fmla="val 16200000"/>
                <a:gd name="adj2" fmla="val 20921082"/>
              </a:avLst>
            </a:prstGeom>
            <a:ln>
              <a:gradFill>
                <a:gsLst>
                  <a:gs pos="0">
                    <a:schemeClr val="accent3"/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弧形 65"/>
            <p:cNvSpPr/>
            <p:nvPr/>
          </p:nvSpPr>
          <p:spPr>
            <a:xfrm>
              <a:off x="1904872" y="2581813"/>
              <a:ext cx="308738" cy="308738"/>
            </a:xfrm>
            <a:prstGeom prst="arc">
              <a:avLst>
                <a:gd name="adj1" fmla="val 3405133"/>
                <a:gd name="adj2" fmla="val 11339437"/>
              </a:avLst>
            </a:prstGeom>
            <a:ln>
              <a:gradFill>
                <a:gsLst>
                  <a:gs pos="0">
                    <a:schemeClr val="accent3"/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8311244" y="3934256"/>
            <a:ext cx="308738" cy="308738"/>
            <a:chOff x="1904872" y="2581813"/>
            <a:chExt cx="308738" cy="308738"/>
          </a:xfrm>
        </p:grpSpPr>
        <p:sp>
          <p:nvSpPr>
            <p:cNvPr id="68" name="椭圆 67"/>
            <p:cNvSpPr/>
            <p:nvPr/>
          </p:nvSpPr>
          <p:spPr>
            <a:xfrm>
              <a:off x="1924834" y="2601775"/>
              <a:ext cx="268814" cy="268814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948533" y="2625474"/>
              <a:ext cx="221416" cy="2214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弧形 69"/>
            <p:cNvSpPr/>
            <p:nvPr/>
          </p:nvSpPr>
          <p:spPr>
            <a:xfrm>
              <a:off x="1904872" y="2581813"/>
              <a:ext cx="308738" cy="308738"/>
            </a:xfrm>
            <a:prstGeom prst="arc">
              <a:avLst>
                <a:gd name="adj1" fmla="val 16200000"/>
                <a:gd name="adj2" fmla="val 20921082"/>
              </a:avLst>
            </a:prstGeom>
            <a:ln>
              <a:gradFill>
                <a:gsLst>
                  <a:gs pos="0">
                    <a:schemeClr val="accent3"/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弧形 70"/>
            <p:cNvSpPr/>
            <p:nvPr/>
          </p:nvSpPr>
          <p:spPr>
            <a:xfrm>
              <a:off x="1904872" y="2581813"/>
              <a:ext cx="308738" cy="308738"/>
            </a:xfrm>
            <a:prstGeom prst="arc">
              <a:avLst>
                <a:gd name="adj1" fmla="val 3405133"/>
                <a:gd name="adj2" fmla="val 11339437"/>
              </a:avLst>
            </a:prstGeom>
            <a:ln>
              <a:gradFill>
                <a:gsLst>
                  <a:gs pos="0">
                    <a:schemeClr val="accent3"/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0682050" y="3408106"/>
            <a:ext cx="308738" cy="308738"/>
            <a:chOff x="1904872" y="2581813"/>
            <a:chExt cx="308738" cy="308738"/>
          </a:xfrm>
        </p:grpSpPr>
        <p:sp>
          <p:nvSpPr>
            <p:cNvPr id="73" name="椭圆 72"/>
            <p:cNvSpPr/>
            <p:nvPr/>
          </p:nvSpPr>
          <p:spPr>
            <a:xfrm>
              <a:off x="1924834" y="2601775"/>
              <a:ext cx="268814" cy="268814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1948533" y="2625474"/>
              <a:ext cx="221416" cy="2214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5" name="弧形 74"/>
            <p:cNvSpPr/>
            <p:nvPr/>
          </p:nvSpPr>
          <p:spPr>
            <a:xfrm>
              <a:off x="1904872" y="2581813"/>
              <a:ext cx="308738" cy="308738"/>
            </a:xfrm>
            <a:prstGeom prst="arc">
              <a:avLst>
                <a:gd name="adj1" fmla="val 16200000"/>
                <a:gd name="adj2" fmla="val 20921082"/>
              </a:avLst>
            </a:prstGeom>
            <a:ln>
              <a:gradFill>
                <a:gsLst>
                  <a:gs pos="0">
                    <a:schemeClr val="accent3"/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6" name="弧形 75"/>
            <p:cNvSpPr/>
            <p:nvPr/>
          </p:nvSpPr>
          <p:spPr>
            <a:xfrm>
              <a:off x="1904872" y="2581813"/>
              <a:ext cx="308738" cy="308738"/>
            </a:xfrm>
            <a:prstGeom prst="arc">
              <a:avLst>
                <a:gd name="adj1" fmla="val 3405133"/>
                <a:gd name="adj2" fmla="val 11339437"/>
              </a:avLst>
            </a:prstGeom>
            <a:ln>
              <a:gradFill>
                <a:gsLst>
                  <a:gs pos="0">
                    <a:schemeClr val="accent3"/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941801" y="4209057"/>
            <a:ext cx="308738" cy="308738"/>
            <a:chOff x="1904872" y="2581813"/>
            <a:chExt cx="308738" cy="308738"/>
          </a:xfrm>
        </p:grpSpPr>
        <p:sp>
          <p:nvSpPr>
            <p:cNvPr id="9" name="椭圆 8"/>
            <p:cNvSpPr/>
            <p:nvPr/>
          </p:nvSpPr>
          <p:spPr>
            <a:xfrm>
              <a:off x="1924834" y="2601775"/>
              <a:ext cx="268814" cy="268814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948533" y="2625474"/>
              <a:ext cx="221416" cy="2214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弧形 10"/>
            <p:cNvSpPr/>
            <p:nvPr/>
          </p:nvSpPr>
          <p:spPr>
            <a:xfrm>
              <a:off x="1904872" y="2581813"/>
              <a:ext cx="308738" cy="308738"/>
            </a:xfrm>
            <a:prstGeom prst="arc">
              <a:avLst>
                <a:gd name="adj1" fmla="val 16200000"/>
                <a:gd name="adj2" fmla="val 20921082"/>
              </a:avLst>
            </a:prstGeom>
            <a:ln>
              <a:gradFill>
                <a:gsLst>
                  <a:gs pos="0">
                    <a:schemeClr val="accent3"/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弧形 12"/>
            <p:cNvSpPr/>
            <p:nvPr/>
          </p:nvSpPr>
          <p:spPr>
            <a:xfrm>
              <a:off x="1904872" y="2581813"/>
              <a:ext cx="308738" cy="308738"/>
            </a:xfrm>
            <a:prstGeom prst="arc">
              <a:avLst>
                <a:gd name="adj1" fmla="val 3405133"/>
                <a:gd name="adj2" fmla="val 11339437"/>
              </a:avLst>
            </a:prstGeom>
            <a:ln>
              <a:gradFill>
                <a:gsLst>
                  <a:gs pos="0">
                    <a:schemeClr val="accent3"/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36550" y="3390265"/>
            <a:ext cx="2142490" cy="583565"/>
          </a:xfrm>
          <a:prstGeom prst="rect">
            <a:avLst/>
          </a:prstGeom>
          <a:noFill/>
          <a:ln w="222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Need,</a:t>
            </a:r>
            <a:r>
              <a:rPr lang="zh-CN" altLang="zh-CN" sz="32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需求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056120" y="3074670"/>
            <a:ext cx="2532380" cy="577215"/>
          </a:xfrm>
          <a:prstGeom prst="rect">
            <a:avLst/>
          </a:prstGeom>
          <a:noFill/>
          <a:ln w="2222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l">
              <a:buClrTx/>
              <a:buSzTx/>
              <a:buFontTx/>
            </a:pPr>
            <a:r>
              <a:rPr kumimoji="0" lang="en-US" altLang="zh-CN" sz="3200" b="0" i="0" u="none" strike="noStrike" kern="1200" cap="none" spc="0" normalizeH="0" baseline="0" noProof="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Benifit</a:t>
            </a:r>
            <a:r>
              <a:rPr lang="en-US" altLang="zh-CN" sz="3200" noProof="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,好处</a:t>
            </a:r>
            <a:endParaRPr kumimoji="0" lang="en-US" altLang="zh-CN" sz="3200" b="0" i="0" u="none" strike="noStrike" kern="1200" cap="none" spc="0" normalizeH="0" baseline="0" noProof="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62780" y="4837430"/>
            <a:ext cx="3598545" cy="583565"/>
          </a:xfrm>
          <a:prstGeom prst="rect">
            <a:avLst/>
          </a:prstGeom>
          <a:noFill/>
          <a:ln w="2222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3200" noProof="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Competitors,竞争</a:t>
            </a:r>
            <a:endParaRPr lang="en-US" altLang="zh-CN" sz="3200" noProof="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41320" y="2839085"/>
            <a:ext cx="3001010" cy="551180"/>
          </a:xfrm>
          <a:prstGeom prst="rect">
            <a:avLst/>
          </a:prstGeom>
          <a:noFill/>
          <a:ln w="2222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lstStyle/>
          <a:p>
            <a:pPr algn="l">
              <a:buClrTx/>
              <a:buSzTx/>
              <a:buFontTx/>
            </a:pPr>
            <a:r>
              <a:rPr lang="en-US" altLang="zh-CN" sz="3200" noProof="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Approach,做法</a:t>
            </a:r>
            <a:endParaRPr kumimoji="0" lang="en-US" altLang="zh-CN" sz="3200" b="0" i="0" u="none" strike="noStrike" kern="1200" cap="none" spc="0" normalizeH="0" baseline="0" noProof="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343390" y="4006215"/>
            <a:ext cx="2769235" cy="583565"/>
          </a:xfrm>
          <a:prstGeom prst="rect">
            <a:avLst/>
          </a:prstGeom>
          <a:noFill/>
          <a:ln w="2222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3200" noProof="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Delivery,推广</a:t>
            </a:r>
            <a:endParaRPr lang="en-US" altLang="zh-CN" sz="3200" noProof="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 rot="1257680">
            <a:off x="4367530" y="-42545"/>
            <a:ext cx="4300855" cy="3265170"/>
            <a:chOff x="1288914" y="3126328"/>
            <a:chExt cx="2811093" cy="2782204"/>
          </a:xfrm>
          <a:effectLst>
            <a:outerShdw blurRad="241300" dist="304800" dir="5400000" algn="t" rotWithShape="0">
              <a:srgbClr val="FF6B2D">
                <a:alpha val="40000"/>
              </a:srgbClr>
            </a:outerShdw>
          </a:effectLst>
        </p:grpSpPr>
        <p:sp>
          <p:nvSpPr>
            <p:cNvPr id="41" name="任意多边形 40"/>
            <p:cNvSpPr/>
            <p:nvPr/>
          </p:nvSpPr>
          <p:spPr>
            <a:xfrm>
              <a:off x="1808660" y="5667587"/>
              <a:ext cx="155668" cy="240945"/>
            </a:xfrm>
            <a:custGeom>
              <a:avLst/>
              <a:gdLst>
                <a:gd name="connsiteX0" fmla="*/ 83191 w 155668"/>
                <a:gd name="connsiteY0" fmla="*/ -22 h 240945"/>
                <a:gd name="connsiteX1" fmla="*/ 53111 w 155668"/>
                <a:gd name="connsiteY1" fmla="*/ 7595 h 240945"/>
                <a:gd name="connsiteX2" fmla="*/ 9992 w 155668"/>
                <a:gd name="connsiteY2" fmla="*/ 34964 h 240945"/>
                <a:gd name="connsiteX3" fmla="*/ 6893 w 155668"/>
                <a:gd name="connsiteY3" fmla="*/ 111003 h 240945"/>
                <a:gd name="connsiteX4" fmla="*/ 35553 w 155668"/>
                <a:gd name="connsiteY4" fmla="*/ 184718 h 240945"/>
                <a:gd name="connsiteX5" fmla="*/ 92099 w 155668"/>
                <a:gd name="connsiteY5" fmla="*/ 238553 h 240945"/>
                <a:gd name="connsiteX6" fmla="*/ 102685 w 155668"/>
                <a:gd name="connsiteY6" fmla="*/ 240876 h 240945"/>
                <a:gd name="connsiteX7" fmla="*/ 115595 w 155668"/>
                <a:gd name="connsiteY7" fmla="*/ 230161 h 240945"/>
                <a:gd name="connsiteX8" fmla="*/ 129925 w 155668"/>
                <a:gd name="connsiteY8" fmla="*/ 161739 h 240945"/>
                <a:gd name="connsiteX9" fmla="*/ 129925 w 155668"/>
                <a:gd name="connsiteY9" fmla="*/ 131917 h 240945"/>
                <a:gd name="connsiteX10" fmla="*/ 144255 w 155668"/>
                <a:gd name="connsiteY10" fmla="*/ 113456 h 240945"/>
                <a:gd name="connsiteX11" fmla="*/ 147224 w 155668"/>
                <a:gd name="connsiteY11" fmla="*/ 51747 h 240945"/>
                <a:gd name="connsiteX12" fmla="*/ 111076 w 155668"/>
                <a:gd name="connsiteY12" fmla="*/ 19343 h 240945"/>
                <a:gd name="connsiteX13" fmla="*/ 83191 w 155668"/>
                <a:gd name="connsiteY13" fmla="*/ -22 h 24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668" h="240945">
                  <a:moveTo>
                    <a:pt x="83191" y="-22"/>
                  </a:moveTo>
                  <a:cubicBezTo>
                    <a:pt x="72760" y="533"/>
                    <a:pt x="62548" y="3115"/>
                    <a:pt x="53111" y="7595"/>
                  </a:cubicBezTo>
                  <a:cubicBezTo>
                    <a:pt x="36444" y="12462"/>
                    <a:pt x="21495" y="21951"/>
                    <a:pt x="9992" y="34964"/>
                  </a:cubicBezTo>
                  <a:cubicBezTo>
                    <a:pt x="-5500" y="56136"/>
                    <a:pt x="-207" y="85700"/>
                    <a:pt x="6893" y="111003"/>
                  </a:cubicBezTo>
                  <a:cubicBezTo>
                    <a:pt x="13168" y="136732"/>
                    <a:pt x="22799" y="161519"/>
                    <a:pt x="35553" y="184718"/>
                  </a:cubicBezTo>
                  <a:cubicBezTo>
                    <a:pt x="48399" y="208072"/>
                    <a:pt x="68151" y="226869"/>
                    <a:pt x="92099" y="238553"/>
                  </a:cubicBezTo>
                  <a:cubicBezTo>
                    <a:pt x="95326" y="240321"/>
                    <a:pt x="99006" y="241134"/>
                    <a:pt x="102685" y="240876"/>
                  </a:cubicBezTo>
                  <a:cubicBezTo>
                    <a:pt x="108339" y="239353"/>
                    <a:pt x="113051" y="235442"/>
                    <a:pt x="115595" y="230161"/>
                  </a:cubicBezTo>
                  <a:cubicBezTo>
                    <a:pt x="128182" y="209712"/>
                    <a:pt x="133242" y="185519"/>
                    <a:pt x="129925" y="161739"/>
                  </a:cubicBezTo>
                  <a:cubicBezTo>
                    <a:pt x="127278" y="151979"/>
                    <a:pt x="127278" y="141677"/>
                    <a:pt x="129925" y="131917"/>
                  </a:cubicBezTo>
                  <a:cubicBezTo>
                    <a:pt x="133785" y="125113"/>
                    <a:pt x="138613" y="118891"/>
                    <a:pt x="144255" y="113456"/>
                  </a:cubicBezTo>
                  <a:cubicBezTo>
                    <a:pt x="158236" y="95602"/>
                    <a:pt x="159424" y="70866"/>
                    <a:pt x="147224" y="51747"/>
                  </a:cubicBezTo>
                  <a:cubicBezTo>
                    <a:pt x="137800" y="37546"/>
                    <a:pt x="121404" y="31608"/>
                    <a:pt x="111076" y="19343"/>
                  </a:cubicBezTo>
                  <a:cubicBezTo>
                    <a:pt x="101910" y="9531"/>
                    <a:pt x="99070" y="-22"/>
                    <a:pt x="83191" y="-22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1881263" y="5613784"/>
              <a:ext cx="116076" cy="126356"/>
            </a:xfrm>
            <a:custGeom>
              <a:avLst/>
              <a:gdLst>
                <a:gd name="connsiteX0" fmla="*/ 12654 w 116076"/>
                <a:gd name="connsiteY0" fmla="*/ 65400 h 126356"/>
                <a:gd name="connsiteX1" fmla="*/ 518 w 116076"/>
                <a:gd name="connsiteY1" fmla="*/ 82699 h 126356"/>
                <a:gd name="connsiteX2" fmla="*/ 1551 w 116076"/>
                <a:gd name="connsiteY2" fmla="*/ 96642 h 126356"/>
                <a:gd name="connsiteX3" fmla="*/ 19109 w 116076"/>
                <a:gd name="connsiteY3" fmla="*/ 119105 h 126356"/>
                <a:gd name="connsiteX4" fmla="*/ 38215 w 116076"/>
                <a:gd name="connsiteY4" fmla="*/ 126334 h 126356"/>
                <a:gd name="connsiteX5" fmla="*/ 52932 w 116076"/>
                <a:gd name="connsiteY5" fmla="*/ 121945 h 126356"/>
                <a:gd name="connsiteX6" fmla="*/ 100312 w 116076"/>
                <a:gd name="connsiteY6" fmla="*/ 89800 h 126356"/>
                <a:gd name="connsiteX7" fmla="*/ 115804 w 116076"/>
                <a:gd name="connsiteY7" fmla="*/ 65916 h 126356"/>
                <a:gd name="connsiteX8" fmla="*/ 114383 w 116076"/>
                <a:gd name="connsiteY8" fmla="*/ 48746 h 126356"/>
                <a:gd name="connsiteX9" fmla="*/ 110510 w 116076"/>
                <a:gd name="connsiteY9" fmla="*/ 32221 h 126356"/>
                <a:gd name="connsiteX10" fmla="*/ 108187 w 116076"/>
                <a:gd name="connsiteY10" fmla="*/ 25508 h 126356"/>
                <a:gd name="connsiteX11" fmla="*/ 103410 w 116076"/>
                <a:gd name="connsiteY11" fmla="*/ 19828 h 126356"/>
                <a:gd name="connsiteX12" fmla="*/ 77590 w 116076"/>
                <a:gd name="connsiteY12" fmla="*/ 1109 h 126356"/>
                <a:gd name="connsiteX13" fmla="*/ 60291 w 116076"/>
                <a:gd name="connsiteY13" fmla="*/ 9371 h 126356"/>
                <a:gd name="connsiteX14" fmla="*/ 12654 w 116076"/>
                <a:gd name="connsiteY14" fmla="*/ 65400 h 126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076" h="126356">
                  <a:moveTo>
                    <a:pt x="12654" y="65400"/>
                  </a:moveTo>
                  <a:cubicBezTo>
                    <a:pt x="7089" y="69931"/>
                    <a:pt x="2881" y="75921"/>
                    <a:pt x="518" y="82699"/>
                  </a:cubicBezTo>
                  <a:cubicBezTo>
                    <a:pt x="-502" y="87347"/>
                    <a:pt x="-140" y="92188"/>
                    <a:pt x="1551" y="96642"/>
                  </a:cubicBezTo>
                  <a:cubicBezTo>
                    <a:pt x="4985" y="105743"/>
                    <a:pt x="11104" y="113579"/>
                    <a:pt x="19109" y="119105"/>
                  </a:cubicBezTo>
                  <a:cubicBezTo>
                    <a:pt x="24544" y="123494"/>
                    <a:pt x="31231" y="126025"/>
                    <a:pt x="38215" y="126334"/>
                  </a:cubicBezTo>
                  <a:cubicBezTo>
                    <a:pt x="43366" y="125909"/>
                    <a:pt x="48388" y="124411"/>
                    <a:pt x="52932" y="121945"/>
                  </a:cubicBezTo>
                  <a:cubicBezTo>
                    <a:pt x="70348" y="113838"/>
                    <a:pt x="86343" y="102981"/>
                    <a:pt x="100312" y="89800"/>
                  </a:cubicBezTo>
                  <a:cubicBezTo>
                    <a:pt x="107967" y="83758"/>
                    <a:pt x="113415" y="75366"/>
                    <a:pt x="115804" y="65916"/>
                  </a:cubicBezTo>
                  <a:cubicBezTo>
                    <a:pt x="116359" y="60158"/>
                    <a:pt x="115881" y="54336"/>
                    <a:pt x="114383" y="48746"/>
                  </a:cubicBezTo>
                  <a:cubicBezTo>
                    <a:pt x="113221" y="43195"/>
                    <a:pt x="111801" y="37773"/>
                    <a:pt x="110510" y="32221"/>
                  </a:cubicBezTo>
                  <a:cubicBezTo>
                    <a:pt x="110072" y="29885"/>
                    <a:pt x="109284" y="27626"/>
                    <a:pt x="108187" y="25508"/>
                  </a:cubicBezTo>
                  <a:cubicBezTo>
                    <a:pt x="106883" y="23391"/>
                    <a:pt x="105282" y="21468"/>
                    <a:pt x="103410" y="19828"/>
                  </a:cubicBezTo>
                  <a:cubicBezTo>
                    <a:pt x="96219" y="11837"/>
                    <a:pt x="87428" y="5459"/>
                    <a:pt x="77590" y="1109"/>
                  </a:cubicBezTo>
                  <a:cubicBezTo>
                    <a:pt x="68424" y="-2248"/>
                    <a:pt x="65455" y="2271"/>
                    <a:pt x="60291" y="9371"/>
                  </a:cubicBezTo>
                  <a:cubicBezTo>
                    <a:pt x="45896" y="29265"/>
                    <a:pt x="29966" y="47997"/>
                    <a:pt x="12654" y="65400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1923690" y="4757699"/>
              <a:ext cx="579096" cy="950553"/>
            </a:xfrm>
            <a:custGeom>
              <a:avLst/>
              <a:gdLst>
                <a:gd name="connsiteX0" fmla="*/ 577636 w 579096"/>
                <a:gd name="connsiteY0" fmla="*/ 71757 h 950553"/>
                <a:gd name="connsiteX1" fmla="*/ 507019 w 579096"/>
                <a:gd name="connsiteY1" fmla="*/ 365844 h 950553"/>
                <a:gd name="connsiteX2" fmla="*/ 362299 w 579096"/>
                <a:gd name="connsiteY2" fmla="*/ 703825 h 950553"/>
                <a:gd name="connsiteX3" fmla="*/ 189694 w 579096"/>
                <a:gd name="connsiteY3" fmla="*/ 878624 h 950553"/>
                <a:gd name="connsiteX4" fmla="*/ 58917 w 579096"/>
                <a:gd name="connsiteY4" fmla="*/ 950532 h 950553"/>
                <a:gd name="connsiteX5" fmla="*/ 7278 w 579096"/>
                <a:gd name="connsiteY5" fmla="*/ 898893 h 950553"/>
                <a:gd name="connsiteX6" fmla="*/ 5470 w 579096"/>
                <a:gd name="connsiteY6" fmla="*/ 895924 h 950553"/>
                <a:gd name="connsiteX7" fmla="*/ 17347 w 579096"/>
                <a:gd name="connsiteY7" fmla="*/ 817431 h 950553"/>
                <a:gd name="connsiteX8" fmla="*/ 189694 w 579096"/>
                <a:gd name="connsiteY8" fmla="*/ 523732 h 950553"/>
                <a:gd name="connsiteX9" fmla="*/ 215514 w 579096"/>
                <a:gd name="connsiteY9" fmla="*/ 477773 h 950553"/>
                <a:gd name="connsiteX10" fmla="*/ 223905 w 579096"/>
                <a:gd name="connsiteY10" fmla="*/ 430393 h 950553"/>
                <a:gd name="connsiteX11" fmla="*/ 234233 w 579096"/>
                <a:gd name="connsiteY11" fmla="*/ 365844 h 950553"/>
                <a:gd name="connsiteX12" fmla="*/ 300848 w 579096"/>
                <a:gd name="connsiteY12" fmla="*/ 137081 h 950553"/>
                <a:gd name="connsiteX13" fmla="*/ 336479 w 579096"/>
                <a:gd name="connsiteY13" fmla="*/ 63366 h 950553"/>
                <a:gd name="connsiteX14" fmla="*/ 464287 w 579096"/>
                <a:gd name="connsiteY14" fmla="*/ 7079 h 950553"/>
                <a:gd name="connsiteX15" fmla="*/ 577636 w 579096"/>
                <a:gd name="connsiteY15" fmla="*/ 71757 h 95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9096" h="950553">
                  <a:moveTo>
                    <a:pt x="577636" y="71757"/>
                  </a:moveTo>
                  <a:cubicBezTo>
                    <a:pt x="568470" y="145602"/>
                    <a:pt x="527416" y="293936"/>
                    <a:pt x="507019" y="365844"/>
                  </a:cubicBezTo>
                  <a:cubicBezTo>
                    <a:pt x="466611" y="507853"/>
                    <a:pt x="453830" y="587507"/>
                    <a:pt x="362299" y="703825"/>
                  </a:cubicBezTo>
                  <a:cubicBezTo>
                    <a:pt x="311473" y="768348"/>
                    <a:pt x="253572" y="826984"/>
                    <a:pt x="189694" y="878624"/>
                  </a:cubicBezTo>
                  <a:cubicBezTo>
                    <a:pt x="150965" y="909995"/>
                    <a:pt x="107846" y="939430"/>
                    <a:pt x="58917" y="950532"/>
                  </a:cubicBezTo>
                  <a:cubicBezTo>
                    <a:pt x="48073" y="928327"/>
                    <a:pt x="20187" y="919419"/>
                    <a:pt x="7278" y="898893"/>
                  </a:cubicBezTo>
                  <a:cubicBezTo>
                    <a:pt x="6632" y="897860"/>
                    <a:pt x="6116" y="896827"/>
                    <a:pt x="5470" y="895924"/>
                  </a:cubicBezTo>
                  <a:cubicBezTo>
                    <a:pt x="-7440" y="871653"/>
                    <a:pt x="4696" y="841960"/>
                    <a:pt x="17347" y="817431"/>
                  </a:cubicBezTo>
                  <a:cubicBezTo>
                    <a:pt x="69284" y="716399"/>
                    <a:pt x="126823" y="618348"/>
                    <a:pt x="189694" y="523732"/>
                  </a:cubicBezTo>
                  <a:cubicBezTo>
                    <a:pt x="200216" y="509570"/>
                    <a:pt x="208891" y="494129"/>
                    <a:pt x="215514" y="477773"/>
                  </a:cubicBezTo>
                  <a:cubicBezTo>
                    <a:pt x="220058" y="462345"/>
                    <a:pt x="222873" y="446453"/>
                    <a:pt x="223905" y="430393"/>
                  </a:cubicBezTo>
                  <a:cubicBezTo>
                    <a:pt x="226487" y="408576"/>
                    <a:pt x="229973" y="387016"/>
                    <a:pt x="234233" y="365844"/>
                  </a:cubicBezTo>
                  <a:cubicBezTo>
                    <a:pt x="251507" y="288243"/>
                    <a:pt x="273750" y="211829"/>
                    <a:pt x="300848" y="137081"/>
                  </a:cubicBezTo>
                  <a:cubicBezTo>
                    <a:pt x="308103" y="110538"/>
                    <a:pt x="320187" y="85545"/>
                    <a:pt x="336479" y="63366"/>
                  </a:cubicBezTo>
                  <a:cubicBezTo>
                    <a:pt x="367076" y="26960"/>
                    <a:pt x="417166" y="13792"/>
                    <a:pt x="464287" y="7079"/>
                  </a:cubicBezTo>
                  <a:cubicBezTo>
                    <a:pt x="536841" y="-3636"/>
                    <a:pt x="588351" y="-14223"/>
                    <a:pt x="577636" y="71757"/>
                  </a:cubicBezTo>
                  <a:close/>
                </a:path>
              </a:pathLst>
            </a:custGeom>
            <a:solidFill>
              <a:srgbClr val="3E3E54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1288914" y="4942608"/>
              <a:ext cx="173213" cy="220058"/>
            </a:xfrm>
            <a:custGeom>
              <a:avLst/>
              <a:gdLst>
                <a:gd name="connsiteX0" fmla="*/ 158451 w 173213"/>
                <a:gd name="connsiteY0" fmla="*/ 21241 h 220058"/>
                <a:gd name="connsiteX1" fmla="*/ 130436 w 173213"/>
                <a:gd name="connsiteY1" fmla="*/ 7685 h 220058"/>
                <a:gd name="connsiteX2" fmla="*/ 79830 w 173213"/>
                <a:gd name="connsiteY2" fmla="*/ 972 h 220058"/>
                <a:gd name="connsiteX3" fmla="*/ 28190 w 173213"/>
                <a:gd name="connsiteY3" fmla="*/ 57259 h 220058"/>
                <a:gd name="connsiteX4" fmla="*/ 2370 w 173213"/>
                <a:gd name="connsiteY4" fmla="*/ 132136 h 220058"/>
                <a:gd name="connsiteX5" fmla="*/ 11149 w 173213"/>
                <a:gd name="connsiteY5" fmla="*/ 209596 h 220058"/>
                <a:gd name="connsiteX6" fmla="*/ 17733 w 173213"/>
                <a:gd name="connsiteY6" fmla="*/ 218245 h 220058"/>
                <a:gd name="connsiteX7" fmla="*/ 34387 w 173213"/>
                <a:gd name="connsiteY7" fmla="*/ 218245 h 220058"/>
                <a:gd name="connsiteX8" fmla="*/ 89254 w 173213"/>
                <a:gd name="connsiteY8" fmla="*/ 174997 h 220058"/>
                <a:gd name="connsiteX9" fmla="*/ 108102 w 173213"/>
                <a:gd name="connsiteY9" fmla="*/ 151759 h 220058"/>
                <a:gd name="connsiteX10" fmla="*/ 130953 w 173213"/>
                <a:gd name="connsiteY10" fmla="*/ 146854 h 220058"/>
                <a:gd name="connsiteX11" fmla="*/ 172910 w 173213"/>
                <a:gd name="connsiteY11" fmla="*/ 101411 h 220058"/>
                <a:gd name="connsiteX12" fmla="*/ 165938 w 173213"/>
                <a:gd name="connsiteY12" fmla="*/ 53386 h 220058"/>
                <a:gd name="connsiteX13" fmla="*/ 158451 w 173213"/>
                <a:gd name="connsiteY13" fmla="*/ 21241 h 2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213" h="220058">
                  <a:moveTo>
                    <a:pt x="158451" y="21241"/>
                  </a:moveTo>
                  <a:cubicBezTo>
                    <a:pt x="150111" y="14902"/>
                    <a:pt x="140583" y="10293"/>
                    <a:pt x="130436" y="7685"/>
                  </a:cubicBezTo>
                  <a:cubicBezTo>
                    <a:pt x="114518" y="766"/>
                    <a:pt x="97000" y="-1558"/>
                    <a:pt x="79830" y="972"/>
                  </a:cubicBezTo>
                  <a:cubicBezTo>
                    <a:pt x="54010" y="7298"/>
                    <a:pt x="39551" y="33376"/>
                    <a:pt x="28190" y="57259"/>
                  </a:cubicBezTo>
                  <a:cubicBezTo>
                    <a:pt x="16352" y="80987"/>
                    <a:pt x="7663" y="106162"/>
                    <a:pt x="2370" y="132136"/>
                  </a:cubicBezTo>
                  <a:cubicBezTo>
                    <a:pt x="-2755" y="158240"/>
                    <a:pt x="305" y="185299"/>
                    <a:pt x="11149" y="209596"/>
                  </a:cubicBezTo>
                  <a:cubicBezTo>
                    <a:pt x="12466" y="213056"/>
                    <a:pt x="14751" y="216051"/>
                    <a:pt x="17733" y="218245"/>
                  </a:cubicBezTo>
                  <a:cubicBezTo>
                    <a:pt x="23026" y="220633"/>
                    <a:pt x="29094" y="220633"/>
                    <a:pt x="34387" y="218245"/>
                  </a:cubicBezTo>
                  <a:cubicBezTo>
                    <a:pt x="57147" y="210641"/>
                    <a:pt x="76538" y="195343"/>
                    <a:pt x="89254" y="174997"/>
                  </a:cubicBezTo>
                  <a:cubicBezTo>
                    <a:pt x="93385" y="165728"/>
                    <a:pt x="99892" y="157724"/>
                    <a:pt x="108102" y="151759"/>
                  </a:cubicBezTo>
                  <a:cubicBezTo>
                    <a:pt x="115409" y="148932"/>
                    <a:pt x="123129" y="147280"/>
                    <a:pt x="130953" y="146854"/>
                  </a:cubicBezTo>
                  <a:cubicBezTo>
                    <a:pt x="153132" y="142090"/>
                    <a:pt x="169928" y="123900"/>
                    <a:pt x="172910" y="101411"/>
                  </a:cubicBezTo>
                  <a:cubicBezTo>
                    <a:pt x="174717" y="84499"/>
                    <a:pt x="166326" y="69782"/>
                    <a:pt x="165938" y="53386"/>
                  </a:cubicBezTo>
                  <a:cubicBezTo>
                    <a:pt x="166068" y="40734"/>
                    <a:pt x="170328" y="31568"/>
                    <a:pt x="158451" y="21241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1808660" y="5667587"/>
              <a:ext cx="155668" cy="240945"/>
            </a:xfrm>
            <a:custGeom>
              <a:avLst/>
              <a:gdLst>
                <a:gd name="connsiteX0" fmla="*/ 83191 w 155668"/>
                <a:gd name="connsiteY0" fmla="*/ -22 h 240945"/>
                <a:gd name="connsiteX1" fmla="*/ 53111 w 155668"/>
                <a:gd name="connsiteY1" fmla="*/ 7595 h 240945"/>
                <a:gd name="connsiteX2" fmla="*/ 9992 w 155668"/>
                <a:gd name="connsiteY2" fmla="*/ 34964 h 240945"/>
                <a:gd name="connsiteX3" fmla="*/ 6893 w 155668"/>
                <a:gd name="connsiteY3" fmla="*/ 111003 h 240945"/>
                <a:gd name="connsiteX4" fmla="*/ 35553 w 155668"/>
                <a:gd name="connsiteY4" fmla="*/ 184718 h 240945"/>
                <a:gd name="connsiteX5" fmla="*/ 92099 w 155668"/>
                <a:gd name="connsiteY5" fmla="*/ 238553 h 240945"/>
                <a:gd name="connsiteX6" fmla="*/ 102685 w 155668"/>
                <a:gd name="connsiteY6" fmla="*/ 240876 h 240945"/>
                <a:gd name="connsiteX7" fmla="*/ 115595 w 155668"/>
                <a:gd name="connsiteY7" fmla="*/ 230161 h 240945"/>
                <a:gd name="connsiteX8" fmla="*/ 129925 w 155668"/>
                <a:gd name="connsiteY8" fmla="*/ 161739 h 240945"/>
                <a:gd name="connsiteX9" fmla="*/ 129925 w 155668"/>
                <a:gd name="connsiteY9" fmla="*/ 131917 h 240945"/>
                <a:gd name="connsiteX10" fmla="*/ 144255 w 155668"/>
                <a:gd name="connsiteY10" fmla="*/ 113456 h 240945"/>
                <a:gd name="connsiteX11" fmla="*/ 147224 w 155668"/>
                <a:gd name="connsiteY11" fmla="*/ 51747 h 240945"/>
                <a:gd name="connsiteX12" fmla="*/ 111076 w 155668"/>
                <a:gd name="connsiteY12" fmla="*/ 19343 h 240945"/>
                <a:gd name="connsiteX13" fmla="*/ 83191 w 155668"/>
                <a:gd name="connsiteY13" fmla="*/ -22 h 24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668" h="240945">
                  <a:moveTo>
                    <a:pt x="83191" y="-22"/>
                  </a:moveTo>
                  <a:cubicBezTo>
                    <a:pt x="72760" y="533"/>
                    <a:pt x="62548" y="3115"/>
                    <a:pt x="53111" y="7595"/>
                  </a:cubicBezTo>
                  <a:cubicBezTo>
                    <a:pt x="36444" y="12462"/>
                    <a:pt x="21495" y="21951"/>
                    <a:pt x="9992" y="34964"/>
                  </a:cubicBezTo>
                  <a:cubicBezTo>
                    <a:pt x="-5500" y="56136"/>
                    <a:pt x="-207" y="85700"/>
                    <a:pt x="6893" y="111003"/>
                  </a:cubicBezTo>
                  <a:cubicBezTo>
                    <a:pt x="13168" y="136732"/>
                    <a:pt x="22799" y="161519"/>
                    <a:pt x="35553" y="184718"/>
                  </a:cubicBezTo>
                  <a:cubicBezTo>
                    <a:pt x="48399" y="208072"/>
                    <a:pt x="68151" y="226869"/>
                    <a:pt x="92099" y="238553"/>
                  </a:cubicBezTo>
                  <a:cubicBezTo>
                    <a:pt x="95326" y="240321"/>
                    <a:pt x="99006" y="241134"/>
                    <a:pt x="102685" y="240876"/>
                  </a:cubicBezTo>
                  <a:cubicBezTo>
                    <a:pt x="108339" y="239353"/>
                    <a:pt x="113051" y="235442"/>
                    <a:pt x="115595" y="230161"/>
                  </a:cubicBezTo>
                  <a:cubicBezTo>
                    <a:pt x="128182" y="209712"/>
                    <a:pt x="133242" y="185519"/>
                    <a:pt x="129925" y="161739"/>
                  </a:cubicBezTo>
                  <a:cubicBezTo>
                    <a:pt x="127278" y="151979"/>
                    <a:pt x="127278" y="141677"/>
                    <a:pt x="129925" y="131917"/>
                  </a:cubicBezTo>
                  <a:cubicBezTo>
                    <a:pt x="133785" y="125113"/>
                    <a:pt x="138613" y="118891"/>
                    <a:pt x="144255" y="113456"/>
                  </a:cubicBezTo>
                  <a:cubicBezTo>
                    <a:pt x="158236" y="95602"/>
                    <a:pt x="159424" y="70866"/>
                    <a:pt x="147224" y="51747"/>
                  </a:cubicBezTo>
                  <a:cubicBezTo>
                    <a:pt x="137800" y="37546"/>
                    <a:pt x="121404" y="31608"/>
                    <a:pt x="111076" y="19343"/>
                  </a:cubicBezTo>
                  <a:cubicBezTo>
                    <a:pt x="101910" y="9531"/>
                    <a:pt x="99070" y="-22"/>
                    <a:pt x="83191" y="-22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1288914" y="4942608"/>
              <a:ext cx="173213" cy="220058"/>
            </a:xfrm>
            <a:custGeom>
              <a:avLst/>
              <a:gdLst>
                <a:gd name="connsiteX0" fmla="*/ 158451 w 173213"/>
                <a:gd name="connsiteY0" fmla="*/ 21241 h 220058"/>
                <a:gd name="connsiteX1" fmla="*/ 130436 w 173213"/>
                <a:gd name="connsiteY1" fmla="*/ 7685 h 220058"/>
                <a:gd name="connsiteX2" fmla="*/ 79830 w 173213"/>
                <a:gd name="connsiteY2" fmla="*/ 972 h 220058"/>
                <a:gd name="connsiteX3" fmla="*/ 28190 w 173213"/>
                <a:gd name="connsiteY3" fmla="*/ 57259 h 220058"/>
                <a:gd name="connsiteX4" fmla="*/ 2370 w 173213"/>
                <a:gd name="connsiteY4" fmla="*/ 132136 h 220058"/>
                <a:gd name="connsiteX5" fmla="*/ 11149 w 173213"/>
                <a:gd name="connsiteY5" fmla="*/ 209596 h 220058"/>
                <a:gd name="connsiteX6" fmla="*/ 17733 w 173213"/>
                <a:gd name="connsiteY6" fmla="*/ 218245 h 220058"/>
                <a:gd name="connsiteX7" fmla="*/ 34387 w 173213"/>
                <a:gd name="connsiteY7" fmla="*/ 218245 h 220058"/>
                <a:gd name="connsiteX8" fmla="*/ 89254 w 173213"/>
                <a:gd name="connsiteY8" fmla="*/ 174997 h 220058"/>
                <a:gd name="connsiteX9" fmla="*/ 108102 w 173213"/>
                <a:gd name="connsiteY9" fmla="*/ 151759 h 220058"/>
                <a:gd name="connsiteX10" fmla="*/ 130953 w 173213"/>
                <a:gd name="connsiteY10" fmla="*/ 146854 h 220058"/>
                <a:gd name="connsiteX11" fmla="*/ 172910 w 173213"/>
                <a:gd name="connsiteY11" fmla="*/ 101411 h 220058"/>
                <a:gd name="connsiteX12" fmla="*/ 165938 w 173213"/>
                <a:gd name="connsiteY12" fmla="*/ 53386 h 220058"/>
                <a:gd name="connsiteX13" fmla="*/ 158451 w 173213"/>
                <a:gd name="connsiteY13" fmla="*/ 21241 h 22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213" h="220058">
                  <a:moveTo>
                    <a:pt x="158451" y="21241"/>
                  </a:moveTo>
                  <a:cubicBezTo>
                    <a:pt x="150111" y="14902"/>
                    <a:pt x="140583" y="10293"/>
                    <a:pt x="130436" y="7685"/>
                  </a:cubicBezTo>
                  <a:cubicBezTo>
                    <a:pt x="114518" y="766"/>
                    <a:pt x="97000" y="-1558"/>
                    <a:pt x="79830" y="972"/>
                  </a:cubicBezTo>
                  <a:cubicBezTo>
                    <a:pt x="54010" y="7298"/>
                    <a:pt x="39551" y="33376"/>
                    <a:pt x="28190" y="57259"/>
                  </a:cubicBezTo>
                  <a:cubicBezTo>
                    <a:pt x="16352" y="80987"/>
                    <a:pt x="7663" y="106162"/>
                    <a:pt x="2370" y="132136"/>
                  </a:cubicBezTo>
                  <a:cubicBezTo>
                    <a:pt x="-2755" y="158240"/>
                    <a:pt x="305" y="185299"/>
                    <a:pt x="11149" y="209596"/>
                  </a:cubicBezTo>
                  <a:cubicBezTo>
                    <a:pt x="12466" y="213056"/>
                    <a:pt x="14751" y="216051"/>
                    <a:pt x="17733" y="218245"/>
                  </a:cubicBezTo>
                  <a:cubicBezTo>
                    <a:pt x="23026" y="220633"/>
                    <a:pt x="29094" y="220633"/>
                    <a:pt x="34387" y="218245"/>
                  </a:cubicBezTo>
                  <a:cubicBezTo>
                    <a:pt x="57147" y="210641"/>
                    <a:pt x="76538" y="195343"/>
                    <a:pt x="89254" y="174997"/>
                  </a:cubicBezTo>
                  <a:cubicBezTo>
                    <a:pt x="93385" y="165728"/>
                    <a:pt x="99892" y="157724"/>
                    <a:pt x="108102" y="151759"/>
                  </a:cubicBezTo>
                  <a:cubicBezTo>
                    <a:pt x="115409" y="148932"/>
                    <a:pt x="123129" y="147280"/>
                    <a:pt x="130953" y="146854"/>
                  </a:cubicBezTo>
                  <a:cubicBezTo>
                    <a:pt x="153132" y="142090"/>
                    <a:pt x="169928" y="123900"/>
                    <a:pt x="172910" y="101411"/>
                  </a:cubicBezTo>
                  <a:cubicBezTo>
                    <a:pt x="174717" y="84499"/>
                    <a:pt x="166326" y="69782"/>
                    <a:pt x="165938" y="53386"/>
                  </a:cubicBezTo>
                  <a:cubicBezTo>
                    <a:pt x="166068" y="40734"/>
                    <a:pt x="170328" y="31568"/>
                    <a:pt x="158451" y="21241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1416459" y="4987226"/>
              <a:ext cx="131181" cy="84270"/>
            </a:xfrm>
            <a:custGeom>
              <a:avLst/>
              <a:gdLst>
                <a:gd name="connsiteX0" fmla="*/ 36973 w 131181"/>
                <a:gd name="connsiteY0" fmla="*/ 634 h 84270"/>
                <a:gd name="connsiteX1" fmla="*/ 15930 w 131181"/>
                <a:gd name="connsiteY1" fmla="*/ 2442 h 84270"/>
                <a:gd name="connsiteX2" fmla="*/ 5861 w 131181"/>
                <a:gd name="connsiteY2" fmla="*/ 12382 h 84270"/>
                <a:gd name="connsiteX3" fmla="*/ 180 w 131181"/>
                <a:gd name="connsiteY3" fmla="*/ 40139 h 84270"/>
                <a:gd name="connsiteX4" fmla="*/ 7022 w 131181"/>
                <a:gd name="connsiteY4" fmla="*/ 59503 h 84270"/>
                <a:gd name="connsiteX5" fmla="*/ 19932 w 131181"/>
                <a:gd name="connsiteY5" fmla="*/ 67895 h 84270"/>
                <a:gd name="connsiteX6" fmla="*/ 75058 w 131181"/>
                <a:gd name="connsiteY6" fmla="*/ 83387 h 84270"/>
                <a:gd name="connsiteX7" fmla="*/ 103330 w 131181"/>
                <a:gd name="connsiteY7" fmla="*/ 79643 h 84270"/>
                <a:gd name="connsiteX8" fmla="*/ 115466 w 131181"/>
                <a:gd name="connsiteY8" fmla="*/ 67637 h 84270"/>
                <a:gd name="connsiteX9" fmla="*/ 125535 w 131181"/>
                <a:gd name="connsiteY9" fmla="*/ 53952 h 84270"/>
                <a:gd name="connsiteX10" fmla="*/ 128892 w 131181"/>
                <a:gd name="connsiteY10" fmla="*/ 47755 h 84270"/>
                <a:gd name="connsiteX11" fmla="*/ 130054 w 131181"/>
                <a:gd name="connsiteY11" fmla="*/ 40397 h 84270"/>
                <a:gd name="connsiteX12" fmla="*/ 128892 w 131181"/>
                <a:gd name="connsiteY12" fmla="*/ 9026 h 84270"/>
                <a:gd name="connsiteX13" fmla="*/ 111334 w 131181"/>
                <a:gd name="connsiteY13" fmla="*/ 1151 h 84270"/>
                <a:gd name="connsiteX14" fmla="*/ 36973 w 131181"/>
                <a:gd name="connsiteY14" fmla="*/ 634 h 8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1181" h="84270">
                  <a:moveTo>
                    <a:pt x="36973" y="634"/>
                  </a:moveTo>
                  <a:cubicBezTo>
                    <a:pt x="29925" y="-657"/>
                    <a:pt x="22656" y="-37"/>
                    <a:pt x="15930" y="2442"/>
                  </a:cubicBezTo>
                  <a:cubicBezTo>
                    <a:pt x="11709" y="4753"/>
                    <a:pt x="8223" y="8200"/>
                    <a:pt x="5861" y="12382"/>
                  </a:cubicBezTo>
                  <a:cubicBezTo>
                    <a:pt x="1213" y="20851"/>
                    <a:pt x="-762" y="30521"/>
                    <a:pt x="180" y="40139"/>
                  </a:cubicBezTo>
                  <a:cubicBezTo>
                    <a:pt x="297" y="47161"/>
                    <a:pt x="2698" y="53965"/>
                    <a:pt x="7022" y="59503"/>
                  </a:cubicBezTo>
                  <a:cubicBezTo>
                    <a:pt x="10663" y="63209"/>
                    <a:pt x="15065" y="66075"/>
                    <a:pt x="19932" y="67895"/>
                  </a:cubicBezTo>
                  <a:cubicBezTo>
                    <a:pt x="37387" y="75925"/>
                    <a:pt x="55990" y="81153"/>
                    <a:pt x="75058" y="83387"/>
                  </a:cubicBezTo>
                  <a:cubicBezTo>
                    <a:pt x="84637" y="85310"/>
                    <a:pt x="94577" y="83994"/>
                    <a:pt x="103330" y="79643"/>
                  </a:cubicBezTo>
                  <a:cubicBezTo>
                    <a:pt x="108081" y="76428"/>
                    <a:pt x="112199" y="72349"/>
                    <a:pt x="115466" y="67637"/>
                  </a:cubicBezTo>
                  <a:cubicBezTo>
                    <a:pt x="118951" y="63118"/>
                    <a:pt x="122179" y="58600"/>
                    <a:pt x="125535" y="53952"/>
                  </a:cubicBezTo>
                  <a:cubicBezTo>
                    <a:pt x="126904" y="52028"/>
                    <a:pt x="128027" y="49950"/>
                    <a:pt x="128892" y="47755"/>
                  </a:cubicBezTo>
                  <a:cubicBezTo>
                    <a:pt x="129602" y="45367"/>
                    <a:pt x="129989" y="42888"/>
                    <a:pt x="130054" y="40397"/>
                  </a:cubicBezTo>
                  <a:cubicBezTo>
                    <a:pt x="131809" y="29966"/>
                    <a:pt x="131422" y="19289"/>
                    <a:pt x="128892" y="9026"/>
                  </a:cubicBezTo>
                  <a:cubicBezTo>
                    <a:pt x="125535" y="-11"/>
                    <a:pt x="120113" y="505"/>
                    <a:pt x="111334" y="1151"/>
                  </a:cubicBezTo>
                  <a:cubicBezTo>
                    <a:pt x="86573" y="2945"/>
                    <a:pt x="61709" y="2777"/>
                    <a:pt x="36973" y="634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487385" y="4619134"/>
              <a:ext cx="860879" cy="557169"/>
            </a:xfrm>
            <a:custGeom>
              <a:avLst/>
              <a:gdLst>
                <a:gd name="connsiteX0" fmla="*/ 860830 w 860879"/>
                <a:gd name="connsiteY0" fmla="*/ 237692 h 557169"/>
                <a:gd name="connsiteX1" fmla="*/ 844822 w 860879"/>
                <a:gd name="connsiteY1" fmla="*/ 262221 h 557169"/>
                <a:gd name="connsiteX2" fmla="*/ 659695 w 860879"/>
                <a:gd name="connsiteY2" fmla="*/ 506346 h 557169"/>
                <a:gd name="connsiteX3" fmla="*/ 597856 w 860879"/>
                <a:gd name="connsiteY3" fmla="*/ 552047 h 557169"/>
                <a:gd name="connsiteX4" fmla="*/ 252905 w 860879"/>
                <a:gd name="connsiteY4" fmla="*/ 556049 h 557169"/>
                <a:gd name="connsiteX5" fmla="*/ 24658 w 860879"/>
                <a:gd name="connsiteY5" fmla="*/ 507250 h 557169"/>
                <a:gd name="connsiteX6" fmla="*/ 3873 w 860879"/>
                <a:gd name="connsiteY6" fmla="*/ 486852 h 557169"/>
                <a:gd name="connsiteX7" fmla="*/ 1549 w 860879"/>
                <a:gd name="connsiteY7" fmla="*/ 451092 h 557169"/>
                <a:gd name="connsiteX8" fmla="*/ 17299 w 860879"/>
                <a:gd name="connsiteY8" fmla="*/ 386543 h 557169"/>
                <a:gd name="connsiteX9" fmla="*/ 42086 w 860879"/>
                <a:gd name="connsiteY9" fmla="*/ 353752 h 557169"/>
                <a:gd name="connsiteX10" fmla="*/ 135683 w 860879"/>
                <a:gd name="connsiteY10" fmla="*/ 335420 h 557169"/>
                <a:gd name="connsiteX11" fmla="*/ 483087 w 860879"/>
                <a:gd name="connsiteY11" fmla="*/ 323413 h 557169"/>
                <a:gd name="connsiteX12" fmla="*/ 504131 w 860879"/>
                <a:gd name="connsiteY12" fmla="*/ 317604 h 557169"/>
                <a:gd name="connsiteX13" fmla="*/ 517040 w 860879"/>
                <a:gd name="connsiteY13" fmla="*/ 293075 h 557169"/>
                <a:gd name="connsiteX14" fmla="*/ 573198 w 860879"/>
                <a:gd name="connsiteY14" fmla="*/ 131831 h 557169"/>
                <a:gd name="connsiteX15" fmla="*/ 644590 w 860879"/>
                <a:gd name="connsiteY15" fmla="*/ 1054 h 557169"/>
                <a:gd name="connsiteX16" fmla="*/ 647043 w 860879"/>
                <a:gd name="connsiteY16" fmla="*/ 409 h 557169"/>
                <a:gd name="connsiteX17" fmla="*/ 760392 w 860879"/>
                <a:gd name="connsiteY17" fmla="*/ 92972 h 557169"/>
                <a:gd name="connsiteX18" fmla="*/ 852052 w 860879"/>
                <a:gd name="connsiteY18" fmla="*/ 213292 h 557169"/>
                <a:gd name="connsiteX19" fmla="*/ 860830 w 860879"/>
                <a:gd name="connsiteY19" fmla="*/ 237692 h 55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60879" h="557169">
                  <a:moveTo>
                    <a:pt x="860830" y="237692"/>
                  </a:moveTo>
                  <a:cubicBezTo>
                    <a:pt x="858597" y="247516"/>
                    <a:pt x="852917" y="256217"/>
                    <a:pt x="844822" y="262221"/>
                  </a:cubicBezTo>
                  <a:cubicBezTo>
                    <a:pt x="766072" y="335678"/>
                    <a:pt x="738316" y="432889"/>
                    <a:pt x="659695" y="506346"/>
                  </a:cubicBezTo>
                  <a:cubicBezTo>
                    <a:pt x="641827" y="524975"/>
                    <a:pt x="620913" y="540441"/>
                    <a:pt x="597856" y="552047"/>
                  </a:cubicBezTo>
                  <a:cubicBezTo>
                    <a:pt x="578879" y="560310"/>
                    <a:pt x="330880" y="556049"/>
                    <a:pt x="252905" y="556049"/>
                  </a:cubicBezTo>
                  <a:cubicBezTo>
                    <a:pt x="174929" y="556049"/>
                    <a:pt x="91015" y="549982"/>
                    <a:pt x="24658" y="507250"/>
                  </a:cubicBezTo>
                  <a:cubicBezTo>
                    <a:pt x="15983" y="502499"/>
                    <a:pt x="8779" y="495437"/>
                    <a:pt x="3873" y="486852"/>
                  </a:cubicBezTo>
                  <a:cubicBezTo>
                    <a:pt x="-387" y="475414"/>
                    <a:pt x="-1201" y="462982"/>
                    <a:pt x="1549" y="451092"/>
                  </a:cubicBezTo>
                  <a:cubicBezTo>
                    <a:pt x="3718" y="428939"/>
                    <a:pt x="9024" y="407211"/>
                    <a:pt x="17299" y="386543"/>
                  </a:cubicBezTo>
                  <a:cubicBezTo>
                    <a:pt x="22670" y="373697"/>
                    <a:pt x="31203" y="362427"/>
                    <a:pt x="42086" y="353752"/>
                  </a:cubicBezTo>
                  <a:cubicBezTo>
                    <a:pt x="67906" y="334000"/>
                    <a:pt x="103279" y="334516"/>
                    <a:pt x="135683" y="335420"/>
                  </a:cubicBezTo>
                  <a:cubicBezTo>
                    <a:pt x="251626" y="338712"/>
                    <a:pt x="367648" y="334710"/>
                    <a:pt x="483087" y="323413"/>
                  </a:cubicBezTo>
                  <a:cubicBezTo>
                    <a:pt x="490498" y="323375"/>
                    <a:pt x="497753" y="321374"/>
                    <a:pt x="504131" y="317604"/>
                  </a:cubicBezTo>
                  <a:cubicBezTo>
                    <a:pt x="511012" y="311072"/>
                    <a:pt x="515556" y="302448"/>
                    <a:pt x="517040" y="293075"/>
                  </a:cubicBezTo>
                  <a:cubicBezTo>
                    <a:pt x="532429" y="238221"/>
                    <a:pt x="551187" y="184374"/>
                    <a:pt x="573198" y="131831"/>
                  </a:cubicBezTo>
                  <a:cubicBezTo>
                    <a:pt x="584946" y="104075"/>
                    <a:pt x="611928" y="11769"/>
                    <a:pt x="644590" y="1054"/>
                  </a:cubicBezTo>
                  <a:lnTo>
                    <a:pt x="647043" y="409"/>
                  </a:lnTo>
                  <a:cubicBezTo>
                    <a:pt x="681641" y="-6434"/>
                    <a:pt x="739736" y="70251"/>
                    <a:pt x="760392" y="92972"/>
                  </a:cubicBezTo>
                  <a:cubicBezTo>
                    <a:pt x="794435" y="130295"/>
                    <a:pt x="825109" y="170561"/>
                    <a:pt x="852052" y="213292"/>
                  </a:cubicBezTo>
                  <a:cubicBezTo>
                    <a:pt x="857590" y="220225"/>
                    <a:pt x="860688" y="228810"/>
                    <a:pt x="860830" y="237692"/>
                  </a:cubicBezTo>
                  <a:close/>
                </a:path>
              </a:pathLst>
            </a:custGeom>
            <a:solidFill>
              <a:srgbClr val="3E3E54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690084" y="4224909"/>
              <a:ext cx="184387" cy="225629"/>
            </a:xfrm>
            <a:custGeom>
              <a:avLst/>
              <a:gdLst>
                <a:gd name="connsiteX0" fmla="*/ -14 w 184387"/>
                <a:gd name="connsiteY0" fmla="*/ 152315 h 225629"/>
                <a:gd name="connsiteX1" fmla="*/ 11992 w 184387"/>
                <a:gd name="connsiteY1" fmla="*/ 106485 h 225629"/>
                <a:gd name="connsiteX2" fmla="*/ 143544 w 184387"/>
                <a:gd name="connsiteY2" fmla="*/ -22 h 225629"/>
                <a:gd name="connsiteX3" fmla="*/ 177367 w 184387"/>
                <a:gd name="connsiteY3" fmla="*/ 60784 h 225629"/>
                <a:gd name="connsiteX4" fmla="*/ 184339 w 184387"/>
                <a:gd name="connsiteY4" fmla="*/ 78728 h 225629"/>
                <a:gd name="connsiteX5" fmla="*/ 173494 w 184387"/>
                <a:gd name="connsiteY5" fmla="*/ 109712 h 225629"/>
                <a:gd name="connsiteX6" fmla="*/ 156712 w 184387"/>
                <a:gd name="connsiteY6" fmla="*/ 156446 h 225629"/>
                <a:gd name="connsiteX7" fmla="*/ 149353 w 184387"/>
                <a:gd name="connsiteY7" fmla="*/ 179038 h 225629"/>
                <a:gd name="connsiteX8" fmla="*/ 129253 w 184387"/>
                <a:gd name="connsiteY8" fmla="*/ 182756 h 225629"/>
                <a:gd name="connsiteX9" fmla="*/ 128568 w 184387"/>
                <a:gd name="connsiteY9" fmla="*/ 182266 h 225629"/>
                <a:gd name="connsiteX10" fmla="*/ 122113 w 184387"/>
                <a:gd name="connsiteY10" fmla="*/ 129722 h 225629"/>
                <a:gd name="connsiteX11" fmla="*/ 90226 w 184387"/>
                <a:gd name="connsiteY11" fmla="*/ 172196 h 225629"/>
                <a:gd name="connsiteX12" fmla="*/ 67117 w 184387"/>
                <a:gd name="connsiteY12" fmla="*/ 221512 h 225629"/>
                <a:gd name="connsiteX13" fmla="*/ 57306 w 184387"/>
                <a:gd name="connsiteY13" fmla="*/ 225126 h 225629"/>
                <a:gd name="connsiteX14" fmla="*/ 53562 w 184387"/>
                <a:gd name="connsiteY14" fmla="*/ 214282 h 225629"/>
                <a:gd name="connsiteX15" fmla="*/ 56144 w 184387"/>
                <a:gd name="connsiteY15" fmla="*/ 173229 h 225629"/>
                <a:gd name="connsiteX16" fmla="*/ 24773 w 184387"/>
                <a:gd name="connsiteY16" fmla="*/ 217251 h 225629"/>
                <a:gd name="connsiteX17" fmla="*/ 32002 w 184387"/>
                <a:gd name="connsiteY17" fmla="*/ 154380 h 225629"/>
                <a:gd name="connsiteX18" fmla="*/ 22191 w 184387"/>
                <a:gd name="connsiteY18" fmla="*/ 175294 h 225629"/>
                <a:gd name="connsiteX19" fmla="*/ 3472 w 184387"/>
                <a:gd name="connsiteY19" fmla="*/ 179425 h 225629"/>
                <a:gd name="connsiteX20" fmla="*/ 2697 w 184387"/>
                <a:gd name="connsiteY20" fmla="*/ 170388 h 225629"/>
                <a:gd name="connsiteX21" fmla="*/ 14445 w 184387"/>
                <a:gd name="connsiteY21" fmla="*/ 121202 h 225629"/>
                <a:gd name="connsiteX22" fmla="*/ 3988 w 184387"/>
                <a:gd name="connsiteY22" fmla="*/ 149862 h 225629"/>
                <a:gd name="connsiteX23" fmla="*/ -14 w 184387"/>
                <a:gd name="connsiteY23" fmla="*/ 152315 h 22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4387" h="225629">
                  <a:moveTo>
                    <a:pt x="-14" y="152315"/>
                  </a:moveTo>
                  <a:cubicBezTo>
                    <a:pt x="-479" y="136203"/>
                    <a:pt x="3691" y="120298"/>
                    <a:pt x="11992" y="106485"/>
                  </a:cubicBezTo>
                  <a:cubicBezTo>
                    <a:pt x="39529" y="54561"/>
                    <a:pt x="87024" y="16103"/>
                    <a:pt x="143544" y="-22"/>
                  </a:cubicBezTo>
                  <a:cubicBezTo>
                    <a:pt x="154904" y="20505"/>
                    <a:pt x="166136" y="40257"/>
                    <a:pt x="177367" y="60784"/>
                  </a:cubicBezTo>
                  <a:cubicBezTo>
                    <a:pt x="180918" y="66219"/>
                    <a:pt x="183293" y="72325"/>
                    <a:pt x="184339" y="78728"/>
                  </a:cubicBezTo>
                  <a:cubicBezTo>
                    <a:pt x="183822" y="89895"/>
                    <a:pt x="180053" y="100662"/>
                    <a:pt x="173494" y="109712"/>
                  </a:cubicBezTo>
                  <a:cubicBezTo>
                    <a:pt x="165490" y="124313"/>
                    <a:pt x="159836" y="140089"/>
                    <a:pt x="156712" y="156446"/>
                  </a:cubicBezTo>
                  <a:cubicBezTo>
                    <a:pt x="156092" y="164450"/>
                    <a:pt x="153575" y="172196"/>
                    <a:pt x="149353" y="179038"/>
                  </a:cubicBezTo>
                  <a:cubicBezTo>
                    <a:pt x="144835" y="185622"/>
                    <a:pt x="135823" y="187288"/>
                    <a:pt x="129253" y="182756"/>
                  </a:cubicBezTo>
                  <a:cubicBezTo>
                    <a:pt x="129020" y="182601"/>
                    <a:pt x="128788" y="182433"/>
                    <a:pt x="128568" y="182266"/>
                  </a:cubicBezTo>
                  <a:cubicBezTo>
                    <a:pt x="129988" y="164489"/>
                    <a:pt x="127794" y="146621"/>
                    <a:pt x="122113" y="129722"/>
                  </a:cubicBezTo>
                  <a:cubicBezTo>
                    <a:pt x="104943" y="136436"/>
                    <a:pt x="96294" y="154897"/>
                    <a:pt x="90226" y="172196"/>
                  </a:cubicBezTo>
                  <a:cubicBezTo>
                    <a:pt x="86456" y="190205"/>
                    <a:pt x="78542" y="207091"/>
                    <a:pt x="67117" y="221512"/>
                  </a:cubicBezTo>
                  <a:cubicBezTo>
                    <a:pt x="64535" y="224223"/>
                    <a:pt x="60662" y="226675"/>
                    <a:pt x="57306" y="225126"/>
                  </a:cubicBezTo>
                  <a:cubicBezTo>
                    <a:pt x="53949" y="223577"/>
                    <a:pt x="53304" y="218413"/>
                    <a:pt x="53562" y="214282"/>
                  </a:cubicBezTo>
                  <a:lnTo>
                    <a:pt x="56144" y="173229"/>
                  </a:lnTo>
                  <a:cubicBezTo>
                    <a:pt x="56131" y="193084"/>
                    <a:pt x="43544" y="210758"/>
                    <a:pt x="24773" y="217251"/>
                  </a:cubicBezTo>
                  <a:cubicBezTo>
                    <a:pt x="19622" y="196105"/>
                    <a:pt x="22178" y="173810"/>
                    <a:pt x="32002" y="154380"/>
                  </a:cubicBezTo>
                  <a:cubicBezTo>
                    <a:pt x="26709" y="160061"/>
                    <a:pt x="26064" y="168581"/>
                    <a:pt x="22191" y="175294"/>
                  </a:cubicBezTo>
                  <a:cubicBezTo>
                    <a:pt x="18318" y="182007"/>
                    <a:pt x="7474" y="186139"/>
                    <a:pt x="3472" y="179425"/>
                  </a:cubicBezTo>
                  <a:cubicBezTo>
                    <a:pt x="2129" y="176611"/>
                    <a:pt x="1858" y="173396"/>
                    <a:pt x="2697" y="170388"/>
                  </a:cubicBezTo>
                  <a:cubicBezTo>
                    <a:pt x="4995" y="153644"/>
                    <a:pt x="8919" y="137171"/>
                    <a:pt x="14445" y="121202"/>
                  </a:cubicBezTo>
                  <a:lnTo>
                    <a:pt x="3988" y="149862"/>
                  </a:lnTo>
                  <a:cubicBezTo>
                    <a:pt x="1922" y="151669"/>
                    <a:pt x="1922" y="153864"/>
                    <a:pt x="-14" y="152315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1819809" y="3663566"/>
              <a:ext cx="1679533" cy="1272115"/>
            </a:xfrm>
            <a:custGeom>
              <a:avLst/>
              <a:gdLst>
                <a:gd name="connsiteX0" fmla="*/ 1676610 w 1679533"/>
                <a:gd name="connsiteY0" fmla="*/ 86496 h 1272115"/>
                <a:gd name="connsiteX1" fmla="*/ 1646014 w 1679533"/>
                <a:gd name="connsiteY1" fmla="*/ 139297 h 1272115"/>
                <a:gd name="connsiteX2" fmla="*/ 1509815 w 1679533"/>
                <a:gd name="connsiteY2" fmla="*/ 247611 h 1272115"/>
                <a:gd name="connsiteX3" fmla="*/ 1126391 w 1679533"/>
                <a:gd name="connsiteY3" fmla="*/ 507358 h 1272115"/>
                <a:gd name="connsiteX4" fmla="*/ 1020143 w 1679533"/>
                <a:gd name="connsiteY4" fmla="*/ 571907 h 1272115"/>
                <a:gd name="connsiteX5" fmla="*/ 975475 w 1679533"/>
                <a:gd name="connsiteY5" fmla="*/ 630905 h 1272115"/>
                <a:gd name="connsiteX6" fmla="*/ 921383 w 1679533"/>
                <a:gd name="connsiteY6" fmla="*/ 745803 h 1272115"/>
                <a:gd name="connsiteX7" fmla="*/ 832563 w 1679533"/>
                <a:gd name="connsiteY7" fmla="*/ 955976 h 1272115"/>
                <a:gd name="connsiteX8" fmla="*/ 721022 w 1679533"/>
                <a:gd name="connsiteY8" fmla="*/ 1173249 h 1272115"/>
                <a:gd name="connsiteX9" fmla="*/ 591923 w 1679533"/>
                <a:gd name="connsiteY9" fmla="*/ 1269428 h 1272115"/>
                <a:gd name="connsiteX10" fmla="*/ 444621 w 1679533"/>
                <a:gd name="connsiteY10" fmla="*/ 1227470 h 1272115"/>
                <a:gd name="connsiteX11" fmla="*/ 341342 w 1679533"/>
                <a:gd name="connsiteY11" fmla="*/ 1110507 h 1272115"/>
                <a:gd name="connsiteX12" fmla="*/ 340568 w 1679533"/>
                <a:gd name="connsiteY12" fmla="*/ 1109603 h 1272115"/>
                <a:gd name="connsiteX13" fmla="*/ 318363 w 1679533"/>
                <a:gd name="connsiteY13" fmla="*/ 1077200 h 1272115"/>
                <a:gd name="connsiteX14" fmla="*/ 297319 w 1679533"/>
                <a:gd name="connsiteY14" fmla="*/ 1026851 h 1272115"/>
                <a:gd name="connsiteX15" fmla="*/ 295512 w 1679533"/>
                <a:gd name="connsiteY15" fmla="*/ 1007873 h 1272115"/>
                <a:gd name="connsiteX16" fmla="*/ 327399 w 1679533"/>
                <a:gd name="connsiteY16" fmla="*/ 901496 h 1272115"/>
                <a:gd name="connsiteX17" fmla="*/ 503619 w 1679533"/>
                <a:gd name="connsiteY17" fmla="*/ 530595 h 1272115"/>
                <a:gd name="connsiteX18" fmla="*/ 503619 w 1679533"/>
                <a:gd name="connsiteY18" fmla="*/ 529563 h 1272115"/>
                <a:gd name="connsiteX19" fmla="*/ 191975 w 1679533"/>
                <a:gd name="connsiteY19" fmla="*/ 615930 h 1272115"/>
                <a:gd name="connsiteX20" fmla="*/ 110126 w 1679533"/>
                <a:gd name="connsiteY20" fmla="*/ 654659 h 1272115"/>
                <a:gd name="connsiteX21" fmla="*/ 24017 w 1679533"/>
                <a:gd name="connsiteY21" fmla="*/ 640200 h 1272115"/>
                <a:gd name="connsiteX22" fmla="*/ 15755 w 1679533"/>
                <a:gd name="connsiteY22" fmla="*/ 525561 h 1272115"/>
                <a:gd name="connsiteX23" fmla="*/ 109868 w 1679533"/>
                <a:gd name="connsiteY23" fmla="*/ 445132 h 1272115"/>
                <a:gd name="connsiteX24" fmla="*/ 545189 w 1679533"/>
                <a:gd name="connsiteY24" fmla="*/ 290214 h 1272115"/>
                <a:gd name="connsiteX25" fmla="*/ 759751 w 1679533"/>
                <a:gd name="connsiteY25" fmla="*/ 285566 h 1272115"/>
                <a:gd name="connsiteX26" fmla="*/ 1118258 w 1679533"/>
                <a:gd name="connsiteY26" fmla="*/ 257552 h 1272115"/>
                <a:gd name="connsiteX27" fmla="*/ 1352702 w 1679533"/>
                <a:gd name="connsiteY27" fmla="*/ 101342 h 1272115"/>
                <a:gd name="connsiteX28" fmla="*/ 1531374 w 1679533"/>
                <a:gd name="connsiteY28" fmla="*/ 20656 h 1272115"/>
                <a:gd name="connsiteX29" fmla="*/ 1601991 w 1679533"/>
                <a:gd name="connsiteY29" fmla="*/ 387 h 1272115"/>
                <a:gd name="connsiteX30" fmla="*/ 1667573 w 1679533"/>
                <a:gd name="connsiteY30" fmla="*/ 27240 h 1272115"/>
                <a:gd name="connsiteX31" fmla="*/ 1676610 w 1679533"/>
                <a:gd name="connsiteY31" fmla="*/ 86496 h 127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79533" h="1272115">
                  <a:moveTo>
                    <a:pt x="1676610" y="86496"/>
                  </a:moveTo>
                  <a:cubicBezTo>
                    <a:pt x="1670413" y="106132"/>
                    <a:pt x="1659956" y="124154"/>
                    <a:pt x="1646014" y="139297"/>
                  </a:cubicBezTo>
                  <a:cubicBezTo>
                    <a:pt x="1608059" y="183449"/>
                    <a:pt x="1557839" y="214820"/>
                    <a:pt x="1509815" y="247611"/>
                  </a:cubicBezTo>
                  <a:cubicBezTo>
                    <a:pt x="1382136" y="334753"/>
                    <a:pt x="1264527" y="436870"/>
                    <a:pt x="1126391" y="507358"/>
                  </a:cubicBezTo>
                  <a:cubicBezTo>
                    <a:pt x="1089340" y="526335"/>
                    <a:pt x="1050352" y="543376"/>
                    <a:pt x="1020143" y="571907"/>
                  </a:cubicBezTo>
                  <a:cubicBezTo>
                    <a:pt x="1002689" y="589490"/>
                    <a:pt x="987662" y="609333"/>
                    <a:pt x="975475" y="630905"/>
                  </a:cubicBezTo>
                  <a:cubicBezTo>
                    <a:pt x="953541" y="667247"/>
                    <a:pt x="935416" y="705744"/>
                    <a:pt x="921383" y="745803"/>
                  </a:cubicBezTo>
                  <a:cubicBezTo>
                    <a:pt x="895563" y="817711"/>
                    <a:pt x="861094" y="885359"/>
                    <a:pt x="832563" y="955976"/>
                  </a:cubicBezTo>
                  <a:cubicBezTo>
                    <a:pt x="801967" y="1031757"/>
                    <a:pt x="769305" y="1107409"/>
                    <a:pt x="721022" y="1173249"/>
                  </a:cubicBezTo>
                  <a:cubicBezTo>
                    <a:pt x="688618" y="1217401"/>
                    <a:pt x="646273" y="1258583"/>
                    <a:pt x="591923" y="1269428"/>
                  </a:cubicBezTo>
                  <a:cubicBezTo>
                    <a:pt x="540283" y="1279626"/>
                    <a:pt x="486320" y="1259487"/>
                    <a:pt x="444621" y="1227470"/>
                  </a:cubicBezTo>
                  <a:cubicBezTo>
                    <a:pt x="402922" y="1195454"/>
                    <a:pt x="371680" y="1152722"/>
                    <a:pt x="341342" y="1110507"/>
                  </a:cubicBezTo>
                  <a:lnTo>
                    <a:pt x="340568" y="1109603"/>
                  </a:lnTo>
                  <a:cubicBezTo>
                    <a:pt x="332951" y="1099146"/>
                    <a:pt x="325205" y="1088431"/>
                    <a:pt x="318363" y="1077200"/>
                  </a:cubicBezTo>
                  <a:cubicBezTo>
                    <a:pt x="308228" y="1061901"/>
                    <a:pt x="301089" y="1044809"/>
                    <a:pt x="297319" y="1026851"/>
                  </a:cubicBezTo>
                  <a:cubicBezTo>
                    <a:pt x="296274" y="1020577"/>
                    <a:pt x="295667" y="1014238"/>
                    <a:pt x="295512" y="1007873"/>
                  </a:cubicBezTo>
                  <a:cubicBezTo>
                    <a:pt x="295512" y="971209"/>
                    <a:pt x="311391" y="935191"/>
                    <a:pt x="327399" y="901496"/>
                  </a:cubicBezTo>
                  <a:cubicBezTo>
                    <a:pt x="386178" y="777820"/>
                    <a:pt x="444918" y="654182"/>
                    <a:pt x="503619" y="530595"/>
                  </a:cubicBezTo>
                  <a:cubicBezTo>
                    <a:pt x="503619" y="530595"/>
                    <a:pt x="503619" y="530595"/>
                    <a:pt x="503619" y="529563"/>
                  </a:cubicBezTo>
                  <a:cubicBezTo>
                    <a:pt x="394453" y="533862"/>
                    <a:pt x="287779" y="563425"/>
                    <a:pt x="191975" y="615930"/>
                  </a:cubicBezTo>
                  <a:cubicBezTo>
                    <a:pt x="166323" y="632028"/>
                    <a:pt x="138838" y="645029"/>
                    <a:pt x="110126" y="654659"/>
                  </a:cubicBezTo>
                  <a:cubicBezTo>
                    <a:pt x="80782" y="664096"/>
                    <a:pt x="48675" y="658700"/>
                    <a:pt x="24017" y="640200"/>
                  </a:cubicBezTo>
                  <a:cubicBezTo>
                    <a:pt x="-7224" y="612702"/>
                    <a:pt x="-5933" y="561063"/>
                    <a:pt x="15755" y="525561"/>
                  </a:cubicBezTo>
                  <a:cubicBezTo>
                    <a:pt x="37444" y="490058"/>
                    <a:pt x="74237" y="466821"/>
                    <a:pt x="109868" y="445132"/>
                  </a:cubicBezTo>
                  <a:cubicBezTo>
                    <a:pt x="243615" y="364316"/>
                    <a:pt x="388851" y="285695"/>
                    <a:pt x="545189" y="290214"/>
                  </a:cubicBezTo>
                  <a:cubicBezTo>
                    <a:pt x="607415" y="292021"/>
                    <a:pt x="697784" y="278724"/>
                    <a:pt x="759751" y="285566"/>
                  </a:cubicBezTo>
                  <a:cubicBezTo>
                    <a:pt x="890270" y="299896"/>
                    <a:pt x="1012656" y="335527"/>
                    <a:pt x="1118258" y="257552"/>
                  </a:cubicBezTo>
                  <a:cubicBezTo>
                    <a:pt x="1192555" y="199922"/>
                    <a:pt x="1270905" y="147715"/>
                    <a:pt x="1352702" y="101342"/>
                  </a:cubicBezTo>
                  <a:cubicBezTo>
                    <a:pt x="1410280" y="70617"/>
                    <a:pt x="1470956" y="45572"/>
                    <a:pt x="1531374" y="20656"/>
                  </a:cubicBezTo>
                  <a:cubicBezTo>
                    <a:pt x="1553644" y="10070"/>
                    <a:pt x="1577501" y="3214"/>
                    <a:pt x="1601991" y="387"/>
                  </a:cubicBezTo>
                  <a:cubicBezTo>
                    <a:pt x="1626972" y="-2234"/>
                    <a:pt x="1651604" y="7862"/>
                    <a:pt x="1667573" y="27240"/>
                  </a:cubicBezTo>
                  <a:cubicBezTo>
                    <a:pt x="1679218" y="44681"/>
                    <a:pt x="1682523" y="66382"/>
                    <a:pt x="1676610" y="86496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2572502" y="3599549"/>
              <a:ext cx="366818" cy="468504"/>
            </a:xfrm>
            <a:custGeom>
              <a:avLst/>
              <a:gdLst>
                <a:gd name="connsiteX0" fmla="*/ 54050 w 366818"/>
                <a:gd name="connsiteY0" fmla="*/ 148448 h 468504"/>
                <a:gd name="connsiteX1" fmla="*/ 47466 w 366818"/>
                <a:gd name="connsiteY1" fmla="*/ 138765 h 468504"/>
                <a:gd name="connsiteX2" fmla="*/ 35460 w 366818"/>
                <a:gd name="connsiteY2" fmla="*/ 125081 h 468504"/>
                <a:gd name="connsiteX3" fmla="*/ 18160 w 366818"/>
                <a:gd name="connsiteY3" fmla="*/ 122628 h 468504"/>
                <a:gd name="connsiteX4" fmla="*/ -43 w 366818"/>
                <a:gd name="connsiteY4" fmla="*/ 139798 h 468504"/>
                <a:gd name="connsiteX5" fmla="*/ 13771 w 366818"/>
                <a:gd name="connsiteY5" fmla="*/ 197376 h 468504"/>
                <a:gd name="connsiteX6" fmla="*/ 27843 w 366818"/>
                <a:gd name="connsiteY6" fmla="*/ 223196 h 468504"/>
                <a:gd name="connsiteX7" fmla="*/ 27843 w 366818"/>
                <a:gd name="connsiteY7" fmla="*/ 239075 h 468504"/>
                <a:gd name="connsiteX8" fmla="*/ 30296 w 366818"/>
                <a:gd name="connsiteY8" fmla="*/ 368174 h 468504"/>
                <a:gd name="connsiteX9" fmla="*/ 17386 w 366818"/>
                <a:gd name="connsiteY9" fmla="*/ 410131 h 468504"/>
                <a:gd name="connsiteX10" fmla="*/ 31199 w 366818"/>
                <a:gd name="connsiteY10" fmla="*/ 438920 h 468504"/>
                <a:gd name="connsiteX11" fmla="*/ 59085 w 366818"/>
                <a:gd name="connsiteY11" fmla="*/ 455832 h 468504"/>
                <a:gd name="connsiteX12" fmla="*/ 108142 w 366818"/>
                <a:gd name="connsiteY12" fmla="*/ 467709 h 468504"/>
                <a:gd name="connsiteX13" fmla="*/ 144935 w 366818"/>
                <a:gd name="connsiteY13" fmla="*/ 452475 h 468504"/>
                <a:gd name="connsiteX14" fmla="*/ 176565 w 366818"/>
                <a:gd name="connsiteY14" fmla="*/ 399674 h 468504"/>
                <a:gd name="connsiteX15" fmla="*/ 250409 w 366818"/>
                <a:gd name="connsiteY15" fmla="*/ 360944 h 468504"/>
                <a:gd name="connsiteX16" fmla="*/ 364661 w 366818"/>
                <a:gd name="connsiteY16" fmla="*/ 171040 h 468504"/>
                <a:gd name="connsiteX17" fmla="*/ 351751 w 366818"/>
                <a:gd name="connsiteY17" fmla="*/ 66341 h 468504"/>
                <a:gd name="connsiteX18" fmla="*/ 241243 w 366818"/>
                <a:gd name="connsiteY18" fmla="*/ -16 h 468504"/>
                <a:gd name="connsiteX19" fmla="*/ 117825 w 366818"/>
                <a:gd name="connsiteY19" fmla="*/ 46330 h 468504"/>
                <a:gd name="connsiteX20" fmla="*/ 54050 w 366818"/>
                <a:gd name="connsiteY20" fmla="*/ 148448 h 46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6818" h="468504">
                  <a:moveTo>
                    <a:pt x="54050" y="148448"/>
                  </a:moveTo>
                  <a:lnTo>
                    <a:pt x="47466" y="138765"/>
                  </a:lnTo>
                  <a:cubicBezTo>
                    <a:pt x="44238" y="133575"/>
                    <a:pt x="40185" y="128954"/>
                    <a:pt x="35460" y="125081"/>
                  </a:cubicBezTo>
                  <a:cubicBezTo>
                    <a:pt x="30541" y="121246"/>
                    <a:pt x="23957" y="120317"/>
                    <a:pt x="18160" y="122628"/>
                  </a:cubicBezTo>
                  <a:cubicBezTo>
                    <a:pt x="10027" y="126501"/>
                    <a:pt x="603" y="130761"/>
                    <a:pt x="-43" y="139798"/>
                  </a:cubicBezTo>
                  <a:cubicBezTo>
                    <a:pt x="-249" y="159834"/>
                    <a:pt x="4502" y="179612"/>
                    <a:pt x="13771" y="197376"/>
                  </a:cubicBezTo>
                  <a:cubicBezTo>
                    <a:pt x="19722" y="205238"/>
                    <a:pt x="24473" y="213939"/>
                    <a:pt x="27843" y="223196"/>
                  </a:cubicBezTo>
                  <a:cubicBezTo>
                    <a:pt x="28553" y="228463"/>
                    <a:pt x="28553" y="233808"/>
                    <a:pt x="27843" y="239075"/>
                  </a:cubicBezTo>
                  <a:cubicBezTo>
                    <a:pt x="25648" y="282452"/>
                    <a:pt x="44884" y="327378"/>
                    <a:pt x="30296" y="368174"/>
                  </a:cubicBezTo>
                  <a:cubicBezTo>
                    <a:pt x="25261" y="382116"/>
                    <a:pt x="16482" y="395284"/>
                    <a:pt x="17386" y="410131"/>
                  </a:cubicBezTo>
                  <a:cubicBezTo>
                    <a:pt x="18199" y="421130"/>
                    <a:pt x="23131" y="431406"/>
                    <a:pt x="31199" y="438920"/>
                  </a:cubicBezTo>
                  <a:cubicBezTo>
                    <a:pt x="39320" y="446291"/>
                    <a:pt x="48795" y="452036"/>
                    <a:pt x="59085" y="455832"/>
                  </a:cubicBezTo>
                  <a:cubicBezTo>
                    <a:pt x="74770" y="462170"/>
                    <a:pt x="91295" y="466172"/>
                    <a:pt x="108142" y="467709"/>
                  </a:cubicBezTo>
                  <a:cubicBezTo>
                    <a:pt x="122382" y="470742"/>
                    <a:pt x="137009" y="464688"/>
                    <a:pt x="144935" y="452475"/>
                  </a:cubicBezTo>
                  <a:cubicBezTo>
                    <a:pt x="158245" y="436686"/>
                    <a:pt x="168922" y="418858"/>
                    <a:pt x="176565" y="399674"/>
                  </a:cubicBezTo>
                  <a:cubicBezTo>
                    <a:pt x="200435" y="385395"/>
                    <a:pt x="225093" y="372460"/>
                    <a:pt x="250409" y="360944"/>
                  </a:cubicBezTo>
                  <a:cubicBezTo>
                    <a:pt x="321801" y="330735"/>
                    <a:pt x="356141" y="248112"/>
                    <a:pt x="364661" y="171040"/>
                  </a:cubicBezTo>
                  <a:cubicBezTo>
                    <a:pt x="368663" y="135538"/>
                    <a:pt x="368276" y="97970"/>
                    <a:pt x="351751" y="66341"/>
                  </a:cubicBezTo>
                  <a:cubicBezTo>
                    <a:pt x="329108" y="26359"/>
                    <a:pt x="287176" y="1172"/>
                    <a:pt x="241243" y="-16"/>
                  </a:cubicBezTo>
                  <a:cubicBezTo>
                    <a:pt x="195787" y="-377"/>
                    <a:pt x="151803" y="16134"/>
                    <a:pt x="117825" y="46330"/>
                  </a:cubicBezTo>
                  <a:cubicBezTo>
                    <a:pt x="88261" y="71247"/>
                    <a:pt x="51339" y="109589"/>
                    <a:pt x="54050" y="148448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2479168" y="3511807"/>
              <a:ext cx="453934" cy="395390"/>
            </a:xfrm>
            <a:custGeom>
              <a:avLst/>
              <a:gdLst>
                <a:gd name="connsiteX0" fmla="*/ 424301 w 453934"/>
                <a:gd name="connsiteY0" fmla="*/ 51450 h 395390"/>
                <a:gd name="connsiteX1" fmla="*/ 327219 w 453934"/>
                <a:gd name="connsiteY1" fmla="*/ 16335 h 395390"/>
                <a:gd name="connsiteX2" fmla="*/ 294686 w 453934"/>
                <a:gd name="connsiteY2" fmla="*/ 2651 h 395390"/>
                <a:gd name="connsiteX3" fmla="*/ 200186 w 453934"/>
                <a:gd name="connsiteY3" fmla="*/ 23823 h 395390"/>
                <a:gd name="connsiteX4" fmla="*/ 153323 w 453934"/>
                <a:gd name="connsiteY4" fmla="*/ 54677 h 395390"/>
                <a:gd name="connsiteX5" fmla="*/ 105556 w 453934"/>
                <a:gd name="connsiteY5" fmla="*/ 121034 h 395390"/>
                <a:gd name="connsiteX6" fmla="*/ 42298 w 453934"/>
                <a:gd name="connsiteY6" fmla="*/ 173448 h 395390"/>
                <a:gd name="connsiteX7" fmla="*/ 83 w 453934"/>
                <a:gd name="connsiteY7" fmla="*/ 241225 h 395390"/>
                <a:gd name="connsiteX8" fmla="*/ 50560 w 453934"/>
                <a:gd name="connsiteY8" fmla="*/ 326301 h 395390"/>
                <a:gd name="connsiteX9" fmla="*/ 126083 w 453934"/>
                <a:gd name="connsiteY9" fmla="*/ 395369 h 395390"/>
                <a:gd name="connsiteX10" fmla="*/ 133313 w 453934"/>
                <a:gd name="connsiteY10" fmla="*/ 334434 h 395390"/>
                <a:gd name="connsiteX11" fmla="*/ 133313 w 453934"/>
                <a:gd name="connsiteY11" fmla="*/ 317135 h 395390"/>
                <a:gd name="connsiteX12" fmla="*/ 122856 w 453934"/>
                <a:gd name="connsiteY12" fmla="*/ 301901 h 395390"/>
                <a:gd name="connsiteX13" fmla="*/ 98714 w 453934"/>
                <a:gd name="connsiteY13" fmla="*/ 231414 h 395390"/>
                <a:gd name="connsiteX14" fmla="*/ 107751 w 453934"/>
                <a:gd name="connsiteY14" fmla="*/ 213082 h 395390"/>
                <a:gd name="connsiteX15" fmla="*/ 129181 w 453934"/>
                <a:gd name="connsiteY15" fmla="*/ 224959 h 395390"/>
                <a:gd name="connsiteX16" fmla="*/ 162747 w 453934"/>
                <a:gd name="connsiteY16" fmla="*/ 270272 h 395390"/>
                <a:gd name="connsiteX17" fmla="*/ 203284 w 453934"/>
                <a:gd name="connsiteY17" fmla="*/ 140012 h 395390"/>
                <a:gd name="connsiteX18" fmla="*/ 333028 w 453934"/>
                <a:gd name="connsiteY18" fmla="*/ 90179 h 395390"/>
                <a:gd name="connsiteX19" fmla="*/ 404678 w 453934"/>
                <a:gd name="connsiteY19" fmla="*/ 118452 h 395390"/>
                <a:gd name="connsiteX20" fmla="*/ 452703 w 453934"/>
                <a:gd name="connsiteY20" fmla="*/ 128005 h 395390"/>
                <a:gd name="connsiteX21" fmla="*/ 424301 w 453934"/>
                <a:gd name="connsiteY21" fmla="*/ 51450 h 395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53934" h="395390">
                  <a:moveTo>
                    <a:pt x="424301" y="51450"/>
                  </a:moveTo>
                  <a:cubicBezTo>
                    <a:pt x="396803" y="30407"/>
                    <a:pt x="359752" y="29632"/>
                    <a:pt x="327219" y="16335"/>
                  </a:cubicBezTo>
                  <a:cubicBezTo>
                    <a:pt x="316659" y="11132"/>
                    <a:pt x="305789" y="6562"/>
                    <a:pt x="294686" y="2651"/>
                  </a:cubicBezTo>
                  <a:cubicBezTo>
                    <a:pt x="262799" y="-6257"/>
                    <a:pt x="230137" y="8718"/>
                    <a:pt x="200186" y="23823"/>
                  </a:cubicBezTo>
                  <a:cubicBezTo>
                    <a:pt x="183119" y="31736"/>
                    <a:pt x="167330" y="42129"/>
                    <a:pt x="153323" y="54677"/>
                  </a:cubicBezTo>
                  <a:cubicBezTo>
                    <a:pt x="133829" y="73784"/>
                    <a:pt x="123243" y="100249"/>
                    <a:pt x="105556" y="121034"/>
                  </a:cubicBezTo>
                  <a:cubicBezTo>
                    <a:pt x="87870" y="141819"/>
                    <a:pt x="63470" y="156020"/>
                    <a:pt x="42298" y="173448"/>
                  </a:cubicBezTo>
                  <a:cubicBezTo>
                    <a:pt x="21126" y="190877"/>
                    <a:pt x="1890" y="213856"/>
                    <a:pt x="83" y="241225"/>
                  </a:cubicBezTo>
                  <a:cubicBezTo>
                    <a:pt x="-2112" y="275436"/>
                    <a:pt x="23450" y="305129"/>
                    <a:pt x="50560" y="326301"/>
                  </a:cubicBezTo>
                  <a:cubicBezTo>
                    <a:pt x="77671" y="347473"/>
                    <a:pt x="108784" y="365031"/>
                    <a:pt x="126083" y="395369"/>
                  </a:cubicBezTo>
                  <a:lnTo>
                    <a:pt x="133313" y="334434"/>
                  </a:lnTo>
                  <a:cubicBezTo>
                    <a:pt x="134617" y="328741"/>
                    <a:pt x="134617" y="322828"/>
                    <a:pt x="133313" y="317135"/>
                  </a:cubicBezTo>
                  <a:cubicBezTo>
                    <a:pt x="130795" y="311455"/>
                    <a:pt x="127258" y="306291"/>
                    <a:pt x="122856" y="301901"/>
                  </a:cubicBezTo>
                  <a:cubicBezTo>
                    <a:pt x="106499" y="282123"/>
                    <a:pt x="97914" y="257065"/>
                    <a:pt x="98714" y="231414"/>
                  </a:cubicBezTo>
                  <a:cubicBezTo>
                    <a:pt x="98714" y="224184"/>
                    <a:pt x="100909" y="215663"/>
                    <a:pt x="107751" y="213082"/>
                  </a:cubicBezTo>
                  <a:cubicBezTo>
                    <a:pt x="114593" y="210500"/>
                    <a:pt x="123888" y="217858"/>
                    <a:pt x="129181" y="224959"/>
                  </a:cubicBezTo>
                  <a:lnTo>
                    <a:pt x="162747" y="270272"/>
                  </a:lnTo>
                  <a:cubicBezTo>
                    <a:pt x="152923" y="222764"/>
                    <a:pt x="168247" y="173551"/>
                    <a:pt x="203284" y="140012"/>
                  </a:cubicBezTo>
                  <a:cubicBezTo>
                    <a:pt x="238386" y="107117"/>
                    <a:pt x="284939" y="89237"/>
                    <a:pt x="333028" y="90179"/>
                  </a:cubicBezTo>
                  <a:cubicBezTo>
                    <a:pt x="359623" y="90179"/>
                    <a:pt x="388670" y="97151"/>
                    <a:pt x="404678" y="118452"/>
                  </a:cubicBezTo>
                  <a:cubicBezTo>
                    <a:pt x="420686" y="139753"/>
                    <a:pt x="443408" y="182227"/>
                    <a:pt x="452703" y="128005"/>
                  </a:cubicBezTo>
                  <a:cubicBezTo>
                    <a:pt x="457660" y="99242"/>
                    <a:pt x="446816" y="70027"/>
                    <a:pt x="424301" y="51450"/>
                  </a:cubicBezTo>
                  <a:close/>
                </a:path>
              </a:pathLst>
            </a:custGeom>
            <a:solidFill>
              <a:srgbClr val="3E3E54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3420660" y="3515091"/>
              <a:ext cx="315040" cy="233763"/>
            </a:xfrm>
            <a:custGeom>
              <a:avLst/>
              <a:gdLst>
                <a:gd name="connsiteX0" fmla="*/ 53813 w 315040"/>
                <a:gd name="connsiteY0" fmla="*/ 99805 h 233763"/>
                <a:gd name="connsiteX1" fmla="*/ 79632 w 315040"/>
                <a:gd name="connsiteY1" fmla="*/ 46487 h 233763"/>
                <a:gd name="connsiteX2" fmla="*/ 113585 w 315040"/>
                <a:gd name="connsiteY2" fmla="*/ 20667 h 233763"/>
                <a:gd name="connsiteX3" fmla="*/ 120428 w 315040"/>
                <a:gd name="connsiteY3" fmla="*/ 18860 h 233763"/>
                <a:gd name="connsiteX4" fmla="*/ 124688 w 315040"/>
                <a:gd name="connsiteY4" fmla="*/ 24798 h 233763"/>
                <a:gd name="connsiteX5" fmla="*/ 121331 w 315040"/>
                <a:gd name="connsiteY5" fmla="*/ 68304 h 233763"/>
                <a:gd name="connsiteX6" fmla="*/ 122751 w 315040"/>
                <a:gd name="connsiteY6" fmla="*/ 71790 h 233763"/>
                <a:gd name="connsiteX7" fmla="*/ 129206 w 315040"/>
                <a:gd name="connsiteY7" fmla="*/ 70112 h 233763"/>
                <a:gd name="connsiteX8" fmla="*/ 186655 w 315040"/>
                <a:gd name="connsiteY8" fmla="*/ 22087 h 233763"/>
                <a:gd name="connsiteX9" fmla="*/ 256885 w 315040"/>
                <a:gd name="connsiteY9" fmla="*/ 11 h 233763"/>
                <a:gd name="connsiteX10" fmla="*/ 224610 w 315040"/>
                <a:gd name="connsiteY10" fmla="*/ 47649 h 233763"/>
                <a:gd name="connsiteX11" fmla="*/ 295873 w 315040"/>
                <a:gd name="connsiteY11" fmla="*/ 15761 h 233763"/>
                <a:gd name="connsiteX12" fmla="*/ 287869 w 315040"/>
                <a:gd name="connsiteY12" fmla="*/ 38741 h 233763"/>
                <a:gd name="connsiteX13" fmla="*/ 244879 w 315040"/>
                <a:gd name="connsiteY13" fmla="*/ 82247 h 233763"/>
                <a:gd name="connsiteX14" fmla="*/ 305039 w 315040"/>
                <a:gd name="connsiteY14" fmla="*/ 58751 h 233763"/>
                <a:gd name="connsiteX15" fmla="*/ 311365 w 315040"/>
                <a:gd name="connsiteY15" fmla="*/ 58751 h 233763"/>
                <a:gd name="connsiteX16" fmla="*/ 314334 w 315040"/>
                <a:gd name="connsiteY16" fmla="*/ 68434 h 233763"/>
                <a:gd name="connsiteX17" fmla="*/ 307492 w 315040"/>
                <a:gd name="connsiteY17" fmla="*/ 77083 h 233763"/>
                <a:gd name="connsiteX18" fmla="*/ 228483 w 315040"/>
                <a:gd name="connsiteY18" fmla="*/ 134016 h 233763"/>
                <a:gd name="connsiteX19" fmla="*/ 278444 w 315040"/>
                <a:gd name="connsiteY19" fmla="*/ 118782 h 233763"/>
                <a:gd name="connsiteX20" fmla="*/ 269020 w 315040"/>
                <a:gd name="connsiteY20" fmla="*/ 142536 h 233763"/>
                <a:gd name="connsiteX21" fmla="*/ 232744 w 315040"/>
                <a:gd name="connsiteY21" fmla="*/ 166936 h 233763"/>
                <a:gd name="connsiteX22" fmla="*/ 154510 w 315040"/>
                <a:gd name="connsiteY22" fmla="*/ 198694 h 233763"/>
                <a:gd name="connsiteX23" fmla="*/ 102870 w 315040"/>
                <a:gd name="connsiteY23" fmla="*/ 208377 h 233763"/>
                <a:gd name="connsiteX24" fmla="*/ 83247 w 315040"/>
                <a:gd name="connsiteY24" fmla="*/ 223352 h 233763"/>
                <a:gd name="connsiteX25" fmla="*/ 36901 w 315040"/>
                <a:gd name="connsiteY25" fmla="*/ 232002 h 233763"/>
                <a:gd name="connsiteX26" fmla="*/ 4885 w 315040"/>
                <a:gd name="connsiteY26" fmla="*/ 204762 h 233763"/>
                <a:gd name="connsiteX27" fmla="*/ 11468 w 315040"/>
                <a:gd name="connsiteY27" fmla="*/ 154672 h 233763"/>
                <a:gd name="connsiteX28" fmla="*/ 53813 w 315040"/>
                <a:gd name="connsiteY28" fmla="*/ 99805 h 23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5040" h="233763">
                  <a:moveTo>
                    <a:pt x="53813" y="99805"/>
                  </a:moveTo>
                  <a:cubicBezTo>
                    <a:pt x="59984" y="80956"/>
                    <a:pt x="68672" y="63024"/>
                    <a:pt x="79632" y="46487"/>
                  </a:cubicBezTo>
                  <a:cubicBezTo>
                    <a:pt x="89405" y="36017"/>
                    <a:pt x="100882" y="27290"/>
                    <a:pt x="113585" y="20667"/>
                  </a:cubicBezTo>
                  <a:cubicBezTo>
                    <a:pt x="115522" y="19144"/>
                    <a:pt x="118001" y="18485"/>
                    <a:pt x="120428" y="18860"/>
                  </a:cubicBezTo>
                  <a:cubicBezTo>
                    <a:pt x="122777" y="19970"/>
                    <a:pt x="124391" y="22216"/>
                    <a:pt x="124688" y="24798"/>
                  </a:cubicBezTo>
                  <a:cubicBezTo>
                    <a:pt x="128303" y="38999"/>
                    <a:pt x="120040" y="53716"/>
                    <a:pt x="121331" y="68304"/>
                  </a:cubicBezTo>
                  <a:cubicBezTo>
                    <a:pt x="121305" y="69608"/>
                    <a:pt x="121822" y="70874"/>
                    <a:pt x="122751" y="71790"/>
                  </a:cubicBezTo>
                  <a:cubicBezTo>
                    <a:pt x="124688" y="73339"/>
                    <a:pt x="127399" y="71790"/>
                    <a:pt x="129206" y="70112"/>
                  </a:cubicBezTo>
                  <a:cubicBezTo>
                    <a:pt x="147306" y="52890"/>
                    <a:pt x="166490" y="36843"/>
                    <a:pt x="186655" y="22087"/>
                  </a:cubicBezTo>
                  <a:cubicBezTo>
                    <a:pt x="206989" y="7176"/>
                    <a:pt x="231685" y="-596"/>
                    <a:pt x="256885" y="11"/>
                  </a:cubicBezTo>
                  <a:cubicBezTo>
                    <a:pt x="256885" y="19892"/>
                    <a:pt x="240231" y="35255"/>
                    <a:pt x="224610" y="47649"/>
                  </a:cubicBezTo>
                  <a:cubicBezTo>
                    <a:pt x="245034" y="30750"/>
                    <a:pt x="269666" y="19737"/>
                    <a:pt x="295873" y="15761"/>
                  </a:cubicBezTo>
                  <a:cubicBezTo>
                    <a:pt x="300649" y="23120"/>
                    <a:pt x="294066" y="32415"/>
                    <a:pt x="287869" y="38741"/>
                  </a:cubicBezTo>
                  <a:lnTo>
                    <a:pt x="244879" y="82247"/>
                  </a:lnTo>
                  <a:cubicBezTo>
                    <a:pt x="262759" y="69699"/>
                    <a:pt x="283389" y="61643"/>
                    <a:pt x="305039" y="58751"/>
                  </a:cubicBezTo>
                  <a:cubicBezTo>
                    <a:pt x="307104" y="58106"/>
                    <a:pt x="309299" y="58106"/>
                    <a:pt x="311365" y="58751"/>
                  </a:cubicBezTo>
                  <a:cubicBezTo>
                    <a:pt x="314618" y="60791"/>
                    <a:pt x="315883" y="64922"/>
                    <a:pt x="314334" y="68434"/>
                  </a:cubicBezTo>
                  <a:cubicBezTo>
                    <a:pt x="312862" y="71868"/>
                    <a:pt x="310500" y="74863"/>
                    <a:pt x="307492" y="77083"/>
                  </a:cubicBezTo>
                  <a:cubicBezTo>
                    <a:pt x="283208" y="98759"/>
                    <a:pt x="256730" y="117840"/>
                    <a:pt x="228483" y="134016"/>
                  </a:cubicBezTo>
                  <a:cubicBezTo>
                    <a:pt x="244336" y="126618"/>
                    <a:pt x="261158" y="121493"/>
                    <a:pt x="278444" y="118782"/>
                  </a:cubicBezTo>
                  <a:cubicBezTo>
                    <a:pt x="280162" y="127858"/>
                    <a:pt x="276495" y="137101"/>
                    <a:pt x="269020" y="142536"/>
                  </a:cubicBezTo>
                  <a:cubicBezTo>
                    <a:pt x="258008" y="152167"/>
                    <a:pt x="245821" y="160365"/>
                    <a:pt x="232744" y="166936"/>
                  </a:cubicBezTo>
                  <a:cubicBezTo>
                    <a:pt x="208873" y="182299"/>
                    <a:pt x="182343" y="193078"/>
                    <a:pt x="154510" y="198694"/>
                  </a:cubicBezTo>
                  <a:cubicBezTo>
                    <a:pt x="136952" y="201018"/>
                    <a:pt x="118104" y="199598"/>
                    <a:pt x="102870" y="208377"/>
                  </a:cubicBezTo>
                  <a:cubicBezTo>
                    <a:pt x="95770" y="212508"/>
                    <a:pt x="89961" y="218705"/>
                    <a:pt x="83247" y="223352"/>
                  </a:cubicBezTo>
                  <a:cubicBezTo>
                    <a:pt x="69821" y="232905"/>
                    <a:pt x="52870" y="236081"/>
                    <a:pt x="36901" y="232002"/>
                  </a:cubicBezTo>
                  <a:cubicBezTo>
                    <a:pt x="22777" y="227999"/>
                    <a:pt x="11107" y="218059"/>
                    <a:pt x="4885" y="204762"/>
                  </a:cubicBezTo>
                  <a:cubicBezTo>
                    <a:pt x="-3597" y="188328"/>
                    <a:pt x="-977" y="168356"/>
                    <a:pt x="11468" y="154672"/>
                  </a:cubicBezTo>
                  <a:cubicBezTo>
                    <a:pt x="29129" y="139412"/>
                    <a:pt x="43524" y="120757"/>
                    <a:pt x="53813" y="99805"/>
                  </a:cubicBezTo>
                  <a:close/>
                </a:path>
              </a:pathLst>
            </a:custGeom>
            <a:solidFill>
              <a:srgbClr val="F3BD8F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2115628" y="4194071"/>
              <a:ext cx="285824" cy="582993"/>
            </a:xfrm>
            <a:custGeom>
              <a:avLst/>
              <a:gdLst>
                <a:gd name="connsiteX0" fmla="*/ 251693 w 285824"/>
                <a:gd name="connsiteY0" fmla="*/ 127512 h 582993"/>
                <a:gd name="connsiteX1" fmla="*/ 116914 w 285824"/>
                <a:gd name="connsiteY1" fmla="*/ 431668 h 582993"/>
                <a:gd name="connsiteX2" fmla="*/ 45781 w 285824"/>
                <a:gd name="connsiteY2" fmla="*/ 580132 h 582993"/>
                <a:gd name="connsiteX3" fmla="*/ 43199 w 285824"/>
                <a:gd name="connsiteY3" fmla="*/ 582972 h 582993"/>
                <a:gd name="connsiteX4" fmla="*/ 22801 w 285824"/>
                <a:gd name="connsiteY4" fmla="*/ 546824 h 582993"/>
                <a:gd name="connsiteX5" fmla="*/ -49 w 285824"/>
                <a:gd name="connsiteY5" fmla="*/ 477498 h 582993"/>
                <a:gd name="connsiteX6" fmla="*/ 31838 w 285824"/>
                <a:gd name="connsiteY6" fmla="*/ 371121 h 582993"/>
                <a:gd name="connsiteX7" fmla="*/ 208058 w 285824"/>
                <a:gd name="connsiteY7" fmla="*/ 220 h 582993"/>
                <a:gd name="connsiteX8" fmla="*/ 278933 w 285824"/>
                <a:gd name="connsiteY8" fmla="*/ 37788 h 582993"/>
                <a:gd name="connsiteX9" fmla="*/ 251693 w 285824"/>
                <a:gd name="connsiteY9" fmla="*/ 127512 h 58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824" h="582993">
                  <a:moveTo>
                    <a:pt x="251693" y="127512"/>
                  </a:moveTo>
                  <a:cubicBezTo>
                    <a:pt x="197640" y="224607"/>
                    <a:pt x="152533" y="326401"/>
                    <a:pt x="116914" y="431668"/>
                  </a:cubicBezTo>
                  <a:cubicBezTo>
                    <a:pt x="99357" y="484211"/>
                    <a:pt x="82832" y="539336"/>
                    <a:pt x="45781" y="580132"/>
                  </a:cubicBezTo>
                  <a:cubicBezTo>
                    <a:pt x="45019" y="581165"/>
                    <a:pt x="44154" y="582120"/>
                    <a:pt x="43199" y="582972"/>
                  </a:cubicBezTo>
                  <a:cubicBezTo>
                    <a:pt x="35479" y="571469"/>
                    <a:pt x="28662" y="559385"/>
                    <a:pt x="22801" y="546824"/>
                  </a:cubicBezTo>
                  <a:cubicBezTo>
                    <a:pt x="12422" y="524722"/>
                    <a:pt x="4754" y="501446"/>
                    <a:pt x="-49" y="477498"/>
                  </a:cubicBezTo>
                  <a:cubicBezTo>
                    <a:pt x="-49" y="440834"/>
                    <a:pt x="15830" y="404816"/>
                    <a:pt x="31838" y="371121"/>
                  </a:cubicBezTo>
                  <a:cubicBezTo>
                    <a:pt x="90617" y="247444"/>
                    <a:pt x="149357" y="123806"/>
                    <a:pt x="208058" y="220"/>
                  </a:cubicBezTo>
                  <a:cubicBezTo>
                    <a:pt x="228972" y="-1716"/>
                    <a:pt x="252726" y="7708"/>
                    <a:pt x="278933" y="37788"/>
                  </a:cubicBezTo>
                  <a:cubicBezTo>
                    <a:pt x="299976" y="61800"/>
                    <a:pt x="267185" y="99626"/>
                    <a:pt x="251693" y="127512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1505379" y="4620209"/>
              <a:ext cx="650399" cy="405632"/>
            </a:xfrm>
            <a:custGeom>
              <a:avLst/>
              <a:gdLst>
                <a:gd name="connsiteX0" fmla="*/ 648027 w 650399"/>
                <a:gd name="connsiteY0" fmla="*/ 143665 h 405632"/>
                <a:gd name="connsiteX1" fmla="*/ 616010 w 650399"/>
                <a:gd name="connsiteY1" fmla="*/ 208214 h 405632"/>
                <a:gd name="connsiteX2" fmla="*/ 547330 w 650399"/>
                <a:gd name="connsiteY2" fmla="*/ 358485 h 405632"/>
                <a:gd name="connsiteX3" fmla="*/ 428171 w 650399"/>
                <a:gd name="connsiteY3" fmla="*/ 397215 h 405632"/>
                <a:gd name="connsiteX4" fmla="*/ 53785 w 650399"/>
                <a:gd name="connsiteY4" fmla="*/ 403283 h 405632"/>
                <a:gd name="connsiteX5" fmla="*/ 5889 w 650399"/>
                <a:gd name="connsiteY5" fmla="*/ 391793 h 405632"/>
                <a:gd name="connsiteX6" fmla="*/ -49 w 650399"/>
                <a:gd name="connsiteY6" fmla="*/ 385854 h 405632"/>
                <a:gd name="connsiteX7" fmla="*/ 24738 w 650399"/>
                <a:gd name="connsiteY7" fmla="*/ 353063 h 405632"/>
                <a:gd name="connsiteX8" fmla="*/ 118335 w 650399"/>
                <a:gd name="connsiteY8" fmla="*/ 334731 h 405632"/>
                <a:gd name="connsiteX9" fmla="*/ 465739 w 650399"/>
                <a:gd name="connsiteY9" fmla="*/ 322725 h 405632"/>
                <a:gd name="connsiteX10" fmla="*/ 486782 w 650399"/>
                <a:gd name="connsiteY10" fmla="*/ 316916 h 405632"/>
                <a:gd name="connsiteX11" fmla="*/ 499692 w 650399"/>
                <a:gd name="connsiteY11" fmla="*/ 292387 h 405632"/>
                <a:gd name="connsiteX12" fmla="*/ 555205 w 650399"/>
                <a:gd name="connsiteY12" fmla="*/ 130755 h 405632"/>
                <a:gd name="connsiteX13" fmla="*/ 626596 w 650399"/>
                <a:gd name="connsiteY13" fmla="*/ -22 h 405632"/>
                <a:gd name="connsiteX14" fmla="*/ 639506 w 650399"/>
                <a:gd name="connsiteY14" fmla="*/ 44001 h 405632"/>
                <a:gd name="connsiteX15" fmla="*/ 648027 w 650399"/>
                <a:gd name="connsiteY15" fmla="*/ 143665 h 40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399" h="405632">
                  <a:moveTo>
                    <a:pt x="648027" y="143665"/>
                  </a:moveTo>
                  <a:cubicBezTo>
                    <a:pt x="642604" y="166516"/>
                    <a:pt x="624918" y="186913"/>
                    <a:pt x="616010" y="208214"/>
                  </a:cubicBezTo>
                  <a:cubicBezTo>
                    <a:pt x="596516" y="255723"/>
                    <a:pt x="591610" y="325436"/>
                    <a:pt x="547330" y="358485"/>
                  </a:cubicBezTo>
                  <a:cubicBezTo>
                    <a:pt x="515571" y="386758"/>
                    <a:pt x="469870" y="393471"/>
                    <a:pt x="428171" y="397215"/>
                  </a:cubicBezTo>
                  <a:cubicBezTo>
                    <a:pt x="303591" y="408576"/>
                    <a:pt x="178107" y="405994"/>
                    <a:pt x="53785" y="403283"/>
                  </a:cubicBezTo>
                  <a:cubicBezTo>
                    <a:pt x="36989" y="404819"/>
                    <a:pt x="20155" y="400791"/>
                    <a:pt x="5889" y="391793"/>
                  </a:cubicBezTo>
                  <a:cubicBezTo>
                    <a:pt x="3695" y="390050"/>
                    <a:pt x="1694" y="388049"/>
                    <a:pt x="-49" y="385854"/>
                  </a:cubicBezTo>
                  <a:cubicBezTo>
                    <a:pt x="5321" y="373009"/>
                    <a:pt x="13855" y="361739"/>
                    <a:pt x="24738" y="353063"/>
                  </a:cubicBezTo>
                  <a:cubicBezTo>
                    <a:pt x="50558" y="333311"/>
                    <a:pt x="85931" y="333827"/>
                    <a:pt x="118335" y="334731"/>
                  </a:cubicBezTo>
                  <a:cubicBezTo>
                    <a:pt x="234278" y="338023"/>
                    <a:pt x="350299" y="334021"/>
                    <a:pt x="465739" y="322725"/>
                  </a:cubicBezTo>
                  <a:cubicBezTo>
                    <a:pt x="473149" y="322686"/>
                    <a:pt x="480405" y="320685"/>
                    <a:pt x="486782" y="316916"/>
                  </a:cubicBezTo>
                  <a:cubicBezTo>
                    <a:pt x="493663" y="310383"/>
                    <a:pt x="498207" y="301759"/>
                    <a:pt x="499692" y="292387"/>
                  </a:cubicBezTo>
                  <a:cubicBezTo>
                    <a:pt x="514861" y="237417"/>
                    <a:pt x="533400" y="183440"/>
                    <a:pt x="555205" y="130755"/>
                  </a:cubicBezTo>
                  <a:cubicBezTo>
                    <a:pt x="566953" y="102999"/>
                    <a:pt x="593934" y="10693"/>
                    <a:pt x="626596" y="-22"/>
                  </a:cubicBezTo>
                  <a:cubicBezTo>
                    <a:pt x="633903" y="13598"/>
                    <a:pt x="638292" y="28587"/>
                    <a:pt x="639506" y="44001"/>
                  </a:cubicBezTo>
                  <a:cubicBezTo>
                    <a:pt x="643250" y="74339"/>
                    <a:pt x="655385" y="112552"/>
                    <a:pt x="648027" y="143665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1923303" y="5059016"/>
              <a:ext cx="322973" cy="597597"/>
            </a:xfrm>
            <a:custGeom>
              <a:avLst/>
              <a:gdLst>
                <a:gd name="connsiteX0" fmla="*/ 19155 w 322973"/>
                <a:gd name="connsiteY0" fmla="*/ 588668 h 597597"/>
                <a:gd name="connsiteX1" fmla="*/ 7278 w 322973"/>
                <a:gd name="connsiteY1" fmla="*/ 597576 h 597597"/>
                <a:gd name="connsiteX2" fmla="*/ 5470 w 322973"/>
                <a:gd name="connsiteY2" fmla="*/ 594607 h 597597"/>
                <a:gd name="connsiteX3" fmla="*/ 17347 w 322973"/>
                <a:gd name="connsiteY3" fmla="*/ 516115 h 597597"/>
                <a:gd name="connsiteX4" fmla="*/ 190081 w 322973"/>
                <a:gd name="connsiteY4" fmla="*/ 222415 h 597597"/>
                <a:gd name="connsiteX5" fmla="*/ 215901 w 322973"/>
                <a:gd name="connsiteY5" fmla="*/ 176456 h 597597"/>
                <a:gd name="connsiteX6" fmla="*/ 224293 w 322973"/>
                <a:gd name="connsiteY6" fmla="*/ 129077 h 597597"/>
                <a:gd name="connsiteX7" fmla="*/ 234620 w 322973"/>
                <a:gd name="connsiteY7" fmla="*/ 64528 h 597597"/>
                <a:gd name="connsiteX8" fmla="*/ 319051 w 322973"/>
                <a:gd name="connsiteY8" fmla="*/ -22 h 597597"/>
                <a:gd name="connsiteX9" fmla="*/ 322924 w 322973"/>
                <a:gd name="connsiteY9" fmla="*/ 144698 h 597597"/>
                <a:gd name="connsiteX10" fmla="*/ 19155 w 322973"/>
                <a:gd name="connsiteY10" fmla="*/ 588668 h 59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2973" h="597597">
                  <a:moveTo>
                    <a:pt x="19155" y="588668"/>
                  </a:moveTo>
                  <a:cubicBezTo>
                    <a:pt x="15605" y="592154"/>
                    <a:pt x="11615" y="595149"/>
                    <a:pt x="7278" y="597576"/>
                  </a:cubicBezTo>
                  <a:cubicBezTo>
                    <a:pt x="6632" y="596543"/>
                    <a:pt x="6116" y="595510"/>
                    <a:pt x="5470" y="594607"/>
                  </a:cubicBezTo>
                  <a:cubicBezTo>
                    <a:pt x="-7440" y="570336"/>
                    <a:pt x="4696" y="540643"/>
                    <a:pt x="17347" y="516115"/>
                  </a:cubicBezTo>
                  <a:cubicBezTo>
                    <a:pt x="69413" y="415082"/>
                    <a:pt x="127081" y="317019"/>
                    <a:pt x="190081" y="222415"/>
                  </a:cubicBezTo>
                  <a:cubicBezTo>
                    <a:pt x="200603" y="208253"/>
                    <a:pt x="209278" y="192813"/>
                    <a:pt x="215901" y="176456"/>
                  </a:cubicBezTo>
                  <a:cubicBezTo>
                    <a:pt x="220446" y="161029"/>
                    <a:pt x="223260" y="145137"/>
                    <a:pt x="224293" y="129077"/>
                  </a:cubicBezTo>
                  <a:cubicBezTo>
                    <a:pt x="226875" y="107259"/>
                    <a:pt x="230360" y="85700"/>
                    <a:pt x="234620" y="64528"/>
                  </a:cubicBezTo>
                  <a:cubicBezTo>
                    <a:pt x="267282" y="37675"/>
                    <a:pt x="319051" y="9919"/>
                    <a:pt x="319051" y="-22"/>
                  </a:cubicBezTo>
                  <a:cubicBezTo>
                    <a:pt x="321246" y="48261"/>
                    <a:pt x="322537" y="96286"/>
                    <a:pt x="322924" y="144698"/>
                  </a:cubicBezTo>
                  <a:cubicBezTo>
                    <a:pt x="322020" y="173100"/>
                    <a:pt x="58530" y="553553"/>
                    <a:pt x="19155" y="588668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2588925" y="3751816"/>
              <a:ext cx="36536" cy="51128"/>
            </a:xfrm>
            <a:custGeom>
              <a:avLst/>
              <a:gdLst>
                <a:gd name="connsiteX0" fmla="*/ 10259 w 36536"/>
                <a:gd name="connsiteY0" fmla="*/ 54 h 51128"/>
                <a:gd name="connsiteX1" fmla="*/ 1351 w 36536"/>
                <a:gd name="connsiteY1" fmla="*/ 4831 h 51128"/>
                <a:gd name="connsiteX2" fmla="*/ 576 w 36536"/>
                <a:gd name="connsiteY2" fmla="*/ 15546 h 51128"/>
                <a:gd name="connsiteX3" fmla="*/ 4707 w 36536"/>
                <a:gd name="connsiteY3" fmla="*/ 25616 h 51128"/>
                <a:gd name="connsiteX4" fmla="*/ 13615 w 36536"/>
                <a:gd name="connsiteY4" fmla="*/ 43560 h 51128"/>
                <a:gd name="connsiteX5" fmla="*/ 31044 w 36536"/>
                <a:gd name="connsiteY5" fmla="*/ 50790 h 51128"/>
                <a:gd name="connsiteX6" fmla="*/ 34916 w 36536"/>
                <a:gd name="connsiteY6" fmla="*/ 48337 h 51128"/>
                <a:gd name="connsiteX7" fmla="*/ 36466 w 36536"/>
                <a:gd name="connsiteY7" fmla="*/ 42527 h 51128"/>
                <a:gd name="connsiteX8" fmla="*/ 28720 w 36536"/>
                <a:gd name="connsiteY8" fmla="*/ 15417 h 51128"/>
                <a:gd name="connsiteX9" fmla="*/ 20974 w 36536"/>
                <a:gd name="connsiteY9" fmla="*/ 8704 h 51128"/>
                <a:gd name="connsiteX10" fmla="*/ 10259 w 36536"/>
                <a:gd name="connsiteY10" fmla="*/ 54 h 5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536" h="51128">
                  <a:moveTo>
                    <a:pt x="10259" y="54"/>
                  </a:moveTo>
                  <a:cubicBezTo>
                    <a:pt x="6566" y="-436"/>
                    <a:pt x="2990" y="1487"/>
                    <a:pt x="1351" y="4831"/>
                  </a:cubicBezTo>
                  <a:cubicBezTo>
                    <a:pt x="-198" y="8187"/>
                    <a:pt x="-470" y="11996"/>
                    <a:pt x="576" y="15546"/>
                  </a:cubicBezTo>
                  <a:cubicBezTo>
                    <a:pt x="1764" y="18980"/>
                    <a:pt x="3145" y="22336"/>
                    <a:pt x="4707" y="25616"/>
                  </a:cubicBezTo>
                  <a:cubicBezTo>
                    <a:pt x="6915" y="31941"/>
                    <a:pt x="9910" y="37970"/>
                    <a:pt x="13615" y="43560"/>
                  </a:cubicBezTo>
                  <a:cubicBezTo>
                    <a:pt x="17437" y="49254"/>
                    <a:pt x="24305" y="52107"/>
                    <a:pt x="31044" y="50790"/>
                  </a:cubicBezTo>
                  <a:cubicBezTo>
                    <a:pt x="32515" y="50299"/>
                    <a:pt x="33845" y="49460"/>
                    <a:pt x="34916" y="48337"/>
                  </a:cubicBezTo>
                  <a:cubicBezTo>
                    <a:pt x="35975" y="46581"/>
                    <a:pt x="36504" y="44567"/>
                    <a:pt x="36466" y="42527"/>
                  </a:cubicBezTo>
                  <a:cubicBezTo>
                    <a:pt x="36763" y="32910"/>
                    <a:pt x="34052" y="23434"/>
                    <a:pt x="28720" y="15417"/>
                  </a:cubicBezTo>
                  <a:cubicBezTo>
                    <a:pt x="26486" y="12809"/>
                    <a:pt x="23866" y="10550"/>
                    <a:pt x="20974" y="8704"/>
                  </a:cubicBezTo>
                  <a:cubicBezTo>
                    <a:pt x="17617" y="5863"/>
                    <a:pt x="15035" y="958"/>
                    <a:pt x="10259" y="54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1420199">
              <a:off x="3478310" y="3751427"/>
              <a:ext cx="305447" cy="145881"/>
            </a:xfrm>
            <a:custGeom>
              <a:avLst/>
              <a:gdLst>
                <a:gd name="connsiteX0" fmla="*/ 274931 w 305447"/>
                <a:gd name="connsiteY0" fmla="*/ -22 h 145881"/>
                <a:gd name="connsiteX1" fmla="*/ 305398 w 305447"/>
                <a:gd name="connsiteY1" fmla="*/ -22 h 145881"/>
                <a:gd name="connsiteX2" fmla="*/ 305398 w 305447"/>
                <a:gd name="connsiteY2" fmla="*/ 145860 h 145881"/>
                <a:gd name="connsiteX3" fmla="*/ 274931 w 305447"/>
                <a:gd name="connsiteY3" fmla="*/ 145860 h 145881"/>
                <a:gd name="connsiteX4" fmla="*/ 30418 w 305447"/>
                <a:gd name="connsiteY4" fmla="*/ 145860 h 145881"/>
                <a:gd name="connsiteX5" fmla="*/ -49 w 305447"/>
                <a:gd name="connsiteY5" fmla="*/ 145860 h 145881"/>
                <a:gd name="connsiteX6" fmla="*/ -49 w 305447"/>
                <a:gd name="connsiteY6" fmla="*/ -22 h 145881"/>
                <a:gd name="connsiteX7" fmla="*/ 30418 w 305447"/>
                <a:gd name="connsiteY7" fmla="*/ -22 h 14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447" h="145881">
                  <a:moveTo>
                    <a:pt x="274931" y="-22"/>
                  </a:moveTo>
                  <a:cubicBezTo>
                    <a:pt x="291758" y="-22"/>
                    <a:pt x="305398" y="-22"/>
                    <a:pt x="305398" y="-22"/>
                  </a:cubicBezTo>
                  <a:lnTo>
                    <a:pt x="305398" y="145860"/>
                  </a:lnTo>
                  <a:cubicBezTo>
                    <a:pt x="305398" y="145860"/>
                    <a:pt x="291758" y="145860"/>
                    <a:pt x="274931" y="145860"/>
                  </a:cubicBezTo>
                  <a:lnTo>
                    <a:pt x="30418" y="145860"/>
                  </a:lnTo>
                  <a:cubicBezTo>
                    <a:pt x="13592" y="145860"/>
                    <a:pt x="-49" y="145860"/>
                    <a:pt x="-49" y="145860"/>
                  </a:cubicBezTo>
                  <a:lnTo>
                    <a:pt x="-49" y="-22"/>
                  </a:lnTo>
                  <a:cubicBezTo>
                    <a:pt x="-49" y="-22"/>
                    <a:pt x="13592" y="-22"/>
                    <a:pt x="30418" y="-22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1420199">
              <a:off x="3460994" y="3800330"/>
              <a:ext cx="341595" cy="52930"/>
            </a:xfrm>
            <a:custGeom>
              <a:avLst/>
              <a:gdLst>
                <a:gd name="connsiteX0" fmla="*/ 315985 w 341595"/>
                <a:gd name="connsiteY0" fmla="*/ -22 h 52930"/>
                <a:gd name="connsiteX1" fmla="*/ 341546 w 341595"/>
                <a:gd name="connsiteY1" fmla="*/ -22 h 52930"/>
                <a:gd name="connsiteX2" fmla="*/ 341546 w 341595"/>
                <a:gd name="connsiteY2" fmla="*/ 52909 h 52930"/>
                <a:gd name="connsiteX3" fmla="*/ 315985 w 341595"/>
                <a:gd name="connsiteY3" fmla="*/ 52909 h 52930"/>
                <a:gd name="connsiteX4" fmla="*/ 25513 w 341595"/>
                <a:gd name="connsiteY4" fmla="*/ 52909 h 52930"/>
                <a:gd name="connsiteX5" fmla="*/ -49 w 341595"/>
                <a:gd name="connsiteY5" fmla="*/ 52909 h 52930"/>
                <a:gd name="connsiteX6" fmla="*/ -49 w 341595"/>
                <a:gd name="connsiteY6" fmla="*/ -22 h 52930"/>
                <a:gd name="connsiteX7" fmla="*/ 25513 w 341595"/>
                <a:gd name="connsiteY7" fmla="*/ -22 h 5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1595" h="52930">
                  <a:moveTo>
                    <a:pt x="315985" y="-22"/>
                  </a:moveTo>
                  <a:cubicBezTo>
                    <a:pt x="330102" y="-22"/>
                    <a:pt x="341546" y="-22"/>
                    <a:pt x="341546" y="-22"/>
                  </a:cubicBezTo>
                  <a:lnTo>
                    <a:pt x="341546" y="52909"/>
                  </a:lnTo>
                  <a:cubicBezTo>
                    <a:pt x="341546" y="52909"/>
                    <a:pt x="330102" y="52909"/>
                    <a:pt x="315985" y="52909"/>
                  </a:cubicBezTo>
                  <a:lnTo>
                    <a:pt x="25513" y="52909"/>
                  </a:lnTo>
                  <a:cubicBezTo>
                    <a:pt x="11395" y="52909"/>
                    <a:pt x="-49" y="52909"/>
                    <a:pt x="-49" y="52909"/>
                  </a:cubicBezTo>
                  <a:lnTo>
                    <a:pt x="-49" y="-22"/>
                  </a:lnTo>
                  <a:cubicBezTo>
                    <a:pt x="-49" y="-22"/>
                    <a:pt x="11395" y="-22"/>
                    <a:pt x="25513" y="-22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3537264" y="3126328"/>
              <a:ext cx="562743" cy="690112"/>
            </a:xfrm>
            <a:custGeom>
              <a:avLst/>
              <a:gdLst>
                <a:gd name="connsiteX0" fmla="*/ 539971 w 562743"/>
                <a:gd name="connsiteY0" fmla="*/ 378834 h 690112"/>
                <a:gd name="connsiteX1" fmla="*/ 461866 w 562743"/>
                <a:gd name="connsiteY1" fmla="*/ 480822 h 690112"/>
                <a:gd name="connsiteX2" fmla="*/ 248853 w 562743"/>
                <a:gd name="connsiteY2" fmla="*/ 690091 h 690112"/>
                <a:gd name="connsiteX3" fmla="*/ -49 w 562743"/>
                <a:gd name="connsiteY3" fmla="*/ 581003 h 690112"/>
                <a:gd name="connsiteX4" fmla="*/ 22801 w 562743"/>
                <a:gd name="connsiteY4" fmla="*/ 271166 h 690112"/>
                <a:gd name="connsiteX5" fmla="*/ 291507 w 562743"/>
                <a:gd name="connsiteY5" fmla="*/ -19 h 690112"/>
                <a:gd name="connsiteX6" fmla="*/ 562692 w 562743"/>
                <a:gd name="connsiteY6" fmla="*/ 268674 h 690112"/>
                <a:gd name="connsiteX7" fmla="*/ 539971 w 562743"/>
                <a:gd name="connsiteY7" fmla="*/ 378318 h 69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743" h="690112">
                  <a:moveTo>
                    <a:pt x="539971" y="378834"/>
                  </a:moveTo>
                  <a:cubicBezTo>
                    <a:pt x="522581" y="418648"/>
                    <a:pt x="495768" y="453647"/>
                    <a:pt x="461866" y="480822"/>
                  </a:cubicBezTo>
                  <a:lnTo>
                    <a:pt x="248853" y="690091"/>
                  </a:lnTo>
                  <a:lnTo>
                    <a:pt x="-49" y="581003"/>
                  </a:lnTo>
                  <a:lnTo>
                    <a:pt x="22801" y="271166"/>
                  </a:lnTo>
                  <a:cubicBezTo>
                    <a:pt x="22117" y="122081"/>
                    <a:pt x="142411" y="667"/>
                    <a:pt x="291507" y="-19"/>
                  </a:cubicBezTo>
                  <a:cubicBezTo>
                    <a:pt x="440591" y="-706"/>
                    <a:pt x="561995" y="119595"/>
                    <a:pt x="562692" y="268674"/>
                  </a:cubicBezTo>
                  <a:cubicBezTo>
                    <a:pt x="562860" y="306410"/>
                    <a:pt x="555127" y="343758"/>
                    <a:pt x="539971" y="378318"/>
                  </a:cubicBezTo>
                  <a:close/>
                </a:path>
              </a:pathLst>
            </a:custGeom>
            <a:solidFill>
              <a:srgbClr val="2399F3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3537264" y="3126328"/>
              <a:ext cx="562743" cy="690112"/>
            </a:xfrm>
            <a:custGeom>
              <a:avLst/>
              <a:gdLst>
                <a:gd name="connsiteX0" fmla="*/ 539971 w 562743"/>
                <a:gd name="connsiteY0" fmla="*/ 378834 h 690112"/>
                <a:gd name="connsiteX1" fmla="*/ 461866 w 562743"/>
                <a:gd name="connsiteY1" fmla="*/ 480822 h 690112"/>
                <a:gd name="connsiteX2" fmla="*/ 248853 w 562743"/>
                <a:gd name="connsiteY2" fmla="*/ 690091 h 690112"/>
                <a:gd name="connsiteX3" fmla="*/ -49 w 562743"/>
                <a:gd name="connsiteY3" fmla="*/ 581003 h 690112"/>
                <a:gd name="connsiteX4" fmla="*/ 22801 w 562743"/>
                <a:gd name="connsiteY4" fmla="*/ 271166 h 690112"/>
                <a:gd name="connsiteX5" fmla="*/ 291507 w 562743"/>
                <a:gd name="connsiteY5" fmla="*/ -19 h 690112"/>
                <a:gd name="connsiteX6" fmla="*/ 562692 w 562743"/>
                <a:gd name="connsiteY6" fmla="*/ 268674 h 690112"/>
                <a:gd name="connsiteX7" fmla="*/ 539971 w 562743"/>
                <a:gd name="connsiteY7" fmla="*/ 378318 h 69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743" h="690112">
                  <a:moveTo>
                    <a:pt x="539971" y="378834"/>
                  </a:moveTo>
                  <a:cubicBezTo>
                    <a:pt x="522581" y="418648"/>
                    <a:pt x="495768" y="453647"/>
                    <a:pt x="461866" y="480822"/>
                  </a:cubicBezTo>
                  <a:lnTo>
                    <a:pt x="248853" y="690091"/>
                  </a:lnTo>
                  <a:lnTo>
                    <a:pt x="-49" y="581003"/>
                  </a:lnTo>
                  <a:lnTo>
                    <a:pt x="22801" y="271166"/>
                  </a:lnTo>
                  <a:cubicBezTo>
                    <a:pt x="22117" y="122081"/>
                    <a:pt x="142411" y="667"/>
                    <a:pt x="291507" y="-19"/>
                  </a:cubicBezTo>
                  <a:cubicBezTo>
                    <a:pt x="440591" y="-706"/>
                    <a:pt x="561995" y="119595"/>
                    <a:pt x="562692" y="268674"/>
                  </a:cubicBezTo>
                  <a:cubicBezTo>
                    <a:pt x="562860" y="306410"/>
                    <a:pt x="555127" y="343758"/>
                    <a:pt x="539971" y="378318"/>
                  </a:cubicBezTo>
                  <a:close/>
                </a:path>
              </a:pathLst>
            </a:custGeom>
            <a:solidFill>
              <a:srgbClr val="FFFFFF">
                <a:alpha val="69000"/>
              </a:srgbClr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3626122" y="3441791"/>
              <a:ext cx="269216" cy="333080"/>
            </a:xfrm>
            <a:custGeom>
              <a:avLst/>
              <a:gdLst>
                <a:gd name="connsiteX0" fmla="*/ 299 w 269216"/>
                <a:gd name="connsiteY0" fmla="*/ 309434 h 333080"/>
                <a:gd name="connsiteX1" fmla="*/ 50906 w 269216"/>
                <a:gd name="connsiteY1" fmla="*/ 41941 h 333080"/>
                <a:gd name="connsiteX2" fmla="*/ 92088 w 269216"/>
                <a:gd name="connsiteY2" fmla="*/ 113 h 333080"/>
                <a:gd name="connsiteX3" fmla="*/ 136757 w 269216"/>
                <a:gd name="connsiteY3" fmla="*/ 51752 h 333080"/>
                <a:gd name="connsiteX4" fmla="*/ 104353 w 269216"/>
                <a:gd name="connsiteY4" fmla="*/ 142122 h 333080"/>
                <a:gd name="connsiteX5" fmla="*/ 111324 w 269216"/>
                <a:gd name="connsiteY5" fmla="*/ 73441 h 333080"/>
                <a:gd name="connsiteX6" fmla="*/ 134562 w 269216"/>
                <a:gd name="connsiteY6" fmla="*/ 27869 h 333080"/>
                <a:gd name="connsiteX7" fmla="*/ 181554 w 269216"/>
                <a:gd name="connsiteY7" fmla="*/ 14959 h 333080"/>
                <a:gd name="connsiteX8" fmla="*/ 202080 w 269216"/>
                <a:gd name="connsiteY8" fmla="*/ 84156 h 333080"/>
                <a:gd name="connsiteX9" fmla="*/ 149538 w 269216"/>
                <a:gd name="connsiteY9" fmla="*/ 155031 h 333080"/>
                <a:gd name="connsiteX10" fmla="*/ 208535 w 269216"/>
                <a:gd name="connsiteY10" fmla="*/ 72279 h 333080"/>
                <a:gd name="connsiteX11" fmla="*/ 243650 w 269216"/>
                <a:gd name="connsiteY11" fmla="*/ 67244 h 333080"/>
                <a:gd name="connsiteX12" fmla="*/ 268695 w 269216"/>
                <a:gd name="connsiteY12" fmla="*/ 90482 h 333080"/>
                <a:gd name="connsiteX13" fmla="*/ 266759 w 269216"/>
                <a:gd name="connsiteY13" fmla="*/ 110880 h 333080"/>
                <a:gd name="connsiteX14" fmla="*/ 179359 w 269216"/>
                <a:gd name="connsiteY14" fmla="*/ 231071 h 333080"/>
                <a:gd name="connsiteX15" fmla="*/ 68722 w 269216"/>
                <a:gd name="connsiteY15" fmla="*/ 333059 h 33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9216" h="333080">
                  <a:moveTo>
                    <a:pt x="299" y="309434"/>
                  </a:moveTo>
                  <a:cubicBezTo>
                    <a:pt x="-2773" y="217631"/>
                    <a:pt x="14500" y="126281"/>
                    <a:pt x="50906" y="41941"/>
                  </a:cubicBezTo>
                  <a:cubicBezTo>
                    <a:pt x="59039" y="23093"/>
                    <a:pt x="71691" y="2049"/>
                    <a:pt x="92088" y="113"/>
                  </a:cubicBezTo>
                  <a:cubicBezTo>
                    <a:pt x="117263" y="-2211"/>
                    <a:pt x="134562" y="25933"/>
                    <a:pt x="136757" y="51752"/>
                  </a:cubicBezTo>
                  <a:cubicBezTo>
                    <a:pt x="139481" y="85137"/>
                    <a:pt x="127681" y="118083"/>
                    <a:pt x="104353" y="142122"/>
                  </a:cubicBezTo>
                  <a:cubicBezTo>
                    <a:pt x="100235" y="119026"/>
                    <a:pt x="102649" y="95233"/>
                    <a:pt x="111324" y="73441"/>
                  </a:cubicBezTo>
                  <a:cubicBezTo>
                    <a:pt x="115520" y="56684"/>
                    <a:pt x="123472" y="41102"/>
                    <a:pt x="134562" y="27869"/>
                  </a:cubicBezTo>
                  <a:cubicBezTo>
                    <a:pt x="146297" y="14650"/>
                    <a:pt x="164720" y="9589"/>
                    <a:pt x="181554" y="14959"/>
                  </a:cubicBezTo>
                  <a:cubicBezTo>
                    <a:pt x="206083" y="24771"/>
                    <a:pt x="209956" y="58853"/>
                    <a:pt x="202080" y="84156"/>
                  </a:cubicBezTo>
                  <a:cubicBezTo>
                    <a:pt x="192953" y="112984"/>
                    <a:pt x="174467" y="137926"/>
                    <a:pt x="149538" y="155031"/>
                  </a:cubicBezTo>
                  <a:cubicBezTo>
                    <a:pt x="152971" y="118871"/>
                    <a:pt x="175474" y="87319"/>
                    <a:pt x="208535" y="72279"/>
                  </a:cubicBezTo>
                  <a:cubicBezTo>
                    <a:pt x="219432" y="66986"/>
                    <a:pt x="231709" y="65217"/>
                    <a:pt x="243650" y="67244"/>
                  </a:cubicBezTo>
                  <a:cubicBezTo>
                    <a:pt x="255760" y="69542"/>
                    <a:pt x="265494" y="78579"/>
                    <a:pt x="268695" y="90482"/>
                  </a:cubicBezTo>
                  <a:cubicBezTo>
                    <a:pt x="269728" y="97337"/>
                    <a:pt x="269057" y="104334"/>
                    <a:pt x="266759" y="110880"/>
                  </a:cubicBezTo>
                  <a:cubicBezTo>
                    <a:pt x="253849" y="159292"/>
                    <a:pt x="217314" y="198021"/>
                    <a:pt x="179359" y="231071"/>
                  </a:cubicBezTo>
                  <a:cubicBezTo>
                    <a:pt x="141404" y="264120"/>
                    <a:pt x="99834" y="293554"/>
                    <a:pt x="68722" y="333059"/>
                  </a:cubicBezTo>
                </a:path>
              </a:pathLst>
            </a:custGeom>
            <a:noFill/>
            <a:ln w="1032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rot="1420199">
              <a:off x="3478310" y="3751427"/>
              <a:ext cx="305447" cy="145881"/>
            </a:xfrm>
            <a:custGeom>
              <a:avLst/>
              <a:gdLst>
                <a:gd name="connsiteX0" fmla="*/ 274931 w 305447"/>
                <a:gd name="connsiteY0" fmla="*/ -22 h 145881"/>
                <a:gd name="connsiteX1" fmla="*/ 305398 w 305447"/>
                <a:gd name="connsiteY1" fmla="*/ -22 h 145881"/>
                <a:gd name="connsiteX2" fmla="*/ 305398 w 305447"/>
                <a:gd name="connsiteY2" fmla="*/ 145860 h 145881"/>
                <a:gd name="connsiteX3" fmla="*/ 274931 w 305447"/>
                <a:gd name="connsiteY3" fmla="*/ 145860 h 145881"/>
                <a:gd name="connsiteX4" fmla="*/ 30418 w 305447"/>
                <a:gd name="connsiteY4" fmla="*/ 145860 h 145881"/>
                <a:gd name="connsiteX5" fmla="*/ -49 w 305447"/>
                <a:gd name="connsiteY5" fmla="*/ 145860 h 145881"/>
                <a:gd name="connsiteX6" fmla="*/ -49 w 305447"/>
                <a:gd name="connsiteY6" fmla="*/ -22 h 145881"/>
                <a:gd name="connsiteX7" fmla="*/ 30418 w 305447"/>
                <a:gd name="connsiteY7" fmla="*/ -22 h 14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447" h="145881">
                  <a:moveTo>
                    <a:pt x="274931" y="-22"/>
                  </a:moveTo>
                  <a:cubicBezTo>
                    <a:pt x="291758" y="-22"/>
                    <a:pt x="305398" y="-22"/>
                    <a:pt x="305398" y="-22"/>
                  </a:cubicBezTo>
                  <a:lnTo>
                    <a:pt x="305398" y="145860"/>
                  </a:lnTo>
                  <a:cubicBezTo>
                    <a:pt x="305398" y="145860"/>
                    <a:pt x="291758" y="145860"/>
                    <a:pt x="274931" y="145860"/>
                  </a:cubicBezTo>
                  <a:lnTo>
                    <a:pt x="30418" y="145860"/>
                  </a:lnTo>
                  <a:cubicBezTo>
                    <a:pt x="13592" y="145860"/>
                    <a:pt x="-49" y="145860"/>
                    <a:pt x="-49" y="145860"/>
                  </a:cubicBezTo>
                  <a:lnTo>
                    <a:pt x="-49" y="-22"/>
                  </a:lnTo>
                  <a:cubicBezTo>
                    <a:pt x="-49" y="-22"/>
                    <a:pt x="13592" y="-22"/>
                    <a:pt x="30418" y="-22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 rot="1420199">
              <a:off x="3460994" y="3800330"/>
              <a:ext cx="341595" cy="52930"/>
            </a:xfrm>
            <a:custGeom>
              <a:avLst/>
              <a:gdLst>
                <a:gd name="connsiteX0" fmla="*/ 315985 w 341595"/>
                <a:gd name="connsiteY0" fmla="*/ -22 h 52930"/>
                <a:gd name="connsiteX1" fmla="*/ 341546 w 341595"/>
                <a:gd name="connsiteY1" fmla="*/ -22 h 52930"/>
                <a:gd name="connsiteX2" fmla="*/ 341546 w 341595"/>
                <a:gd name="connsiteY2" fmla="*/ 52909 h 52930"/>
                <a:gd name="connsiteX3" fmla="*/ 315985 w 341595"/>
                <a:gd name="connsiteY3" fmla="*/ 52909 h 52930"/>
                <a:gd name="connsiteX4" fmla="*/ 25513 w 341595"/>
                <a:gd name="connsiteY4" fmla="*/ 52909 h 52930"/>
                <a:gd name="connsiteX5" fmla="*/ -49 w 341595"/>
                <a:gd name="connsiteY5" fmla="*/ 52909 h 52930"/>
                <a:gd name="connsiteX6" fmla="*/ -49 w 341595"/>
                <a:gd name="connsiteY6" fmla="*/ -22 h 52930"/>
                <a:gd name="connsiteX7" fmla="*/ 25513 w 341595"/>
                <a:gd name="connsiteY7" fmla="*/ -22 h 5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1595" h="52930">
                  <a:moveTo>
                    <a:pt x="315985" y="-22"/>
                  </a:moveTo>
                  <a:cubicBezTo>
                    <a:pt x="330102" y="-22"/>
                    <a:pt x="341546" y="-22"/>
                    <a:pt x="341546" y="-22"/>
                  </a:cubicBezTo>
                  <a:lnTo>
                    <a:pt x="341546" y="52909"/>
                  </a:lnTo>
                  <a:cubicBezTo>
                    <a:pt x="341546" y="52909"/>
                    <a:pt x="330102" y="52909"/>
                    <a:pt x="315985" y="52909"/>
                  </a:cubicBezTo>
                  <a:lnTo>
                    <a:pt x="25513" y="52909"/>
                  </a:lnTo>
                  <a:cubicBezTo>
                    <a:pt x="11395" y="52909"/>
                    <a:pt x="-49" y="52909"/>
                    <a:pt x="-49" y="52909"/>
                  </a:cubicBezTo>
                  <a:lnTo>
                    <a:pt x="-49" y="-22"/>
                  </a:lnTo>
                  <a:cubicBezTo>
                    <a:pt x="-49" y="-22"/>
                    <a:pt x="11395" y="-22"/>
                    <a:pt x="25513" y="-22"/>
                  </a:cubicBezTo>
                  <a:close/>
                </a:path>
              </a:pathLst>
            </a:custGeom>
            <a:solidFill>
              <a:srgbClr val="000000"/>
            </a:solidFill>
            <a:ln w="12900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8" name="任意多边形 27"/>
          <p:cNvSpPr/>
          <p:nvPr/>
        </p:nvSpPr>
        <p:spPr>
          <a:xfrm>
            <a:off x="0" y="5668498"/>
            <a:ext cx="12192000" cy="1189503"/>
          </a:xfrm>
          <a:custGeom>
            <a:avLst/>
            <a:gdLst>
              <a:gd name="connsiteX0" fmla="*/ 1874520 w 12192000"/>
              <a:gd name="connsiteY0" fmla="*/ 783 h 1189503"/>
              <a:gd name="connsiteX1" fmla="*/ 5120641 w 12192000"/>
              <a:gd name="connsiteY1" fmla="*/ 717063 h 1189503"/>
              <a:gd name="connsiteX2" fmla="*/ 9509760 w 12192000"/>
              <a:gd name="connsiteY2" fmla="*/ 92223 h 1189503"/>
              <a:gd name="connsiteX3" fmla="*/ 11847627 w 12192000"/>
              <a:gd name="connsiteY3" fmla="*/ 369937 h 1189503"/>
              <a:gd name="connsiteX4" fmla="*/ 12192000 w 12192000"/>
              <a:gd name="connsiteY4" fmla="*/ 462081 h 1189503"/>
              <a:gd name="connsiteX5" fmla="*/ 12192000 w 12192000"/>
              <a:gd name="connsiteY5" fmla="*/ 1189503 h 1189503"/>
              <a:gd name="connsiteX6" fmla="*/ 0 w 12192000"/>
              <a:gd name="connsiteY6" fmla="*/ 1189503 h 1189503"/>
              <a:gd name="connsiteX7" fmla="*/ 0 w 12192000"/>
              <a:gd name="connsiteY7" fmla="*/ 469138 h 1189503"/>
              <a:gd name="connsiteX8" fmla="*/ 196215 w 12192000"/>
              <a:gd name="connsiteY8" fmla="*/ 395118 h 1189503"/>
              <a:gd name="connsiteX9" fmla="*/ 1874520 w 12192000"/>
              <a:gd name="connsiteY9" fmla="*/ 783 h 118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189503">
                <a:moveTo>
                  <a:pt x="1874520" y="783"/>
                </a:moveTo>
                <a:cubicBezTo>
                  <a:pt x="2908300" y="-27157"/>
                  <a:pt x="3848100" y="701823"/>
                  <a:pt x="5120641" y="717063"/>
                </a:cubicBezTo>
                <a:cubicBezTo>
                  <a:pt x="6393180" y="732303"/>
                  <a:pt x="8232140" y="97303"/>
                  <a:pt x="9509760" y="92223"/>
                </a:cubicBezTo>
                <a:cubicBezTo>
                  <a:pt x="10308273" y="89048"/>
                  <a:pt x="11176238" y="208905"/>
                  <a:pt x="11847627" y="369937"/>
                </a:cubicBezTo>
                <a:lnTo>
                  <a:pt x="12192000" y="462081"/>
                </a:lnTo>
                <a:lnTo>
                  <a:pt x="12192000" y="1189503"/>
                </a:lnTo>
                <a:lnTo>
                  <a:pt x="0" y="1189503"/>
                </a:lnTo>
                <a:lnTo>
                  <a:pt x="0" y="469138"/>
                </a:lnTo>
                <a:lnTo>
                  <a:pt x="196215" y="395118"/>
                </a:lnTo>
                <a:cubicBezTo>
                  <a:pt x="743585" y="196998"/>
                  <a:pt x="1357630" y="14753"/>
                  <a:pt x="1874520" y="783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alpha val="0"/>
                </a:schemeClr>
              </a:gs>
              <a:gs pos="1000">
                <a:schemeClr val="accent2">
                  <a:lumMod val="67000"/>
                  <a:lumOff val="3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06010" y="5729080"/>
            <a:ext cx="1292474" cy="112892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1843692">
            <a:off x="3600471" y="5974284"/>
            <a:ext cx="1292474" cy="131677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1982837">
            <a:off x="6603980" y="6005943"/>
            <a:ext cx="1260018" cy="91651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19918121">
            <a:off x="9419694" y="5551931"/>
            <a:ext cx="1783840" cy="1515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235" y="258035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>
                <a:solidFill>
                  <a:schemeClr val="bg1"/>
                </a:solidFill>
                <a:latin typeface="+mn-ea"/>
              </a:rPr>
              <a:t>02</a:t>
            </a:r>
            <a:endParaRPr lang="zh-CN" altLang="en-US" sz="4400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8969" y="591212"/>
            <a:ext cx="24936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noProof="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Need-</a:t>
            </a:r>
            <a:r>
              <a:rPr lang="zh-CN" altLang="zh-CN" sz="3600" noProof="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需求</a:t>
            </a:r>
            <a:endParaRPr lang="zh-CN" altLang="en-US" sz="3600" b="1">
              <a:latin typeface="+mj-ea"/>
              <a:ea typeface="+mj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27277" y="1806987"/>
            <a:ext cx="9937447" cy="51023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>
                <a:sym typeface="+mn-ea"/>
              </a:rPr>
              <a:t>市场没有一款专门服务于大学师生的校园IM系统</a:t>
            </a:r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>
            <a:off x="1293059" y="6125289"/>
            <a:ext cx="9606291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935330" y="1870158"/>
            <a:ext cx="501721" cy="383891"/>
            <a:chOff x="935330" y="1870158"/>
            <a:chExt cx="501721" cy="383891"/>
          </a:xfrm>
        </p:grpSpPr>
        <p:sp>
          <p:nvSpPr>
            <p:cNvPr id="16" name="弧形 15"/>
            <p:cNvSpPr/>
            <p:nvPr/>
          </p:nvSpPr>
          <p:spPr>
            <a:xfrm flipH="1">
              <a:off x="1053160" y="1870158"/>
              <a:ext cx="383891" cy="383891"/>
            </a:xfrm>
            <a:prstGeom prst="arc">
              <a:avLst>
                <a:gd name="adj1" fmla="val 17162337"/>
                <a:gd name="adj2" fmla="val 3483878"/>
              </a:avLst>
            </a:prstGeom>
            <a:ln w="44450">
              <a:gradFill>
                <a:gsLst>
                  <a:gs pos="0">
                    <a:schemeClr val="accent3">
                      <a:alpha val="0"/>
                    </a:schemeClr>
                  </a:gs>
                  <a:gs pos="49700">
                    <a:schemeClr val="accent3"/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7" name="弧形 86"/>
            <p:cNvSpPr/>
            <p:nvPr/>
          </p:nvSpPr>
          <p:spPr>
            <a:xfrm flipH="1">
              <a:off x="935330" y="1870158"/>
              <a:ext cx="383891" cy="383891"/>
            </a:xfrm>
            <a:prstGeom prst="arc">
              <a:avLst>
                <a:gd name="adj1" fmla="val 17162337"/>
                <a:gd name="adj2" fmla="val 3483878"/>
              </a:avLst>
            </a:prstGeom>
            <a:ln w="44450">
              <a:gradFill>
                <a:gsLst>
                  <a:gs pos="0">
                    <a:schemeClr val="accent3">
                      <a:alpha val="0"/>
                    </a:schemeClr>
                  </a:gs>
                  <a:gs pos="49700">
                    <a:srgbClr val="FF6B2D"/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10813862" y="1860478"/>
            <a:ext cx="501721" cy="383891"/>
            <a:chOff x="935330" y="1870158"/>
            <a:chExt cx="501721" cy="383891"/>
          </a:xfrm>
        </p:grpSpPr>
        <p:sp>
          <p:nvSpPr>
            <p:cNvPr id="39" name="弧形 38"/>
            <p:cNvSpPr/>
            <p:nvPr/>
          </p:nvSpPr>
          <p:spPr>
            <a:xfrm flipH="1">
              <a:off x="1053160" y="1870158"/>
              <a:ext cx="383891" cy="383891"/>
            </a:xfrm>
            <a:prstGeom prst="arc">
              <a:avLst>
                <a:gd name="adj1" fmla="val 17162337"/>
                <a:gd name="adj2" fmla="val 3483878"/>
              </a:avLst>
            </a:prstGeom>
            <a:ln w="44450">
              <a:gradFill>
                <a:gsLst>
                  <a:gs pos="0">
                    <a:schemeClr val="accent3">
                      <a:alpha val="0"/>
                    </a:schemeClr>
                  </a:gs>
                  <a:gs pos="49700">
                    <a:schemeClr val="accent3"/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弧形 39"/>
            <p:cNvSpPr/>
            <p:nvPr/>
          </p:nvSpPr>
          <p:spPr>
            <a:xfrm flipH="1">
              <a:off x="935330" y="1870158"/>
              <a:ext cx="383891" cy="383891"/>
            </a:xfrm>
            <a:prstGeom prst="arc">
              <a:avLst>
                <a:gd name="adj1" fmla="val 17162337"/>
                <a:gd name="adj2" fmla="val 3483878"/>
              </a:avLst>
            </a:prstGeom>
            <a:ln w="44450">
              <a:gradFill>
                <a:gsLst>
                  <a:gs pos="0">
                    <a:schemeClr val="accent3">
                      <a:alpha val="0"/>
                    </a:schemeClr>
                  </a:gs>
                  <a:gs pos="49700">
                    <a:srgbClr val="FF6B2D"/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127125" y="2534920"/>
            <a:ext cx="582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当前主流</a:t>
            </a:r>
            <a:r>
              <a:rPr lang="en-US" altLang="zh-CN"/>
              <a:t>IM</a:t>
            </a:r>
            <a:r>
              <a:rPr lang="zh-CN" altLang="en-US"/>
              <a:t>系统对于校园系统而言存在许多不足：</a:t>
            </a:r>
          </a:p>
        </p:txBody>
      </p:sp>
      <p:grpSp>
        <p:nvGrpSpPr>
          <p:cNvPr id="16391" name="组合 28"/>
          <p:cNvGrpSpPr/>
          <p:nvPr/>
        </p:nvGrpSpPr>
        <p:grpSpPr bwMode="auto">
          <a:xfrm>
            <a:off x="1214439" y="3098800"/>
            <a:ext cx="694055" cy="574038"/>
            <a:chOff x="2452122" y="2586760"/>
            <a:chExt cx="692998" cy="574971"/>
          </a:xfrm>
          <a:solidFill>
            <a:schemeClr val="accent3"/>
          </a:solidFill>
        </p:grpSpPr>
        <p:sp>
          <p:nvSpPr>
            <p:cNvPr id="30" name="椭圆 29"/>
            <p:cNvSpPr/>
            <p:nvPr/>
          </p:nvSpPr>
          <p:spPr>
            <a:xfrm>
              <a:off x="2471142" y="2586760"/>
              <a:ext cx="504056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407" name="TextBox 30"/>
            <p:cNvSpPr txBox="1">
              <a:spLocks noChangeArrowheads="1"/>
            </p:cNvSpPr>
            <p:nvPr/>
          </p:nvSpPr>
          <p:spPr bwMode="auto">
            <a:xfrm>
              <a:off x="2452122" y="2620468"/>
              <a:ext cx="692998" cy="54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1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988820" y="3183255"/>
            <a:ext cx="7566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同学联系老师有时</a:t>
            </a:r>
            <a:r>
              <a:rPr lang="zh-CN" altLang="en-US" dirty="0"/>
              <a:t>需要在多个软件之间来回切换，十分不方便</a:t>
            </a:r>
          </a:p>
        </p:txBody>
      </p:sp>
      <p:grpSp>
        <p:nvGrpSpPr>
          <p:cNvPr id="11" name="组合 28"/>
          <p:cNvGrpSpPr/>
          <p:nvPr/>
        </p:nvGrpSpPr>
        <p:grpSpPr bwMode="auto">
          <a:xfrm>
            <a:off x="1214439" y="3827145"/>
            <a:ext cx="694055" cy="574038"/>
            <a:chOff x="2452122" y="2586760"/>
            <a:chExt cx="692998" cy="574971"/>
          </a:xfrm>
          <a:solidFill>
            <a:schemeClr val="accent3"/>
          </a:solidFill>
        </p:grpSpPr>
        <p:sp>
          <p:nvSpPr>
            <p:cNvPr id="12" name="椭圆 11"/>
            <p:cNvSpPr/>
            <p:nvPr/>
          </p:nvSpPr>
          <p:spPr>
            <a:xfrm>
              <a:off x="2471142" y="2586760"/>
              <a:ext cx="504056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" name="TextBox 30"/>
            <p:cNvSpPr txBox="1">
              <a:spLocks noChangeArrowheads="1"/>
            </p:cNvSpPr>
            <p:nvPr/>
          </p:nvSpPr>
          <p:spPr bwMode="auto">
            <a:xfrm>
              <a:off x="2452122" y="2620468"/>
              <a:ext cx="692998" cy="54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2</a:t>
              </a:r>
            </a:p>
          </p:txBody>
        </p:sp>
      </p:grpSp>
      <p:grpSp>
        <p:nvGrpSpPr>
          <p:cNvPr id="14" name="组合 28"/>
          <p:cNvGrpSpPr/>
          <p:nvPr/>
        </p:nvGrpSpPr>
        <p:grpSpPr bwMode="auto">
          <a:xfrm>
            <a:off x="1214439" y="4592320"/>
            <a:ext cx="694055" cy="574038"/>
            <a:chOff x="2452122" y="2586760"/>
            <a:chExt cx="692998" cy="574971"/>
          </a:xfrm>
          <a:solidFill>
            <a:schemeClr val="accent3"/>
          </a:solidFill>
        </p:grpSpPr>
        <p:sp>
          <p:nvSpPr>
            <p:cNvPr id="15" name="椭圆 14"/>
            <p:cNvSpPr/>
            <p:nvPr/>
          </p:nvSpPr>
          <p:spPr>
            <a:xfrm>
              <a:off x="2471142" y="2586760"/>
              <a:ext cx="504056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8" name="TextBox 30"/>
            <p:cNvSpPr txBox="1">
              <a:spLocks noChangeArrowheads="1"/>
            </p:cNvSpPr>
            <p:nvPr/>
          </p:nvSpPr>
          <p:spPr bwMode="auto">
            <a:xfrm>
              <a:off x="2452122" y="2620468"/>
              <a:ext cx="692998" cy="54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3</a:t>
              </a:r>
            </a:p>
          </p:txBody>
        </p:sp>
      </p:grpSp>
      <p:grpSp>
        <p:nvGrpSpPr>
          <p:cNvPr id="19" name="组合 28"/>
          <p:cNvGrpSpPr/>
          <p:nvPr/>
        </p:nvGrpSpPr>
        <p:grpSpPr bwMode="auto">
          <a:xfrm>
            <a:off x="1214439" y="5358765"/>
            <a:ext cx="694055" cy="574038"/>
            <a:chOff x="2452122" y="2586760"/>
            <a:chExt cx="692998" cy="574971"/>
          </a:xfrm>
          <a:solidFill>
            <a:schemeClr val="accent3"/>
          </a:solidFill>
        </p:grpSpPr>
        <p:sp>
          <p:nvSpPr>
            <p:cNvPr id="20" name="椭圆 19"/>
            <p:cNvSpPr/>
            <p:nvPr/>
          </p:nvSpPr>
          <p:spPr>
            <a:xfrm>
              <a:off x="2471142" y="2586760"/>
              <a:ext cx="504056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" name="TextBox 30"/>
            <p:cNvSpPr txBox="1">
              <a:spLocks noChangeArrowheads="1"/>
            </p:cNvSpPr>
            <p:nvPr/>
          </p:nvSpPr>
          <p:spPr bwMode="auto">
            <a:xfrm>
              <a:off x="2452122" y="2620468"/>
              <a:ext cx="692998" cy="54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4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988820" y="3931920"/>
            <a:ext cx="8942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学生会因为</a:t>
            </a:r>
            <a:r>
              <a:rPr lang="zh-CN" altLang="en-US" dirty="0">
                <a:sym typeface="+mn-ea"/>
              </a:rPr>
              <a:t>当前主流</a:t>
            </a:r>
            <a:r>
              <a:rPr lang="en-US" altLang="zh-CN" dirty="0">
                <a:sym typeface="+mn-ea"/>
              </a:rPr>
              <a:t>IM</a:t>
            </a:r>
            <a:r>
              <a:rPr lang="zh-CN" altLang="en-US" dirty="0">
                <a:sym typeface="+mn-ea"/>
              </a:rPr>
              <a:t>系统时常出现的</a:t>
            </a:r>
            <a:r>
              <a:rPr lang="zh-CN" altLang="en-US" dirty="0"/>
              <a:t>其他与教学无关的消息，错过了一些重要的通知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989455" y="4741545"/>
            <a:ext cx="8942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学生想要找相应的导师联系非常的麻烦，若利用邮箱，通讯的实时性会受到很大的影响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051050" y="5433060"/>
            <a:ext cx="7871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老师管理众多群聊，审核学生身份的真实性，增加了很多不必要的工作量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235" y="258035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>
                <a:solidFill>
                  <a:schemeClr val="bg1"/>
                </a:solidFill>
                <a:latin typeface="+mn-ea"/>
              </a:rPr>
              <a:t>02</a:t>
            </a:r>
            <a:endParaRPr lang="zh-CN" altLang="en-US" sz="4400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8969" y="591212"/>
            <a:ext cx="34804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altLang="zh-CN" sz="3600" noProof="0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Approach</a:t>
            </a:r>
            <a:r>
              <a:rPr lang="en-US" sz="3600" noProof="0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-</a:t>
            </a:r>
            <a:r>
              <a:rPr altLang="zh-CN" sz="3600" noProof="0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做法</a:t>
            </a:r>
          </a:p>
        </p:txBody>
      </p:sp>
      <p:sp>
        <p:nvSpPr>
          <p:cNvPr id="9" name="椭圆 8"/>
          <p:cNvSpPr/>
          <p:nvPr/>
        </p:nvSpPr>
        <p:spPr>
          <a:xfrm>
            <a:off x="2400764" y="1935006"/>
            <a:ext cx="2359707" cy="235970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15950" dist="38100" dir="2700000" sx="101000" sy="101000" algn="tl" rotWithShape="0">
              <a:prstClr val="black">
                <a:alpha val="2062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96070" y="2636473"/>
            <a:ext cx="3006555" cy="3006555"/>
          </a:xfrm>
          <a:prstGeom prst="ellipse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59050" y="2738755"/>
            <a:ext cx="2201545" cy="1146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600" b="1">
                <a:solidFill>
                  <a:schemeClr val="bg1"/>
                </a:solidFill>
              </a:rPr>
              <a:t>校内通信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1263650" y="3817620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127000"/>
            <a:r>
              <a:rPr lang="zh-CN" altLang="en-US" sz="3600" b="1">
                <a:solidFill>
                  <a:schemeClr val="bg1"/>
                </a:solidFill>
              </a:rPr>
              <a:t>日常通信</a:t>
            </a:r>
            <a:endParaRPr lang="zh-CN" altLang="en-US" sz="3600" b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68670" y="2258695"/>
            <a:ext cx="5080000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buClrTx/>
              <a:buSzTx/>
              <a:buFontTx/>
            </a:pPr>
            <a:r>
              <a:rPr lang="zh-CN" sz="2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设计一款专门服务福大师生的IM系统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610860" y="2851785"/>
            <a:ext cx="5080000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buClrTx/>
              <a:buSzTx/>
              <a:buFontTx/>
            </a:pPr>
            <a:r>
              <a:rPr lang="en-US" altLang="zh-CN" sz="22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zh-CN" sz="22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提供基础的私聊、群聊、传输文件等功能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617210" y="3837305"/>
            <a:ext cx="502920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2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zh-CN" sz="22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根据学生每学期的选课情况，直接建立课程与老师、学生的群聊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598160" y="4765675"/>
            <a:ext cx="510032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2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zh-CN" sz="22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学生可以通过平台搜索到各个导师的账号，来联系相应的老师</a:t>
            </a:r>
          </a:p>
        </p:txBody>
      </p:sp>
      <p:sp>
        <p:nvSpPr>
          <p:cNvPr id="2" name="任意多边形: 形状 5"/>
          <p:cNvSpPr/>
          <p:nvPr/>
        </p:nvSpPr>
        <p:spPr>
          <a:xfrm>
            <a:off x="5208270" y="1762760"/>
            <a:ext cx="5739765" cy="4238625"/>
          </a:xfrm>
          <a:custGeom>
            <a:avLst/>
            <a:gdLst>
              <a:gd name="connsiteX0" fmla="*/ 183264 w 4149259"/>
              <a:gd name="connsiteY0" fmla="*/ 112774 h 2303081"/>
              <a:gd name="connsiteX1" fmla="*/ 810585 w 4149259"/>
              <a:gd name="connsiteY1" fmla="*/ 27714 h 2303081"/>
              <a:gd name="connsiteX2" fmla="*/ 1374111 w 4149259"/>
              <a:gd name="connsiteY2" fmla="*/ 112774 h 2303081"/>
              <a:gd name="connsiteX3" fmla="*/ 1948269 w 4149259"/>
              <a:gd name="connsiteY3" fmla="*/ 17081 h 2303081"/>
              <a:gd name="connsiteX4" fmla="*/ 2798873 w 4149259"/>
              <a:gd name="connsiteY4" fmla="*/ 91509 h 2303081"/>
              <a:gd name="connsiteX5" fmla="*/ 3447460 w 4149259"/>
              <a:gd name="connsiteY5" fmla="*/ 27714 h 2303081"/>
              <a:gd name="connsiteX6" fmla="*/ 4021618 w 4149259"/>
              <a:gd name="connsiteY6" fmla="*/ 59611 h 2303081"/>
              <a:gd name="connsiteX7" fmla="*/ 4085413 w 4149259"/>
              <a:gd name="connsiteY7" fmla="*/ 676300 h 2303081"/>
              <a:gd name="connsiteX8" fmla="*/ 4149208 w 4149259"/>
              <a:gd name="connsiteY8" fmla="*/ 1048439 h 2303081"/>
              <a:gd name="connsiteX9" fmla="*/ 4074780 w 4149259"/>
              <a:gd name="connsiteY9" fmla="*/ 1463109 h 2303081"/>
              <a:gd name="connsiteX10" fmla="*/ 4074780 w 4149259"/>
              <a:gd name="connsiteY10" fmla="*/ 2122328 h 2303081"/>
              <a:gd name="connsiteX11" fmla="*/ 3915292 w 4149259"/>
              <a:gd name="connsiteY11" fmla="*/ 2196756 h 2303081"/>
              <a:gd name="connsiteX12" fmla="*/ 3521887 w 4149259"/>
              <a:gd name="connsiteY12" fmla="*/ 2249918 h 2303081"/>
              <a:gd name="connsiteX13" fmla="*/ 2894567 w 4149259"/>
              <a:gd name="connsiteY13" fmla="*/ 2218021 h 2303081"/>
              <a:gd name="connsiteX14" fmla="*/ 2075860 w 4149259"/>
              <a:gd name="connsiteY14" fmla="*/ 2303081 h 2303081"/>
              <a:gd name="connsiteX15" fmla="*/ 1289050 w 4149259"/>
              <a:gd name="connsiteY15" fmla="*/ 2218021 h 2303081"/>
              <a:gd name="connsiteX16" fmla="*/ 395915 w 4149259"/>
              <a:gd name="connsiteY16" fmla="*/ 2249918 h 2303081"/>
              <a:gd name="connsiteX17" fmla="*/ 45041 w 4149259"/>
              <a:gd name="connsiteY17" fmla="*/ 2186123 h 2303081"/>
              <a:gd name="connsiteX18" fmla="*/ 34408 w 4149259"/>
              <a:gd name="connsiteY18" fmla="*/ 1771453 h 2303081"/>
              <a:gd name="connsiteX19" fmla="*/ 2511 w 4149259"/>
              <a:gd name="connsiteY19" fmla="*/ 1409946 h 2303081"/>
              <a:gd name="connsiteX20" fmla="*/ 108836 w 4149259"/>
              <a:gd name="connsiteY20" fmla="*/ 793258 h 2303081"/>
              <a:gd name="connsiteX21" fmla="*/ 76939 w 4149259"/>
              <a:gd name="connsiteY21" fmla="*/ 304160 h 2303081"/>
              <a:gd name="connsiteX22" fmla="*/ 183264 w 4149259"/>
              <a:gd name="connsiteY22" fmla="*/ 112774 h 23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9259" h="2303081">
                <a:moveTo>
                  <a:pt x="183264" y="112774"/>
                </a:moveTo>
                <a:cubicBezTo>
                  <a:pt x="305538" y="66700"/>
                  <a:pt x="612111" y="27714"/>
                  <a:pt x="810585" y="27714"/>
                </a:cubicBezTo>
                <a:cubicBezTo>
                  <a:pt x="1009059" y="27714"/>
                  <a:pt x="1184497" y="114546"/>
                  <a:pt x="1374111" y="112774"/>
                </a:cubicBezTo>
                <a:cubicBezTo>
                  <a:pt x="1563725" y="111002"/>
                  <a:pt x="1710809" y="20625"/>
                  <a:pt x="1948269" y="17081"/>
                </a:cubicBezTo>
                <a:cubicBezTo>
                  <a:pt x="2185729" y="13537"/>
                  <a:pt x="2549008" y="89737"/>
                  <a:pt x="2798873" y="91509"/>
                </a:cubicBezTo>
                <a:cubicBezTo>
                  <a:pt x="3048738" y="93281"/>
                  <a:pt x="3243669" y="33030"/>
                  <a:pt x="3447460" y="27714"/>
                </a:cubicBezTo>
                <a:cubicBezTo>
                  <a:pt x="3651251" y="22398"/>
                  <a:pt x="3915293" y="-48487"/>
                  <a:pt x="4021618" y="59611"/>
                </a:cubicBezTo>
                <a:cubicBezTo>
                  <a:pt x="4127943" y="167709"/>
                  <a:pt x="4064148" y="511495"/>
                  <a:pt x="4085413" y="676300"/>
                </a:cubicBezTo>
                <a:cubicBezTo>
                  <a:pt x="4106678" y="841105"/>
                  <a:pt x="4150980" y="917304"/>
                  <a:pt x="4149208" y="1048439"/>
                </a:cubicBezTo>
                <a:cubicBezTo>
                  <a:pt x="4147436" y="1179574"/>
                  <a:pt x="4087185" y="1284128"/>
                  <a:pt x="4074780" y="1463109"/>
                </a:cubicBezTo>
                <a:cubicBezTo>
                  <a:pt x="4062375" y="1642090"/>
                  <a:pt x="4101361" y="2000054"/>
                  <a:pt x="4074780" y="2122328"/>
                </a:cubicBezTo>
                <a:cubicBezTo>
                  <a:pt x="4048199" y="2244602"/>
                  <a:pt x="4007441" y="2175491"/>
                  <a:pt x="3915292" y="2196756"/>
                </a:cubicBezTo>
                <a:cubicBezTo>
                  <a:pt x="3823143" y="2218021"/>
                  <a:pt x="3692008" y="2246374"/>
                  <a:pt x="3521887" y="2249918"/>
                </a:cubicBezTo>
                <a:cubicBezTo>
                  <a:pt x="3351766" y="2253462"/>
                  <a:pt x="3135571" y="2209161"/>
                  <a:pt x="2894567" y="2218021"/>
                </a:cubicBezTo>
                <a:cubicBezTo>
                  <a:pt x="2653563" y="2226881"/>
                  <a:pt x="2343446" y="2303081"/>
                  <a:pt x="2075860" y="2303081"/>
                </a:cubicBezTo>
                <a:cubicBezTo>
                  <a:pt x="1808274" y="2303081"/>
                  <a:pt x="1569041" y="2226881"/>
                  <a:pt x="1289050" y="2218021"/>
                </a:cubicBezTo>
                <a:cubicBezTo>
                  <a:pt x="1009059" y="2209161"/>
                  <a:pt x="603250" y="2255234"/>
                  <a:pt x="395915" y="2249918"/>
                </a:cubicBezTo>
                <a:cubicBezTo>
                  <a:pt x="188580" y="2244602"/>
                  <a:pt x="105292" y="2265867"/>
                  <a:pt x="45041" y="2186123"/>
                </a:cubicBezTo>
                <a:cubicBezTo>
                  <a:pt x="-15210" y="2106379"/>
                  <a:pt x="41496" y="1900816"/>
                  <a:pt x="34408" y="1771453"/>
                </a:cubicBezTo>
                <a:cubicBezTo>
                  <a:pt x="27320" y="1642090"/>
                  <a:pt x="-9894" y="1572978"/>
                  <a:pt x="2511" y="1409946"/>
                </a:cubicBezTo>
                <a:cubicBezTo>
                  <a:pt x="14916" y="1246914"/>
                  <a:pt x="96431" y="977556"/>
                  <a:pt x="108836" y="793258"/>
                </a:cubicBezTo>
                <a:cubicBezTo>
                  <a:pt x="121241" y="608960"/>
                  <a:pt x="69851" y="412258"/>
                  <a:pt x="76939" y="304160"/>
                </a:cubicBezTo>
                <a:cubicBezTo>
                  <a:pt x="84027" y="196062"/>
                  <a:pt x="60990" y="158848"/>
                  <a:pt x="183264" y="112774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流程图: 接点 16"/>
          <p:cNvSpPr/>
          <p:nvPr/>
        </p:nvSpPr>
        <p:spPr>
          <a:xfrm>
            <a:off x="5738407" y="2419591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" name="流程图: 接点 16"/>
          <p:cNvSpPr/>
          <p:nvPr/>
        </p:nvSpPr>
        <p:spPr>
          <a:xfrm>
            <a:off x="5747932" y="2999981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流程图: 接点 16"/>
          <p:cNvSpPr/>
          <p:nvPr/>
        </p:nvSpPr>
        <p:spPr>
          <a:xfrm>
            <a:off x="5757457" y="3982961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流程图: 接点 16"/>
          <p:cNvSpPr/>
          <p:nvPr/>
        </p:nvSpPr>
        <p:spPr>
          <a:xfrm>
            <a:off x="5760632" y="4908791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235" y="258035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>
                <a:solidFill>
                  <a:schemeClr val="bg1"/>
                </a:solidFill>
                <a:latin typeface="+mn-ea"/>
              </a:rPr>
              <a:t>02</a:t>
            </a:r>
            <a:endParaRPr lang="zh-CN" altLang="en-US" sz="4400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8969" y="591212"/>
            <a:ext cx="30003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altLang="zh-CN" sz="3600" noProof="0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Benefit</a:t>
            </a:r>
            <a:r>
              <a:rPr lang="en-US" sz="3600" noProof="0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-</a:t>
            </a:r>
            <a:r>
              <a:rPr altLang="zh-CN" sz="3600" noProof="0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好处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8407266" y="4099016"/>
            <a:ext cx="243809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200" kern="0" dirty="0">
                <a:latin typeface="+mn-ea"/>
                <a:cs typeface="+mn-ea"/>
                <a:sym typeface="+mn-lt"/>
              </a:rPr>
              <a:t>此</a:t>
            </a:r>
            <a:endParaRPr lang="en-US" altLang="zh-CN" sz="1200" kern="0" dirty="0">
              <a:latin typeface="+mn-ea"/>
              <a:cs typeface="+mn-ea"/>
              <a:sym typeface="+mn-lt"/>
            </a:endParaRPr>
          </a:p>
        </p:txBody>
      </p:sp>
      <p:pic>
        <p:nvPicPr>
          <p:cNvPr id="21" name="图片 20" descr="形状, 矩形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757" y="-535291"/>
            <a:ext cx="9087094" cy="9087094"/>
          </a:xfrm>
          <a:prstGeom prst="rect">
            <a:avLst/>
          </a:prstGeom>
        </p:spPr>
      </p:pic>
      <p:sp>
        <p:nvSpPr>
          <p:cNvPr id="101" name="文本框 100"/>
          <p:cNvSpPr txBox="1"/>
          <p:nvPr/>
        </p:nvSpPr>
        <p:spPr>
          <a:xfrm>
            <a:off x="3252470" y="2738755"/>
            <a:ext cx="626554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很大程度地减轻了老师管理群聊的额外工作量，并且将学生的日常聊天和校内通信分离开来，便于学生接收各种通知和课程资料，以及联系导师，提高了教学工作的效率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264140" y="0"/>
            <a:ext cx="1927860" cy="2059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235" y="258035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>
                <a:solidFill>
                  <a:schemeClr val="bg1"/>
                </a:solidFill>
                <a:latin typeface="+mn-ea"/>
              </a:rPr>
              <a:t>02</a:t>
            </a:r>
            <a:endParaRPr lang="zh-CN" altLang="en-US" sz="4400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8969" y="591212"/>
            <a:ext cx="4132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altLang="zh-CN" sz="3600" noProof="0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Competitors</a:t>
            </a:r>
            <a:r>
              <a:rPr lang="en-US" sz="3600" noProof="0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-</a:t>
            </a:r>
            <a:r>
              <a:rPr altLang="zh-CN" sz="3600" noProof="0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竞争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127277" y="1587912"/>
            <a:ext cx="9937447" cy="51023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dirty="0"/>
              <a:t>Gospel只面对福大师生，在推广部分有绝对的优势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1335604" y="5810964"/>
            <a:ext cx="9606291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935330" y="1651083"/>
            <a:ext cx="501721" cy="383891"/>
            <a:chOff x="935330" y="1870158"/>
            <a:chExt cx="501721" cy="383891"/>
          </a:xfrm>
        </p:grpSpPr>
        <p:sp>
          <p:nvSpPr>
            <p:cNvPr id="16" name="弧形 15"/>
            <p:cNvSpPr/>
            <p:nvPr/>
          </p:nvSpPr>
          <p:spPr>
            <a:xfrm flipH="1">
              <a:off x="1053160" y="1870158"/>
              <a:ext cx="383891" cy="383891"/>
            </a:xfrm>
            <a:prstGeom prst="arc">
              <a:avLst>
                <a:gd name="adj1" fmla="val 17162337"/>
                <a:gd name="adj2" fmla="val 3483878"/>
              </a:avLst>
            </a:prstGeom>
            <a:ln w="44450">
              <a:gradFill>
                <a:gsLst>
                  <a:gs pos="0">
                    <a:schemeClr val="accent3">
                      <a:alpha val="0"/>
                    </a:schemeClr>
                  </a:gs>
                  <a:gs pos="49700">
                    <a:schemeClr val="accent3"/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7" name="弧形 86"/>
            <p:cNvSpPr/>
            <p:nvPr/>
          </p:nvSpPr>
          <p:spPr>
            <a:xfrm flipH="1">
              <a:off x="935330" y="1870158"/>
              <a:ext cx="383891" cy="383891"/>
            </a:xfrm>
            <a:prstGeom prst="arc">
              <a:avLst>
                <a:gd name="adj1" fmla="val 17162337"/>
                <a:gd name="adj2" fmla="val 3483878"/>
              </a:avLst>
            </a:prstGeom>
            <a:ln w="44450">
              <a:gradFill>
                <a:gsLst>
                  <a:gs pos="0">
                    <a:schemeClr val="accent3">
                      <a:alpha val="0"/>
                    </a:schemeClr>
                  </a:gs>
                  <a:gs pos="49700">
                    <a:srgbClr val="FF6B2D"/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10813862" y="1641403"/>
            <a:ext cx="501721" cy="383891"/>
            <a:chOff x="935330" y="1870158"/>
            <a:chExt cx="501721" cy="383891"/>
          </a:xfrm>
        </p:grpSpPr>
        <p:sp>
          <p:nvSpPr>
            <p:cNvPr id="39" name="弧形 38"/>
            <p:cNvSpPr/>
            <p:nvPr/>
          </p:nvSpPr>
          <p:spPr>
            <a:xfrm flipH="1">
              <a:off x="1053160" y="1870158"/>
              <a:ext cx="383891" cy="383891"/>
            </a:xfrm>
            <a:prstGeom prst="arc">
              <a:avLst>
                <a:gd name="adj1" fmla="val 17162337"/>
                <a:gd name="adj2" fmla="val 3483878"/>
              </a:avLst>
            </a:prstGeom>
            <a:ln w="44450">
              <a:gradFill>
                <a:gsLst>
                  <a:gs pos="0">
                    <a:schemeClr val="accent3">
                      <a:alpha val="0"/>
                    </a:schemeClr>
                  </a:gs>
                  <a:gs pos="49700">
                    <a:schemeClr val="accent3"/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弧形 39"/>
            <p:cNvSpPr/>
            <p:nvPr/>
          </p:nvSpPr>
          <p:spPr>
            <a:xfrm flipH="1">
              <a:off x="935330" y="1870158"/>
              <a:ext cx="383891" cy="383891"/>
            </a:xfrm>
            <a:prstGeom prst="arc">
              <a:avLst>
                <a:gd name="adj1" fmla="val 17162337"/>
                <a:gd name="adj2" fmla="val 3483878"/>
              </a:avLst>
            </a:prstGeom>
            <a:ln w="44450">
              <a:gradFill>
                <a:gsLst>
                  <a:gs pos="0">
                    <a:schemeClr val="accent3">
                      <a:alpha val="0"/>
                    </a:schemeClr>
                  </a:gs>
                  <a:gs pos="49700">
                    <a:srgbClr val="FF6B2D"/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 descr="QQ企鹅腾讯(QQ Penguin tencent)_爱给网_aigei_c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765" y="2503805"/>
            <a:ext cx="1290955" cy="1290955"/>
          </a:xfrm>
          <a:prstGeom prst="rect">
            <a:avLst/>
          </a:prstGeom>
        </p:spPr>
      </p:pic>
      <p:pic>
        <p:nvPicPr>
          <p:cNvPr id="9" name="图片 8" descr="电子邮件(Email)_爱给网_aigei_co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430" y="3938905"/>
            <a:ext cx="1424940" cy="14249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755" y="2540000"/>
            <a:ext cx="1304290" cy="1264285"/>
          </a:xfrm>
          <a:prstGeom prst="rect">
            <a:avLst/>
          </a:prstGeom>
        </p:spPr>
      </p:pic>
      <p:pic>
        <p:nvPicPr>
          <p:cNvPr id="102" name="图片 101"/>
          <p:cNvPicPr/>
          <p:nvPr/>
        </p:nvPicPr>
        <p:blipFill>
          <a:blip r:embed="rId5"/>
          <a:srcRect l="12008" t="5984" r="3851" b="14862"/>
          <a:stretch>
            <a:fillRect/>
          </a:stretch>
        </p:blipFill>
        <p:spPr>
          <a:xfrm>
            <a:off x="2088515" y="3002915"/>
            <a:ext cx="2040255" cy="1605915"/>
          </a:xfrm>
          <a:prstGeom prst="roundRect">
            <a:avLst/>
          </a:prstGeom>
          <a:noFill/>
          <a:ln w="9525">
            <a:noFill/>
          </a:ln>
        </p:spPr>
      </p:pic>
      <p:pic>
        <p:nvPicPr>
          <p:cNvPr id="15" name="图片 14" descr="vs比赛pk_爱给网_aigei_co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8070" y="3484880"/>
            <a:ext cx="917575" cy="9258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5" t="36899" r="67283" b="36977"/>
          <a:stretch/>
        </p:blipFill>
        <p:spPr>
          <a:xfrm>
            <a:off x="6628765" y="4114350"/>
            <a:ext cx="1353600" cy="11602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235" y="258035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>
                <a:solidFill>
                  <a:schemeClr val="bg1"/>
                </a:solidFill>
                <a:latin typeface="+mn-ea"/>
              </a:rPr>
              <a:t>02</a:t>
            </a:r>
            <a:endParaRPr lang="zh-CN" altLang="en-US" sz="4400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8969" y="591212"/>
            <a:ext cx="32270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altLang="zh-CN" sz="3600" noProof="0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Delivery</a:t>
            </a:r>
            <a:r>
              <a:rPr lang="en-US" sz="3600" noProof="0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-</a:t>
            </a:r>
            <a:r>
              <a:rPr altLang="zh-CN" sz="3600" noProof="0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推广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583690" y="1659890"/>
            <a:ext cx="19354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zh-CN" sz="2800" b="1">
                <a:solidFill>
                  <a:schemeClr val="accent3"/>
                </a:solidFill>
                <a:latin typeface="+mj-lt"/>
                <a:ea typeface="+mj-lt"/>
              </a:rPr>
              <a:t>线上途径</a:t>
            </a:r>
            <a:endParaRPr lang="zh-CN" altLang="en-US" sz="2800" b="1">
              <a:solidFill>
                <a:schemeClr val="accent3"/>
              </a:solidFill>
              <a:latin typeface="+mj-lt"/>
              <a:ea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29600" y="1661795"/>
            <a:ext cx="19792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127000" algn="l">
              <a:buClrTx/>
              <a:buSzTx/>
              <a:buFontTx/>
            </a:pPr>
            <a:r>
              <a:rPr lang="zh-CN" sz="2800" b="1">
                <a:solidFill>
                  <a:schemeClr val="accent1"/>
                </a:solidFill>
                <a:latin typeface="+mj-lt"/>
                <a:ea typeface="+mj-lt"/>
                <a:sym typeface="+mn-ea"/>
              </a:rPr>
              <a:t>线下途径</a:t>
            </a:r>
          </a:p>
        </p:txBody>
      </p:sp>
      <p:grpSp>
        <p:nvGrpSpPr>
          <p:cNvPr id="16391" name="组合 28"/>
          <p:cNvGrpSpPr/>
          <p:nvPr/>
        </p:nvGrpSpPr>
        <p:grpSpPr bwMode="auto">
          <a:xfrm>
            <a:off x="1335405" y="1797050"/>
            <a:ext cx="335280" cy="251460"/>
            <a:chOff x="2471142" y="2586760"/>
            <a:chExt cx="673978" cy="504056"/>
          </a:xfrm>
          <a:solidFill>
            <a:schemeClr val="accent3"/>
          </a:solidFill>
        </p:grpSpPr>
        <p:sp>
          <p:nvSpPr>
            <p:cNvPr id="30" name="椭圆 29"/>
            <p:cNvSpPr/>
            <p:nvPr/>
          </p:nvSpPr>
          <p:spPr>
            <a:xfrm>
              <a:off x="2471142" y="2586760"/>
              <a:ext cx="504056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407" name="TextBox 30"/>
            <p:cNvSpPr txBox="1">
              <a:spLocks noChangeArrowheads="1"/>
            </p:cNvSpPr>
            <p:nvPr/>
          </p:nvSpPr>
          <p:spPr bwMode="auto">
            <a:xfrm>
              <a:off x="2634089" y="2620470"/>
              <a:ext cx="511031" cy="35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50" y="2245360"/>
            <a:ext cx="3513455" cy="3268345"/>
          </a:xfrm>
          <a:prstGeom prst="rect">
            <a:avLst/>
          </a:prstGeom>
        </p:spPr>
      </p:pic>
      <p:sp>
        <p:nvSpPr>
          <p:cNvPr id="9" name="Freeform 136"/>
          <p:cNvSpPr>
            <a:spLocks noEditPoints="1"/>
          </p:cNvSpPr>
          <p:nvPr/>
        </p:nvSpPr>
        <p:spPr bwMode="auto">
          <a:xfrm>
            <a:off x="989641" y="2986102"/>
            <a:ext cx="500062" cy="365125"/>
          </a:xfrm>
          <a:custGeom>
            <a:avLst/>
            <a:gdLst>
              <a:gd name="T0" fmla="*/ 2147483647 w 217"/>
              <a:gd name="T1" fmla="*/ 2147483647 h 176"/>
              <a:gd name="T2" fmla="*/ 2147483647 w 217"/>
              <a:gd name="T3" fmla="*/ 2147483647 h 176"/>
              <a:gd name="T4" fmla="*/ 2147483647 w 217"/>
              <a:gd name="T5" fmla="*/ 2147483647 h 176"/>
              <a:gd name="T6" fmla="*/ 2147483647 w 217"/>
              <a:gd name="T7" fmla="*/ 2147483647 h 176"/>
              <a:gd name="T8" fmla="*/ 2147483647 w 217"/>
              <a:gd name="T9" fmla="*/ 2147483647 h 176"/>
              <a:gd name="T10" fmla="*/ 2147483647 w 217"/>
              <a:gd name="T11" fmla="*/ 2147483647 h 176"/>
              <a:gd name="T12" fmla="*/ 2147483647 w 217"/>
              <a:gd name="T13" fmla="*/ 2147483647 h 176"/>
              <a:gd name="T14" fmla="*/ 2147483647 w 217"/>
              <a:gd name="T15" fmla="*/ 2147483647 h 176"/>
              <a:gd name="T16" fmla="*/ 2147483647 w 217"/>
              <a:gd name="T17" fmla="*/ 2147483647 h 176"/>
              <a:gd name="T18" fmla="*/ 2147483647 w 217"/>
              <a:gd name="T19" fmla="*/ 2147483647 h 176"/>
              <a:gd name="T20" fmla="*/ 2147483647 w 217"/>
              <a:gd name="T21" fmla="*/ 2147483647 h 176"/>
              <a:gd name="T22" fmla="*/ 2147483647 w 217"/>
              <a:gd name="T23" fmla="*/ 2147483647 h 176"/>
              <a:gd name="T24" fmla="*/ 2147483647 w 217"/>
              <a:gd name="T25" fmla="*/ 2147483647 h 176"/>
              <a:gd name="T26" fmla="*/ 2147483647 w 217"/>
              <a:gd name="T27" fmla="*/ 2147483647 h 176"/>
              <a:gd name="T28" fmla="*/ 2147483647 w 217"/>
              <a:gd name="T29" fmla="*/ 2147483647 h 176"/>
              <a:gd name="T30" fmla="*/ 2147483647 w 217"/>
              <a:gd name="T31" fmla="*/ 2147483647 h 176"/>
              <a:gd name="T32" fmla="*/ 2147483647 w 217"/>
              <a:gd name="T33" fmla="*/ 2147483647 h 176"/>
              <a:gd name="T34" fmla="*/ 2147483647 w 217"/>
              <a:gd name="T35" fmla="*/ 2147483647 h 176"/>
              <a:gd name="T36" fmla="*/ 2147483647 w 217"/>
              <a:gd name="T37" fmla="*/ 2147483647 h 176"/>
              <a:gd name="T38" fmla="*/ 2147483647 w 217"/>
              <a:gd name="T39" fmla="*/ 2147483647 h 176"/>
              <a:gd name="T40" fmla="*/ 2147483647 w 217"/>
              <a:gd name="T41" fmla="*/ 2147483647 h 176"/>
              <a:gd name="T42" fmla="*/ 2147483647 w 217"/>
              <a:gd name="T43" fmla="*/ 2147483647 h 176"/>
              <a:gd name="T44" fmla="*/ 2147483647 w 217"/>
              <a:gd name="T45" fmla="*/ 2147483647 h 176"/>
              <a:gd name="T46" fmla="*/ 2147483647 w 217"/>
              <a:gd name="T47" fmla="*/ 2147483647 h 176"/>
              <a:gd name="T48" fmla="*/ 2147483647 w 217"/>
              <a:gd name="T49" fmla="*/ 2147483647 h 176"/>
              <a:gd name="T50" fmla="*/ 2147483647 w 217"/>
              <a:gd name="T51" fmla="*/ 2147483647 h 176"/>
              <a:gd name="T52" fmla="*/ 2147483647 w 217"/>
              <a:gd name="T53" fmla="*/ 2147483647 h 176"/>
              <a:gd name="T54" fmla="*/ 2147483647 w 217"/>
              <a:gd name="T55" fmla="*/ 2147483647 h 176"/>
              <a:gd name="T56" fmla="*/ 2147483647 w 217"/>
              <a:gd name="T57" fmla="*/ 2147483647 h 176"/>
              <a:gd name="T58" fmla="*/ 2147483647 w 217"/>
              <a:gd name="T59" fmla="*/ 2147483647 h 176"/>
              <a:gd name="T60" fmla="*/ 2147483647 w 217"/>
              <a:gd name="T61" fmla="*/ 2147483647 h 176"/>
              <a:gd name="T62" fmla="*/ 2147483647 w 217"/>
              <a:gd name="T63" fmla="*/ 2147483647 h 176"/>
              <a:gd name="T64" fmla="*/ 2147483647 w 217"/>
              <a:gd name="T65" fmla="*/ 2147483647 h 176"/>
              <a:gd name="T66" fmla="*/ 2147483647 w 217"/>
              <a:gd name="T67" fmla="*/ 2147483647 h 176"/>
              <a:gd name="T68" fmla="*/ 2147483647 w 217"/>
              <a:gd name="T69" fmla="*/ 2147483647 h 176"/>
              <a:gd name="T70" fmla="*/ 2147483647 w 217"/>
              <a:gd name="T71" fmla="*/ 2147483647 h 176"/>
              <a:gd name="T72" fmla="*/ 2147483647 w 217"/>
              <a:gd name="T73" fmla="*/ 2147483647 h 176"/>
              <a:gd name="T74" fmla="*/ 2147483647 w 217"/>
              <a:gd name="T75" fmla="*/ 2147483647 h 176"/>
              <a:gd name="T76" fmla="*/ 2147483647 w 217"/>
              <a:gd name="T77" fmla="*/ 2147483647 h 176"/>
              <a:gd name="T78" fmla="*/ 2147483647 w 217"/>
              <a:gd name="T79" fmla="*/ 2147483647 h 176"/>
              <a:gd name="T80" fmla="*/ 2147483647 w 217"/>
              <a:gd name="T81" fmla="*/ 2147483647 h 176"/>
              <a:gd name="T82" fmla="*/ 2147483647 w 217"/>
              <a:gd name="T83" fmla="*/ 2147483647 h 176"/>
              <a:gd name="T84" fmla="*/ 2147483647 w 217"/>
              <a:gd name="T85" fmla="*/ 2147483647 h 176"/>
              <a:gd name="T86" fmla="*/ 2147483647 w 217"/>
              <a:gd name="T87" fmla="*/ 2147483647 h 176"/>
              <a:gd name="T88" fmla="*/ 2147483647 w 217"/>
              <a:gd name="T89" fmla="*/ 2147483647 h 176"/>
              <a:gd name="T90" fmla="*/ 2147483647 w 217"/>
              <a:gd name="T91" fmla="*/ 2147483647 h 1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17" h="176">
                <a:moveTo>
                  <a:pt x="215" y="6"/>
                </a:moveTo>
                <a:cubicBezTo>
                  <a:pt x="213" y="1"/>
                  <a:pt x="208" y="0"/>
                  <a:pt x="204" y="2"/>
                </a:cubicBezTo>
                <a:cubicBezTo>
                  <a:pt x="142" y="33"/>
                  <a:pt x="70" y="29"/>
                  <a:pt x="6" y="56"/>
                </a:cubicBezTo>
                <a:cubicBezTo>
                  <a:pt x="2" y="58"/>
                  <a:pt x="0" y="63"/>
                  <a:pt x="4" y="66"/>
                </a:cubicBezTo>
                <a:cubicBezTo>
                  <a:pt x="15" y="78"/>
                  <a:pt x="29" y="86"/>
                  <a:pt x="44" y="92"/>
                </a:cubicBezTo>
                <a:cubicBezTo>
                  <a:pt x="43" y="92"/>
                  <a:pt x="42" y="93"/>
                  <a:pt x="42" y="94"/>
                </a:cubicBezTo>
                <a:cubicBezTo>
                  <a:pt x="49" y="119"/>
                  <a:pt x="51" y="145"/>
                  <a:pt x="56" y="170"/>
                </a:cubicBezTo>
                <a:cubicBezTo>
                  <a:pt x="58" y="176"/>
                  <a:pt x="65" y="175"/>
                  <a:pt x="67" y="170"/>
                </a:cubicBezTo>
                <a:cubicBezTo>
                  <a:pt x="67" y="169"/>
                  <a:pt x="68" y="167"/>
                  <a:pt x="68" y="166"/>
                </a:cubicBezTo>
                <a:cubicBezTo>
                  <a:pt x="72" y="165"/>
                  <a:pt x="76" y="162"/>
                  <a:pt x="79" y="160"/>
                </a:cubicBezTo>
                <a:cubicBezTo>
                  <a:pt x="85" y="157"/>
                  <a:pt x="90" y="153"/>
                  <a:pt x="95" y="149"/>
                </a:cubicBezTo>
                <a:cubicBezTo>
                  <a:pt x="100" y="158"/>
                  <a:pt x="106" y="166"/>
                  <a:pt x="113" y="173"/>
                </a:cubicBezTo>
                <a:cubicBezTo>
                  <a:pt x="115" y="175"/>
                  <a:pt x="120" y="175"/>
                  <a:pt x="122" y="173"/>
                </a:cubicBezTo>
                <a:cubicBezTo>
                  <a:pt x="141" y="150"/>
                  <a:pt x="158" y="125"/>
                  <a:pt x="174" y="99"/>
                </a:cubicBezTo>
                <a:cubicBezTo>
                  <a:pt x="187" y="80"/>
                  <a:pt x="209" y="51"/>
                  <a:pt x="212" y="26"/>
                </a:cubicBezTo>
                <a:cubicBezTo>
                  <a:pt x="215" y="19"/>
                  <a:pt x="217" y="15"/>
                  <a:pt x="215" y="6"/>
                </a:cubicBezTo>
                <a:close/>
                <a:moveTo>
                  <a:pt x="19" y="64"/>
                </a:moveTo>
                <a:cubicBezTo>
                  <a:pt x="58" y="48"/>
                  <a:pt x="100" y="45"/>
                  <a:pt x="142" y="37"/>
                </a:cubicBezTo>
                <a:cubicBezTo>
                  <a:pt x="111" y="53"/>
                  <a:pt x="82" y="72"/>
                  <a:pt x="54" y="89"/>
                </a:cubicBezTo>
                <a:cubicBezTo>
                  <a:pt x="54" y="89"/>
                  <a:pt x="54" y="89"/>
                  <a:pt x="53" y="88"/>
                </a:cubicBezTo>
                <a:cubicBezTo>
                  <a:pt x="42" y="80"/>
                  <a:pt x="30" y="73"/>
                  <a:pt x="19" y="64"/>
                </a:cubicBezTo>
                <a:close/>
                <a:moveTo>
                  <a:pt x="73" y="152"/>
                </a:moveTo>
                <a:cubicBezTo>
                  <a:pt x="76" y="144"/>
                  <a:pt x="78" y="135"/>
                  <a:pt x="80" y="126"/>
                </a:cubicBezTo>
                <a:cubicBezTo>
                  <a:pt x="83" y="131"/>
                  <a:pt x="86" y="135"/>
                  <a:pt x="89" y="140"/>
                </a:cubicBezTo>
                <a:cubicBezTo>
                  <a:pt x="84" y="144"/>
                  <a:pt x="78" y="148"/>
                  <a:pt x="73" y="152"/>
                </a:cubicBezTo>
                <a:close/>
                <a:moveTo>
                  <a:pt x="166" y="85"/>
                </a:moveTo>
                <a:cubicBezTo>
                  <a:pt x="151" y="110"/>
                  <a:pt x="134" y="136"/>
                  <a:pt x="117" y="160"/>
                </a:cubicBezTo>
                <a:cubicBezTo>
                  <a:pt x="112" y="154"/>
                  <a:pt x="107" y="149"/>
                  <a:pt x="103" y="143"/>
                </a:cubicBezTo>
                <a:cubicBezTo>
                  <a:pt x="106" y="139"/>
                  <a:pt x="101" y="134"/>
                  <a:pt x="96" y="135"/>
                </a:cubicBezTo>
                <a:cubicBezTo>
                  <a:pt x="92" y="129"/>
                  <a:pt x="87" y="123"/>
                  <a:pt x="82" y="117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3" y="113"/>
                  <a:pt x="80" y="111"/>
                  <a:pt x="78" y="111"/>
                </a:cubicBezTo>
                <a:cubicBezTo>
                  <a:pt x="75" y="109"/>
                  <a:pt x="73" y="106"/>
                  <a:pt x="70" y="104"/>
                </a:cubicBezTo>
                <a:cubicBezTo>
                  <a:pt x="69" y="103"/>
                  <a:pt x="65" y="105"/>
                  <a:pt x="67" y="107"/>
                </a:cubicBezTo>
                <a:cubicBezTo>
                  <a:pt x="69" y="110"/>
                  <a:pt x="71" y="113"/>
                  <a:pt x="74" y="116"/>
                </a:cubicBezTo>
                <a:cubicBezTo>
                  <a:pt x="68" y="126"/>
                  <a:pt x="66" y="136"/>
                  <a:pt x="63" y="147"/>
                </a:cubicBezTo>
                <a:cubicBezTo>
                  <a:pt x="59" y="128"/>
                  <a:pt x="55" y="110"/>
                  <a:pt x="47" y="93"/>
                </a:cubicBezTo>
                <a:cubicBezTo>
                  <a:pt x="48" y="93"/>
                  <a:pt x="49" y="94"/>
                  <a:pt x="51" y="94"/>
                </a:cubicBezTo>
                <a:cubicBezTo>
                  <a:pt x="51" y="94"/>
                  <a:pt x="51" y="94"/>
                  <a:pt x="51" y="94"/>
                </a:cubicBezTo>
                <a:cubicBezTo>
                  <a:pt x="52" y="96"/>
                  <a:pt x="54" y="97"/>
                  <a:pt x="56" y="96"/>
                </a:cubicBezTo>
                <a:cubicBezTo>
                  <a:pt x="82" y="85"/>
                  <a:pt x="108" y="73"/>
                  <a:pt x="134" y="59"/>
                </a:cubicBezTo>
                <a:cubicBezTo>
                  <a:pt x="114" y="73"/>
                  <a:pt x="94" y="86"/>
                  <a:pt x="72" y="96"/>
                </a:cubicBezTo>
                <a:cubicBezTo>
                  <a:pt x="69" y="97"/>
                  <a:pt x="71" y="102"/>
                  <a:pt x="75" y="101"/>
                </a:cubicBezTo>
                <a:cubicBezTo>
                  <a:pt x="99" y="95"/>
                  <a:pt x="121" y="83"/>
                  <a:pt x="142" y="69"/>
                </a:cubicBezTo>
                <a:cubicBezTo>
                  <a:pt x="158" y="59"/>
                  <a:pt x="175" y="49"/>
                  <a:pt x="190" y="38"/>
                </a:cubicBezTo>
                <a:cubicBezTo>
                  <a:pt x="182" y="54"/>
                  <a:pt x="175" y="71"/>
                  <a:pt x="166" y="85"/>
                </a:cubicBez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03705" y="2860040"/>
            <a:ext cx="172466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福大官网</a:t>
            </a:r>
          </a:p>
        </p:txBody>
      </p:sp>
      <p:sp>
        <p:nvSpPr>
          <p:cNvPr id="15" name="Freeform 136"/>
          <p:cNvSpPr>
            <a:spLocks noEditPoints="1"/>
          </p:cNvSpPr>
          <p:nvPr/>
        </p:nvSpPr>
        <p:spPr bwMode="auto">
          <a:xfrm>
            <a:off x="989641" y="4603201"/>
            <a:ext cx="500062" cy="365125"/>
          </a:xfrm>
          <a:custGeom>
            <a:avLst/>
            <a:gdLst>
              <a:gd name="T0" fmla="*/ 2147483647 w 217"/>
              <a:gd name="T1" fmla="*/ 2147483647 h 176"/>
              <a:gd name="T2" fmla="*/ 2147483647 w 217"/>
              <a:gd name="T3" fmla="*/ 2147483647 h 176"/>
              <a:gd name="T4" fmla="*/ 2147483647 w 217"/>
              <a:gd name="T5" fmla="*/ 2147483647 h 176"/>
              <a:gd name="T6" fmla="*/ 2147483647 w 217"/>
              <a:gd name="T7" fmla="*/ 2147483647 h 176"/>
              <a:gd name="T8" fmla="*/ 2147483647 w 217"/>
              <a:gd name="T9" fmla="*/ 2147483647 h 176"/>
              <a:gd name="T10" fmla="*/ 2147483647 w 217"/>
              <a:gd name="T11" fmla="*/ 2147483647 h 176"/>
              <a:gd name="T12" fmla="*/ 2147483647 w 217"/>
              <a:gd name="T13" fmla="*/ 2147483647 h 176"/>
              <a:gd name="T14" fmla="*/ 2147483647 w 217"/>
              <a:gd name="T15" fmla="*/ 2147483647 h 176"/>
              <a:gd name="T16" fmla="*/ 2147483647 w 217"/>
              <a:gd name="T17" fmla="*/ 2147483647 h 176"/>
              <a:gd name="T18" fmla="*/ 2147483647 w 217"/>
              <a:gd name="T19" fmla="*/ 2147483647 h 176"/>
              <a:gd name="T20" fmla="*/ 2147483647 w 217"/>
              <a:gd name="T21" fmla="*/ 2147483647 h 176"/>
              <a:gd name="T22" fmla="*/ 2147483647 w 217"/>
              <a:gd name="T23" fmla="*/ 2147483647 h 176"/>
              <a:gd name="T24" fmla="*/ 2147483647 w 217"/>
              <a:gd name="T25" fmla="*/ 2147483647 h 176"/>
              <a:gd name="T26" fmla="*/ 2147483647 w 217"/>
              <a:gd name="T27" fmla="*/ 2147483647 h 176"/>
              <a:gd name="T28" fmla="*/ 2147483647 w 217"/>
              <a:gd name="T29" fmla="*/ 2147483647 h 176"/>
              <a:gd name="T30" fmla="*/ 2147483647 w 217"/>
              <a:gd name="T31" fmla="*/ 2147483647 h 176"/>
              <a:gd name="T32" fmla="*/ 2147483647 w 217"/>
              <a:gd name="T33" fmla="*/ 2147483647 h 176"/>
              <a:gd name="T34" fmla="*/ 2147483647 w 217"/>
              <a:gd name="T35" fmla="*/ 2147483647 h 176"/>
              <a:gd name="T36" fmla="*/ 2147483647 w 217"/>
              <a:gd name="T37" fmla="*/ 2147483647 h 176"/>
              <a:gd name="T38" fmla="*/ 2147483647 w 217"/>
              <a:gd name="T39" fmla="*/ 2147483647 h 176"/>
              <a:gd name="T40" fmla="*/ 2147483647 w 217"/>
              <a:gd name="T41" fmla="*/ 2147483647 h 176"/>
              <a:gd name="T42" fmla="*/ 2147483647 w 217"/>
              <a:gd name="T43" fmla="*/ 2147483647 h 176"/>
              <a:gd name="T44" fmla="*/ 2147483647 w 217"/>
              <a:gd name="T45" fmla="*/ 2147483647 h 176"/>
              <a:gd name="T46" fmla="*/ 2147483647 w 217"/>
              <a:gd name="T47" fmla="*/ 2147483647 h 176"/>
              <a:gd name="T48" fmla="*/ 2147483647 w 217"/>
              <a:gd name="T49" fmla="*/ 2147483647 h 176"/>
              <a:gd name="T50" fmla="*/ 2147483647 w 217"/>
              <a:gd name="T51" fmla="*/ 2147483647 h 176"/>
              <a:gd name="T52" fmla="*/ 2147483647 w 217"/>
              <a:gd name="T53" fmla="*/ 2147483647 h 176"/>
              <a:gd name="T54" fmla="*/ 2147483647 w 217"/>
              <a:gd name="T55" fmla="*/ 2147483647 h 176"/>
              <a:gd name="T56" fmla="*/ 2147483647 w 217"/>
              <a:gd name="T57" fmla="*/ 2147483647 h 176"/>
              <a:gd name="T58" fmla="*/ 2147483647 w 217"/>
              <a:gd name="T59" fmla="*/ 2147483647 h 176"/>
              <a:gd name="T60" fmla="*/ 2147483647 w 217"/>
              <a:gd name="T61" fmla="*/ 2147483647 h 176"/>
              <a:gd name="T62" fmla="*/ 2147483647 w 217"/>
              <a:gd name="T63" fmla="*/ 2147483647 h 176"/>
              <a:gd name="T64" fmla="*/ 2147483647 w 217"/>
              <a:gd name="T65" fmla="*/ 2147483647 h 176"/>
              <a:gd name="T66" fmla="*/ 2147483647 w 217"/>
              <a:gd name="T67" fmla="*/ 2147483647 h 176"/>
              <a:gd name="T68" fmla="*/ 2147483647 w 217"/>
              <a:gd name="T69" fmla="*/ 2147483647 h 176"/>
              <a:gd name="T70" fmla="*/ 2147483647 w 217"/>
              <a:gd name="T71" fmla="*/ 2147483647 h 176"/>
              <a:gd name="T72" fmla="*/ 2147483647 w 217"/>
              <a:gd name="T73" fmla="*/ 2147483647 h 176"/>
              <a:gd name="T74" fmla="*/ 2147483647 w 217"/>
              <a:gd name="T75" fmla="*/ 2147483647 h 176"/>
              <a:gd name="T76" fmla="*/ 2147483647 w 217"/>
              <a:gd name="T77" fmla="*/ 2147483647 h 176"/>
              <a:gd name="T78" fmla="*/ 2147483647 w 217"/>
              <a:gd name="T79" fmla="*/ 2147483647 h 176"/>
              <a:gd name="T80" fmla="*/ 2147483647 w 217"/>
              <a:gd name="T81" fmla="*/ 2147483647 h 176"/>
              <a:gd name="T82" fmla="*/ 2147483647 w 217"/>
              <a:gd name="T83" fmla="*/ 2147483647 h 176"/>
              <a:gd name="T84" fmla="*/ 2147483647 w 217"/>
              <a:gd name="T85" fmla="*/ 2147483647 h 176"/>
              <a:gd name="T86" fmla="*/ 2147483647 w 217"/>
              <a:gd name="T87" fmla="*/ 2147483647 h 176"/>
              <a:gd name="T88" fmla="*/ 2147483647 w 217"/>
              <a:gd name="T89" fmla="*/ 2147483647 h 176"/>
              <a:gd name="T90" fmla="*/ 2147483647 w 217"/>
              <a:gd name="T91" fmla="*/ 2147483647 h 1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17" h="176">
                <a:moveTo>
                  <a:pt x="215" y="6"/>
                </a:moveTo>
                <a:cubicBezTo>
                  <a:pt x="213" y="1"/>
                  <a:pt x="208" y="0"/>
                  <a:pt x="204" y="2"/>
                </a:cubicBezTo>
                <a:cubicBezTo>
                  <a:pt x="142" y="33"/>
                  <a:pt x="70" y="29"/>
                  <a:pt x="6" y="56"/>
                </a:cubicBezTo>
                <a:cubicBezTo>
                  <a:pt x="2" y="58"/>
                  <a:pt x="0" y="63"/>
                  <a:pt x="4" y="66"/>
                </a:cubicBezTo>
                <a:cubicBezTo>
                  <a:pt x="15" y="78"/>
                  <a:pt x="29" y="86"/>
                  <a:pt x="44" y="92"/>
                </a:cubicBezTo>
                <a:cubicBezTo>
                  <a:pt x="43" y="92"/>
                  <a:pt x="42" y="93"/>
                  <a:pt x="42" y="94"/>
                </a:cubicBezTo>
                <a:cubicBezTo>
                  <a:pt x="49" y="119"/>
                  <a:pt x="51" y="145"/>
                  <a:pt x="56" y="170"/>
                </a:cubicBezTo>
                <a:cubicBezTo>
                  <a:pt x="58" y="176"/>
                  <a:pt x="65" y="175"/>
                  <a:pt x="67" y="170"/>
                </a:cubicBezTo>
                <a:cubicBezTo>
                  <a:pt x="67" y="169"/>
                  <a:pt x="68" y="167"/>
                  <a:pt x="68" y="166"/>
                </a:cubicBezTo>
                <a:cubicBezTo>
                  <a:pt x="72" y="165"/>
                  <a:pt x="76" y="162"/>
                  <a:pt x="79" y="160"/>
                </a:cubicBezTo>
                <a:cubicBezTo>
                  <a:pt x="85" y="157"/>
                  <a:pt x="90" y="153"/>
                  <a:pt x="95" y="149"/>
                </a:cubicBezTo>
                <a:cubicBezTo>
                  <a:pt x="100" y="158"/>
                  <a:pt x="106" y="166"/>
                  <a:pt x="113" y="173"/>
                </a:cubicBezTo>
                <a:cubicBezTo>
                  <a:pt x="115" y="175"/>
                  <a:pt x="120" y="175"/>
                  <a:pt x="122" y="173"/>
                </a:cubicBezTo>
                <a:cubicBezTo>
                  <a:pt x="141" y="150"/>
                  <a:pt x="158" y="125"/>
                  <a:pt x="174" y="99"/>
                </a:cubicBezTo>
                <a:cubicBezTo>
                  <a:pt x="187" y="80"/>
                  <a:pt x="209" y="51"/>
                  <a:pt x="212" y="26"/>
                </a:cubicBezTo>
                <a:cubicBezTo>
                  <a:pt x="215" y="19"/>
                  <a:pt x="217" y="15"/>
                  <a:pt x="215" y="6"/>
                </a:cubicBezTo>
                <a:close/>
                <a:moveTo>
                  <a:pt x="19" y="64"/>
                </a:moveTo>
                <a:cubicBezTo>
                  <a:pt x="58" y="48"/>
                  <a:pt x="100" y="45"/>
                  <a:pt x="142" y="37"/>
                </a:cubicBezTo>
                <a:cubicBezTo>
                  <a:pt x="111" y="53"/>
                  <a:pt x="82" y="72"/>
                  <a:pt x="54" y="89"/>
                </a:cubicBezTo>
                <a:cubicBezTo>
                  <a:pt x="54" y="89"/>
                  <a:pt x="54" y="89"/>
                  <a:pt x="53" y="88"/>
                </a:cubicBezTo>
                <a:cubicBezTo>
                  <a:pt x="42" y="80"/>
                  <a:pt x="30" y="73"/>
                  <a:pt x="19" y="64"/>
                </a:cubicBezTo>
                <a:close/>
                <a:moveTo>
                  <a:pt x="73" y="152"/>
                </a:moveTo>
                <a:cubicBezTo>
                  <a:pt x="76" y="144"/>
                  <a:pt x="78" y="135"/>
                  <a:pt x="80" y="126"/>
                </a:cubicBezTo>
                <a:cubicBezTo>
                  <a:pt x="83" y="131"/>
                  <a:pt x="86" y="135"/>
                  <a:pt x="89" y="140"/>
                </a:cubicBezTo>
                <a:cubicBezTo>
                  <a:pt x="84" y="144"/>
                  <a:pt x="78" y="148"/>
                  <a:pt x="73" y="152"/>
                </a:cubicBezTo>
                <a:close/>
                <a:moveTo>
                  <a:pt x="166" y="85"/>
                </a:moveTo>
                <a:cubicBezTo>
                  <a:pt x="151" y="110"/>
                  <a:pt x="134" y="136"/>
                  <a:pt x="117" y="160"/>
                </a:cubicBezTo>
                <a:cubicBezTo>
                  <a:pt x="112" y="154"/>
                  <a:pt x="107" y="149"/>
                  <a:pt x="103" y="143"/>
                </a:cubicBezTo>
                <a:cubicBezTo>
                  <a:pt x="106" y="139"/>
                  <a:pt x="101" y="134"/>
                  <a:pt x="96" y="135"/>
                </a:cubicBezTo>
                <a:cubicBezTo>
                  <a:pt x="92" y="129"/>
                  <a:pt x="87" y="123"/>
                  <a:pt x="82" y="117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3" y="113"/>
                  <a:pt x="80" y="111"/>
                  <a:pt x="78" y="111"/>
                </a:cubicBezTo>
                <a:cubicBezTo>
                  <a:pt x="75" y="109"/>
                  <a:pt x="73" y="106"/>
                  <a:pt x="70" y="104"/>
                </a:cubicBezTo>
                <a:cubicBezTo>
                  <a:pt x="69" y="103"/>
                  <a:pt x="65" y="105"/>
                  <a:pt x="67" y="107"/>
                </a:cubicBezTo>
                <a:cubicBezTo>
                  <a:pt x="69" y="110"/>
                  <a:pt x="71" y="113"/>
                  <a:pt x="74" y="116"/>
                </a:cubicBezTo>
                <a:cubicBezTo>
                  <a:pt x="68" y="126"/>
                  <a:pt x="66" y="136"/>
                  <a:pt x="63" y="147"/>
                </a:cubicBezTo>
                <a:cubicBezTo>
                  <a:pt x="59" y="128"/>
                  <a:pt x="55" y="110"/>
                  <a:pt x="47" y="93"/>
                </a:cubicBezTo>
                <a:cubicBezTo>
                  <a:pt x="48" y="93"/>
                  <a:pt x="49" y="94"/>
                  <a:pt x="51" y="94"/>
                </a:cubicBezTo>
                <a:cubicBezTo>
                  <a:pt x="51" y="94"/>
                  <a:pt x="51" y="94"/>
                  <a:pt x="51" y="94"/>
                </a:cubicBezTo>
                <a:cubicBezTo>
                  <a:pt x="52" y="96"/>
                  <a:pt x="54" y="97"/>
                  <a:pt x="56" y="96"/>
                </a:cubicBezTo>
                <a:cubicBezTo>
                  <a:pt x="82" y="85"/>
                  <a:pt x="108" y="73"/>
                  <a:pt x="134" y="59"/>
                </a:cubicBezTo>
                <a:cubicBezTo>
                  <a:pt x="114" y="73"/>
                  <a:pt x="94" y="86"/>
                  <a:pt x="72" y="96"/>
                </a:cubicBezTo>
                <a:cubicBezTo>
                  <a:pt x="69" y="97"/>
                  <a:pt x="71" y="102"/>
                  <a:pt x="75" y="101"/>
                </a:cubicBezTo>
                <a:cubicBezTo>
                  <a:pt x="99" y="95"/>
                  <a:pt x="121" y="83"/>
                  <a:pt x="142" y="69"/>
                </a:cubicBezTo>
                <a:cubicBezTo>
                  <a:pt x="158" y="59"/>
                  <a:pt x="175" y="49"/>
                  <a:pt x="190" y="38"/>
                </a:cubicBezTo>
                <a:cubicBezTo>
                  <a:pt x="182" y="54"/>
                  <a:pt x="175" y="71"/>
                  <a:pt x="166" y="85"/>
                </a:cubicBez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03705" y="4536440"/>
            <a:ext cx="157226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/>
              <a:t>福大微博</a:t>
            </a:r>
            <a:endParaRPr lang="zh-CN" altLang="en-US"/>
          </a:p>
        </p:txBody>
      </p:sp>
      <p:sp>
        <p:nvSpPr>
          <p:cNvPr id="19" name="Freeform 136"/>
          <p:cNvSpPr>
            <a:spLocks noEditPoints="1"/>
          </p:cNvSpPr>
          <p:nvPr/>
        </p:nvSpPr>
        <p:spPr bwMode="auto">
          <a:xfrm>
            <a:off x="7582968" y="2986394"/>
            <a:ext cx="500062" cy="365125"/>
          </a:xfrm>
          <a:custGeom>
            <a:avLst/>
            <a:gdLst>
              <a:gd name="T0" fmla="*/ 2147483647 w 217"/>
              <a:gd name="T1" fmla="*/ 2147483647 h 176"/>
              <a:gd name="T2" fmla="*/ 2147483647 w 217"/>
              <a:gd name="T3" fmla="*/ 2147483647 h 176"/>
              <a:gd name="T4" fmla="*/ 2147483647 w 217"/>
              <a:gd name="T5" fmla="*/ 2147483647 h 176"/>
              <a:gd name="T6" fmla="*/ 2147483647 w 217"/>
              <a:gd name="T7" fmla="*/ 2147483647 h 176"/>
              <a:gd name="T8" fmla="*/ 2147483647 w 217"/>
              <a:gd name="T9" fmla="*/ 2147483647 h 176"/>
              <a:gd name="T10" fmla="*/ 2147483647 w 217"/>
              <a:gd name="T11" fmla="*/ 2147483647 h 176"/>
              <a:gd name="T12" fmla="*/ 2147483647 w 217"/>
              <a:gd name="T13" fmla="*/ 2147483647 h 176"/>
              <a:gd name="T14" fmla="*/ 2147483647 w 217"/>
              <a:gd name="T15" fmla="*/ 2147483647 h 176"/>
              <a:gd name="T16" fmla="*/ 2147483647 w 217"/>
              <a:gd name="T17" fmla="*/ 2147483647 h 176"/>
              <a:gd name="T18" fmla="*/ 2147483647 w 217"/>
              <a:gd name="T19" fmla="*/ 2147483647 h 176"/>
              <a:gd name="T20" fmla="*/ 2147483647 w 217"/>
              <a:gd name="T21" fmla="*/ 2147483647 h 176"/>
              <a:gd name="T22" fmla="*/ 2147483647 w 217"/>
              <a:gd name="T23" fmla="*/ 2147483647 h 176"/>
              <a:gd name="T24" fmla="*/ 2147483647 w 217"/>
              <a:gd name="T25" fmla="*/ 2147483647 h 176"/>
              <a:gd name="T26" fmla="*/ 2147483647 w 217"/>
              <a:gd name="T27" fmla="*/ 2147483647 h 176"/>
              <a:gd name="T28" fmla="*/ 2147483647 w 217"/>
              <a:gd name="T29" fmla="*/ 2147483647 h 176"/>
              <a:gd name="T30" fmla="*/ 2147483647 w 217"/>
              <a:gd name="T31" fmla="*/ 2147483647 h 176"/>
              <a:gd name="T32" fmla="*/ 2147483647 w 217"/>
              <a:gd name="T33" fmla="*/ 2147483647 h 176"/>
              <a:gd name="T34" fmla="*/ 2147483647 w 217"/>
              <a:gd name="T35" fmla="*/ 2147483647 h 176"/>
              <a:gd name="T36" fmla="*/ 2147483647 w 217"/>
              <a:gd name="T37" fmla="*/ 2147483647 h 176"/>
              <a:gd name="T38" fmla="*/ 2147483647 w 217"/>
              <a:gd name="T39" fmla="*/ 2147483647 h 176"/>
              <a:gd name="T40" fmla="*/ 2147483647 w 217"/>
              <a:gd name="T41" fmla="*/ 2147483647 h 176"/>
              <a:gd name="T42" fmla="*/ 2147483647 w 217"/>
              <a:gd name="T43" fmla="*/ 2147483647 h 176"/>
              <a:gd name="T44" fmla="*/ 2147483647 w 217"/>
              <a:gd name="T45" fmla="*/ 2147483647 h 176"/>
              <a:gd name="T46" fmla="*/ 2147483647 w 217"/>
              <a:gd name="T47" fmla="*/ 2147483647 h 176"/>
              <a:gd name="T48" fmla="*/ 2147483647 w 217"/>
              <a:gd name="T49" fmla="*/ 2147483647 h 176"/>
              <a:gd name="T50" fmla="*/ 2147483647 w 217"/>
              <a:gd name="T51" fmla="*/ 2147483647 h 176"/>
              <a:gd name="T52" fmla="*/ 2147483647 w 217"/>
              <a:gd name="T53" fmla="*/ 2147483647 h 176"/>
              <a:gd name="T54" fmla="*/ 2147483647 w 217"/>
              <a:gd name="T55" fmla="*/ 2147483647 h 176"/>
              <a:gd name="T56" fmla="*/ 2147483647 w 217"/>
              <a:gd name="T57" fmla="*/ 2147483647 h 176"/>
              <a:gd name="T58" fmla="*/ 2147483647 w 217"/>
              <a:gd name="T59" fmla="*/ 2147483647 h 176"/>
              <a:gd name="T60" fmla="*/ 2147483647 w 217"/>
              <a:gd name="T61" fmla="*/ 2147483647 h 176"/>
              <a:gd name="T62" fmla="*/ 2147483647 w 217"/>
              <a:gd name="T63" fmla="*/ 2147483647 h 176"/>
              <a:gd name="T64" fmla="*/ 2147483647 w 217"/>
              <a:gd name="T65" fmla="*/ 2147483647 h 176"/>
              <a:gd name="T66" fmla="*/ 2147483647 w 217"/>
              <a:gd name="T67" fmla="*/ 2147483647 h 176"/>
              <a:gd name="T68" fmla="*/ 2147483647 w 217"/>
              <a:gd name="T69" fmla="*/ 2147483647 h 176"/>
              <a:gd name="T70" fmla="*/ 2147483647 w 217"/>
              <a:gd name="T71" fmla="*/ 2147483647 h 176"/>
              <a:gd name="T72" fmla="*/ 2147483647 w 217"/>
              <a:gd name="T73" fmla="*/ 2147483647 h 176"/>
              <a:gd name="T74" fmla="*/ 2147483647 w 217"/>
              <a:gd name="T75" fmla="*/ 2147483647 h 176"/>
              <a:gd name="T76" fmla="*/ 2147483647 w 217"/>
              <a:gd name="T77" fmla="*/ 2147483647 h 176"/>
              <a:gd name="T78" fmla="*/ 2147483647 w 217"/>
              <a:gd name="T79" fmla="*/ 2147483647 h 176"/>
              <a:gd name="T80" fmla="*/ 2147483647 w 217"/>
              <a:gd name="T81" fmla="*/ 2147483647 h 176"/>
              <a:gd name="T82" fmla="*/ 2147483647 w 217"/>
              <a:gd name="T83" fmla="*/ 2147483647 h 176"/>
              <a:gd name="T84" fmla="*/ 2147483647 w 217"/>
              <a:gd name="T85" fmla="*/ 2147483647 h 176"/>
              <a:gd name="T86" fmla="*/ 2147483647 w 217"/>
              <a:gd name="T87" fmla="*/ 2147483647 h 176"/>
              <a:gd name="T88" fmla="*/ 2147483647 w 217"/>
              <a:gd name="T89" fmla="*/ 2147483647 h 176"/>
              <a:gd name="T90" fmla="*/ 2147483647 w 217"/>
              <a:gd name="T91" fmla="*/ 2147483647 h 1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17" h="176">
                <a:moveTo>
                  <a:pt x="215" y="6"/>
                </a:moveTo>
                <a:cubicBezTo>
                  <a:pt x="213" y="1"/>
                  <a:pt x="208" y="0"/>
                  <a:pt x="204" y="2"/>
                </a:cubicBezTo>
                <a:cubicBezTo>
                  <a:pt x="142" y="33"/>
                  <a:pt x="70" y="29"/>
                  <a:pt x="6" y="56"/>
                </a:cubicBezTo>
                <a:cubicBezTo>
                  <a:pt x="2" y="58"/>
                  <a:pt x="0" y="63"/>
                  <a:pt x="4" y="66"/>
                </a:cubicBezTo>
                <a:cubicBezTo>
                  <a:pt x="15" y="78"/>
                  <a:pt x="29" y="86"/>
                  <a:pt x="44" y="92"/>
                </a:cubicBezTo>
                <a:cubicBezTo>
                  <a:pt x="43" y="92"/>
                  <a:pt x="42" y="93"/>
                  <a:pt x="42" y="94"/>
                </a:cubicBezTo>
                <a:cubicBezTo>
                  <a:pt x="49" y="119"/>
                  <a:pt x="51" y="145"/>
                  <a:pt x="56" y="170"/>
                </a:cubicBezTo>
                <a:cubicBezTo>
                  <a:pt x="58" y="176"/>
                  <a:pt x="65" y="175"/>
                  <a:pt x="67" y="170"/>
                </a:cubicBezTo>
                <a:cubicBezTo>
                  <a:pt x="67" y="169"/>
                  <a:pt x="68" y="167"/>
                  <a:pt x="68" y="166"/>
                </a:cubicBezTo>
                <a:cubicBezTo>
                  <a:pt x="72" y="165"/>
                  <a:pt x="76" y="162"/>
                  <a:pt x="79" y="160"/>
                </a:cubicBezTo>
                <a:cubicBezTo>
                  <a:pt x="85" y="157"/>
                  <a:pt x="90" y="153"/>
                  <a:pt x="95" y="149"/>
                </a:cubicBezTo>
                <a:cubicBezTo>
                  <a:pt x="100" y="158"/>
                  <a:pt x="106" y="166"/>
                  <a:pt x="113" y="173"/>
                </a:cubicBezTo>
                <a:cubicBezTo>
                  <a:pt x="115" y="175"/>
                  <a:pt x="120" y="175"/>
                  <a:pt x="122" y="173"/>
                </a:cubicBezTo>
                <a:cubicBezTo>
                  <a:pt x="141" y="150"/>
                  <a:pt x="158" y="125"/>
                  <a:pt x="174" y="99"/>
                </a:cubicBezTo>
                <a:cubicBezTo>
                  <a:pt x="187" y="80"/>
                  <a:pt x="209" y="51"/>
                  <a:pt x="212" y="26"/>
                </a:cubicBezTo>
                <a:cubicBezTo>
                  <a:pt x="215" y="19"/>
                  <a:pt x="217" y="15"/>
                  <a:pt x="215" y="6"/>
                </a:cubicBezTo>
                <a:close/>
                <a:moveTo>
                  <a:pt x="19" y="64"/>
                </a:moveTo>
                <a:cubicBezTo>
                  <a:pt x="58" y="48"/>
                  <a:pt x="100" y="45"/>
                  <a:pt x="142" y="37"/>
                </a:cubicBezTo>
                <a:cubicBezTo>
                  <a:pt x="111" y="53"/>
                  <a:pt x="82" y="72"/>
                  <a:pt x="54" y="89"/>
                </a:cubicBezTo>
                <a:cubicBezTo>
                  <a:pt x="54" y="89"/>
                  <a:pt x="54" y="89"/>
                  <a:pt x="53" y="88"/>
                </a:cubicBezTo>
                <a:cubicBezTo>
                  <a:pt x="42" y="80"/>
                  <a:pt x="30" y="73"/>
                  <a:pt x="19" y="64"/>
                </a:cubicBezTo>
                <a:close/>
                <a:moveTo>
                  <a:pt x="73" y="152"/>
                </a:moveTo>
                <a:cubicBezTo>
                  <a:pt x="76" y="144"/>
                  <a:pt x="78" y="135"/>
                  <a:pt x="80" y="126"/>
                </a:cubicBezTo>
                <a:cubicBezTo>
                  <a:pt x="83" y="131"/>
                  <a:pt x="86" y="135"/>
                  <a:pt x="89" y="140"/>
                </a:cubicBezTo>
                <a:cubicBezTo>
                  <a:pt x="84" y="144"/>
                  <a:pt x="78" y="148"/>
                  <a:pt x="73" y="152"/>
                </a:cubicBezTo>
                <a:close/>
                <a:moveTo>
                  <a:pt x="166" y="85"/>
                </a:moveTo>
                <a:cubicBezTo>
                  <a:pt x="151" y="110"/>
                  <a:pt x="134" y="136"/>
                  <a:pt x="117" y="160"/>
                </a:cubicBezTo>
                <a:cubicBezTo>
                  <a:pt x="112" y="154"/>
                  <a:pt x="107" y="149"/>
                  <a:pt x="103" y="143"/>
                </a:cubicBezTo>
                <a:cubicBezTo>
                  <a:pt x="106" y="139"/>
                  <a:pt x="101" y="134"/>
                  <a:pt x="96" y="135"/>
                </a:cubicBezTo>
                <a:cubicBezTo>
                  <a:pt x="92" y="129"/>
                  <a:pt x="87" y="123"/>
                  <a:pt x="82" y="117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3" y="113"/>
                  <a:pt x="80" y="111"/>
                  <a:pt x="78" y="111"/>
                </a:cubicBezTo>
                <a:cubicBezTo>
                  <a:pt x="75" y="109"/>
                  <a:pt x="73" y="106"/>
                  <a:pt x="70" y="104"/>
                </a:cubicBezTo>
                <a:cubicBezTo>
                  <a:pt x="69" y="103"/>
                  <a:pt x="65" y="105"/>
                  <a:pt x="67" y="107"/>
                </a:cubicBezTo>
                <a:cubicBezTo>
                  <a:pt x="69" y="110"/>
                  <a:pt x="71" y="113"/>
                  <a:pt x="74" y="116"/>
                </a:cubicBezTo>
                <a:cubicBezTo>
                  <a:pt x="68" y="126"/>
                  <a:pt x="66" y="136"/>
                  <a:pt x="63" y="147"/>
                </a:cubicBezTo>
                <a:cubicBezTo>
                  <a:pt x="59" y="128"/>
                  <a:pt x="55" y="110"/>
                  <a:pt x="47" y="93"/>
                </a:cubicBezTo>
                <a:cubicBezTo>
                  <a:pt x="48" y="93"/>
                  <a:pt x="49" y="94"/>
                  <a:pt x="51" y="94"/>
                </a:cubicBezTo>
                <a:cubicBezTo>
                  <a:pt x="51" y="94"/>
                  <a:pt x="51" y="94"/>
                  <a:pt x="51" y="94"/>
                </a:cubicBezTo>
                <a:cubicBezTo>
                  <a:pt x="52" y="96"/>
                  <a:pt x="54" y="97"/>
                  <a:pt x="56" y="96"/>
                </a:cubicBezTo>
                <a:cubicBezTo>
                  <a:pt x="82" y="85"/>
                  <a:pt x="108" y="73"/>
                  <a:pt x="134" y="59"/>
                </a:cubicBezTo>
                <a:cubicBezTo>
                  <a:pt x="114" y="73"/>
                  <a:pt x="94" y="86"/>
                  <a:pt x="72" y="96"/>
                </a:cubicBezTo>
                <a:cubicBezTo>
                  <a:pt x="69" y="97"/>
                  <a:pt x="71" y="102"/>
                  <a:pt x="75" y="101"/>
                </a:cubicBezTo>
                <a:cubicBezTo>
                  <a:pt x="99" y="95"/>
                  <a:pt x="121" y="83"/>
                  <a:pt x="142" y="69"/>
                </a:cubicBezTo>
                <a:cubicBezTo>
                  <a:pt x="158" y="59"/>
                  <a:pt x="175" y="49"/>
                  <a:pt x="190" y="38"/>
                </a:cubicBezTo>
                <a:cubicBezTo>
                  <a:pt x="182" y="54"/>
                  <a:pt x="175" y="71"/>
                  <a:pt x="166" y="85"/>
                </a:cubicBez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1" name="Freeform 136"/>
          <p:cNvSpPr>
            <a:spLocks noEditPoints="1"/>
          </p:cNvSpPr>
          <p:nvPr/>
        </p:nvSpPr>
        <p:spPr bwMode="auto">
          <a:xfrm>
            <a:off x="7582933" y="4599797"/>
            <a:ext cx="500062" cy="365125"/>
          </a:xfrm>
          <a:custGeom>
            <a:avLst/>
            <a:gdLst>
              <a:gd name="T0" fmla="*/ 2147483647 w 217"/>
              <a:gd name="T1" fmla="*/ 2147483647 h 176"/>
              <a:gd name="T2" fmla="*/ 2147483647 w 217"/>
              <a:gd name="T3" fmla="*/ 2147483647 h 176"/>
              <a:gd name="T4" fmla="*/ 2147483647 w 217"/>
              <a:gd name="T5" fmla="*/ 2147483647 h 176"/>
              <a:gd name="T6" fmla="*/ 2147483647 w 217"/>
              <a:gd name="T7" fmla="*/ 2147483647 h 176"/>
              <a:gd name="T8" fmla="*/ 2147483647 w 217"/>
              <a:gd name="T9" fmla="*/ 2147483647 h 176"/>
              <a:gd name="T10" fmla="*/ 2147483647 w 217"/>
              <a:gd name="T11" fmla="*/ 2147483647 h 176"/>
              <a:gd name="T12" fmla="*/ 2147483647 w 217"/>
              <a:gd name="T13" fmla="*/ 2147483647 h 176"/>
              <a:gd name="T14" fmla="*/ 2147483647 w 217"/>
              <a:gd name="T15" fmla="*/ 2147483647 h 176"/>
              <a:gd name="T16" fmla="*/ 2147483647 w 217"/>
              <a:gd name="T17" fmla="*/ 2147483647 h 176"/>
              <a:gd name="T18" fmla="*/ 2147483647 w 217"/>
              <a:gd name="T19" fmla="*/ 2147483647 h 176"/>
              <a:gd name="T20" fmla="*/ 2147483647 w 217"/>
              <a:gd name="T21" fmla="*/ 2147483647 h 176"/>
              <a:gd name="T22" fmla="*/ 2147483647 w 217"/>
              <a:gd name="T23" fmla="*/ 2147483647 h 176"/>
              <a:gd name="T24" fmla="*/ 2147483647 w 217"/>
              <a:gd name="T25" fmla="*/ 2147483647 h 176"/>
              <a:gd name="T26" fmla="*/ 2147483647 w 217"/>
              <a:gd name="T27" fmla="*/ 2147483647 h 176"/>
              <a:gd name="T28" fmla="*/ 2147483647 w 217"/>
              <a:gd name="T29" fmla="*/ 2147483647 h 176"/>
              <a:gd name="T30" fmla="*/ 2147483647 w 217"/>
              <a:gd name="T31" fmla="*/ 2147483647 h 176"/>
              <a:gd name="T32" fmla="*/ 2147483647 w 217"/>
              <a:gd name="T33" fmla="*/ 2147483647 h 176"/>
              <a:gd name="T34" fmla="*/ 2147483647 w 217"/>
              <a:gd name="T35" fmla="*/ 2147483647 h 176"/>
              <a:gd name="T36" fmla="*/ 2147483647 w 217"/>
              <a:gd name="T37" fmla="*/ 2147483647 h 176"/>
              <a:gd name="T38" fmla="*/ 2147483647 w 217"/>
              <a:gd name="T39" fmla="*/ 2147483647 h 176"/>
              <a:gd name="T40" fmla="*/ 2147483647 w 217"/>
              <a:gd name="T41" fmla="*/ 2147483647 h 176"/>
              <a:gd name="T42" fmla="*/ 2147483647 w 217"/>
              <a:gd name="T43" fmla="*/ 2147483647 h 176"/>
              <a:gd name="T44" fmla="*/ 2147483647 w 217"/>
              <a:gd name="T45" fmla="*/ 2147483647 h 176"/>
              <a:gd name="T46" fmla="*/ 2147483647 w 217"/>
              <a:gd name="T47" fmla="*/ 2147483647 h 176"/>
              <a:gd name="T48" fmla="*/ 2147483647 w 217"/>
              <a:gd name="T49" fmla="*/ 2147483647 h 176"/>
              <a:gd name="T50" fmla="*/ 2147483647 w 217"/>
              <a:gd name="T51" fmla="*/ 2147483647 h 176"/>
              <a:gd name="T52" fmla="*/ 2147483647 w 217"/>
              <a:gd name="T53" fmla="*/ 2147483647 h 176"/>
              <a:gd name="T54" fmla="*/ 2147483647 w 217"/>
              <a:gd name="T55" fmla="*/ 2147483647 h 176"/>
              <a:gd name="T56" fmla="*/ 2147483647 w 217"/>
              <a:gd name="T57" fmla="*/ 2147483647 h 176"/>
              <a:gd name="T58" fmla="*/ 2147483647 w 217"/>
              <a:gd name="T59" fmla="*/ 2147483647 h 176"/>
              <a:gd name="T60" fmla="*/ 2147483647 w 217"/>
              <a:gd name="T61" fmla="*/ 2147483647 h 176"/>
              <a:gd name="T62" fmla="*/ 2147483647 w 217"/>
              <a:gd name="T63" fmla="*/ 2147483647 h 176"/>
              <a:gd name="T64" fmla="*/ 2147483647 w 217"/>
              <a:gd name="T65" fmla="*/ 2147483647 h 176"/>
              <a:gd name="T66" fmla="*/ 2147483647 w 217"/>
              <a:gd name="T67" fmla="*/ 2147483647 h 176"/>
              <a:gd name="T68" fmla="*/ 2147483647 w 217"/>
              <a:gd name="T69" fmla="*/ 2147483647 h 176"/>
              <a:gd name="T70" fmla="*/ 2147483647 w 217"/>
              <a:gd name="T71" fmla="*/ 2147483647 h 176"/>
              <a:gd name="T72" fmla="*/ 2147483647 w 217"/>
              <a:gd name="T73" fmla="*/ 2147483647 h 176"/>
              <a:gd name="T74" fmla="*/ 2147483647 w 217"/>
              <a:gd name="T75" fmla="*/ 2147483647 h 176"/>
              <a:gd name="T76" fmla="*/ 2147483647 w 217"/>
              <a:gd name="T77" fmla="*/ 2147483647 h 176"/>
              <a:gd name="T78" fmla="*/ 2147483647 w 217"/>
              <a:gd name="T79" fmla="*/ 2147483647 h 176"/>
              <a:gd name="T80" fmla="*/ 2147483647 w 217"/>
              <a:gd name="T81" fmla="*/ 2147483647 h 176"/>
              <a:gd name="T82" fmla="*/ 2147483647 w 217"/>
              <a:gd name="T83" fmla="*/ 2147483647 h 176"/>
              <a:gd name="T84" fmla="*/ 2147483647 w 217"/>
              <a:gd name="T85" fmla="*/ 2147483647 h 176"/>
              <a:gd name="T86" fmla="*/ 2147483647 w 217"/>
              <a:gd name="T87" fmla="*/ 2147483647 h 176"/>
              <a:gd name="T88" fmla="*/ 2147483647 w 217"/>
              <a:gd name="T89" fmla="*/ 2147483647 h 176"/>
              <a:gd name="T90" fmla="*/ 2147483647 w 217"/>
              <a:gd name="T91" fmla="*/ 2147483647 h 17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17" h="176">
                <a:moveTo>
                  <a:pt x="215" y="6"/>
                </a:moveTo>
                <a:cubicBezTo>
                  <a:pt x="213" y="1"/>
                  <a:pt x="208" y="0"/>
                  <a:pt x="204" y="2"/>
                </a:cubicBezTo>
                <a:cubicBezTo>
                  <a:pt x="142" y="33"/>
                  <a:pt x="70" y="29"/>
                  <a:pt x="6" y="56"/>
                </a:cubicBezTo>
                <a:cubicBezTo>
                  <a:pt x="2" y="58"/>
                  <a:pt x="0" y="63"/>
                  <a:pt x="4" y="66"/>
                </a:cubicBezTo>
                <a:cubicBezTo>
                  <a:pt x="15" y="78"/>
                  <a:pt x="29" y="86"/>
                  <a:pt x="44" y="92"/>
                </a:cubicBezTo>
                <a:cubicBezTo>
                  <a:pt x="43" y="92"/>
                  <a:pt x="42" y="93"/>
                  <a:pt x="42" y="94"/>
                </a:cubicBezTo>
                <a:cubicBezTo>
                  <a:pt x="49" y="119"/>
                  <a:pt x="51" y="145"/>
                  <a:pt x="56" y="170"/>
                </a:cubicBezTo>
                <a:cubicBezTo>
                  <a:pt x="58" y="176"/>
                  <a:pt x="65" y="175"/>
                  <a:pt x="67" y="170"/>
                </a:cubicBezTo>
                <a:cubicBezTo>
                  <a:pt x="67" y="169"/>
                  <a:pt x="68" y="167"/>
                  <a:pt x="68" y="166"/>
                </a:cubicBezTo>
                <a:cubicBezTo>
                  <a:pt x="72" y="165"/>
                  <a:pt x="76" y="162"/>
                  <a:pt x="79" y="160"/>
                </a:cubicBezTo>
                <a:cubicBezTo>
                  <a:pt x="85" y="157"/>
                  <a:pt x="90" y="153"/>
                  <a:pt x="95" y="149"/>
                </a:cubicBezTo>
                <a:cubicBezTo>
                  <a:pt x="100" y="158"/>
                  <a:pt x="106" y="166"/>
                  <a:pt x="113" y="173"/>
                </a:cubicBezTo>
                <a:cubicBezTo>
                  <a:pt x="115" y="175"/>
                  <a:pt x="120" y="175"/>
                  <a:pt x="122" y="173"/>
                </a:cubicBezTo>
                <a:cubicBezTo>
                  <a:pt x="141" y="150"/>
                  <a:pt x="158" y="125"/>
                  <a:pt x="174" y="99"/>
                </a:cubicBezTo>
                <a:cubicBezTo>
                  <a:pt x="187" y="80"/>
                  <a:pt x="209" y="51"/>
                  <a:pt x="212" y="26"/>
                </a:cubicBezTo>
                <a:cubicBezTo>
                  <a:pt x="215" y="19"/>
                  <a:pt x="217" y="15"/>
                  <a:pt x="215" y="6"/>
                </a:cubicBezTo>
                <a:close/>
                <a:moveTo>
                  <a:pt x="19" y="64"/>
                </a:moveTo>
                <a:cubicBezTo>
                  <a:pt x="58" y="48"/>
                  <a:pt x="100" y="45"/>
                  <a:pt x="142" y="37"/>
                </a:cubicBezTo>
                <a:cubicBezTo>
                  <a:pt x="111" y="53"/>
                  <a:pt x="82" y="72"/>
                  <a:pt x="54" y="89"/>
                </a:cubicBezTo>
                <a:cubicBezTo>
                  <a:pt x="54" y="89"/>
                  <a:pt x="54" y="89"/>
                  <a:pt x="53" y="88"/>
                </a:cubicBezTo>
                <a:cubicBezTo>
                  <a:pt x="42" y="80"/>
                  <a:pt x="30" y="73"/>
                  <a:pt x="19" y="64"/>
                </a:cubicBezTo>
                <a:close/>
                <a:moveTo>
                  <a:pt x="73" y="152"/>
                </a:moveTo>
                <a:cubicBezTo>
                  <a:pt x="76" y="144"/>
                  <a:pt x="78" y="135"/>
                  <a:pt x="80" y="126"/>
                </a:cubicBezTo>
                <a:cubicBezTo>
                  <a:pt x="83" y="131"/>
                  <a:pt x="86" y="135"/>
                  <a:pt x="89" y="140"/>
                </a:cubicBezTo>
                <a:cubicBezTo>
                  <a:pt x="84" y="144"/>
                  <a:pt x="78" y="148"/>
                  <a:pt x="73" y="152"/>
                </a:cubicBezTo>
                <a:close/>
                <a:moveTo>
                  <a:pt x="166" y="85"/>
                </a:moveTo>
                <a:cubicBezTo>
                  <a:pt x="151" y="110"/>
                  <a:pt x="134" y="136"/>
                  <a:pt x="117" y="160"/>
                </a:cubicBezTo>
                <a:cubicBezTo>
                  <a:pt x="112" y="154"/>
                  <a:pt x="107" y="149"/>
                  <a:pt x="103" y="143"/>
                </a:cubicBezTo>
                <a:cubicBezTo>
                  <a:pt x="106" y="139"/>
                  <a:pt x="101" y="134"/>
                  <a:pt x="96" y="135"/>
                </a:cubicBezTo>
                <a:cubicBezTo>
                  <a:pt x="92" y="129"/>
                  <a:pt x="87" y="123"/>
                  <a:pt x="82" y="117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3" y="113"/>
                  <a:pt x="80" y="111"/>
                  <a:pt x="78" y="111"/>
                </a:cubicBezTo>
                <a:cubicBezTo>
                  <a:pt x="75" y="109"/>
                  <a:pt x="73" y="106"/>
                  <a:pt x="70" y="104"/>
                </a:cubicBezTo>
                <a:cubicBezTo>
                  <a:pt x="69" y="103"/>
                  <a:pt x="65" y="105"/>
                  <a:pt x="67" y="107"/>
                </a:cubicBezTo>
                <a:cubicBezTo>
                  <a:pt x="69" y="110"/>
                  <a:pt x="71" y="113"/>
                  <a:pt x="74" y="116"/>
                </a:cubicBezTo>
                <a:cubicBezTo>
                  <a:pt x="68" y="126"/>
                  <a:pt x="66" y="136"/>
                  <a:pt x="63" y="147"/>
                </a:cubicBezTo>
                <a:cubicBezTo>
                  <a:pt x="59" y="128"/>
                  <a:pt x="55" y="110"/>
                  <a:pt x="47" y="93"/>
                </a:cubicBezTo>
                <a:cubicBezTo>
                  <a:pt x="48" y="93"/>
                  <a:pt x="49" y="94"/>
                  <a:pt x="51" y="94"/>
                </a:cubicBezTo>
                <a:cubicBezTo>
                  <a:pt x="51" y="94"/>
                  <a:pt x="51" y="94"/>
                  <a:pt x="51" y="94"/>
                </a:cubicBezTo>
                <a:cubicBezTo>
                  <a:pt x="52" y="96"/>
                  <a:pt x="54" y="97"/>
                  <a:pt x="56" y="96"/>
                </a:cubicBezTo>
                <a:cubicBezTo>
                  <a:pt x="82" y="85"/>
                  <a:pt x="108" y="73"/>
                  <a:pt x="134" y="59"/>
                </a:cubicBezTo>
                <a:cubicBezTo>
                  <a:pt x="114" y="73"/>
                  <a:pt x="94" y="86"/>
                  <a:pt x="72" y="96"/>
                </a:cubicBezTo>
                <a:cubicBezTo>
                  <a:pt x="69" y="97"/>
                  <a:pt x="71" y="102"/>
                  <a:pt x="75" y="101"/>
                </a:cubicBezTo>
                <a:cubicBezTo>
                  <a:pt x="99" y="95"/>
                  <a:pt x="121" y="83"/>
                  <a:pt x="142" y="69"/>
                </a:cubicBezTo>
                <a:cubicBezTo>
                  <a:pt x="158" y="59"/>
                  <a:pt x="175" y="49"/>
                  <a:pt x="190" y="38"/>
                </a:cubicBezTo>
                <a:cubicBezTo>
                  <a:pt x="182" y="54"/>
                  <a:pt x="175" y="71"/>
                  <a:pt x="166" y="85"/>
                </a:cubicBez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29600" y="2922905"/>
            <a:ext cx="19780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宣传海报</a:t>
            </a:r>
            <a:endParaRPr lang="zh-CN" altLang="en-US" sz="2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229600" y="4536440"/>
            <a:ext cx="194310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600" dirty="0" smtClean="0"/>
              <a:t>宣传会</a:t>
            </a:r>
            <a:endParaRPr lang="zh-CN" altLang="en-US" sz="2600" dirty="0"/>
          </a:p>
        </p:txBody>
      </p:sp>
      <p:sp>
        <p:nvSpPr>
          <p:cNvPr id="4" name="椭圆 3"/>
          <p:cNvSpPr/>
          <p:nvPr/>
        </p:nvSpPr>
        <p:spPr>
          <a:xfrm>
            <a:off x="8082915" y="1807845"/>
            <a:ext cx="250825" cy="2514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1" y="1329978"/>
            <a:ext cx="5559354" cy="4387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25260" y="2284095"/>
            <a:ext cx="4690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+mj-ea"/>
                <a:ea typeface="+mj-ea"/>
              </a:rPr>
              <a:t>PART  THREE</a:t>
            </a:r>
            <a:endParaRPr lang="zh-CN" altLang="en-US" sz="5400" dirty="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62233" y="3268215"/>
            <a:ext cx="3903528" cy="140208"/>
            <a:chOff x="6762233" y="3268215"/>
            <a:chExt cx="3903528" cy="14020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762233" y="3334422"/>
              <a:ext cx="390352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9569152" y="3268215"/>
              <a:ext cx="829056" cy="14020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7748735" y="3606710"/>
            <a:ext cx="3245086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b="1" dirty="0">
                <a:latin typeface="+mj-ea"/>
                <a:ea typeface="+mj-ea"/>
              </a:rPr>
              <a:t>竞品分析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62233" y="3618287"/>
            <a:ext cx="954915" cy="923328"/>
            <a:chOff x="6762233" y="3618287"/>
            <a:chExt cx="954915" cy="923328"/>
          </a:xfrm>
        </p:grpSpPr>
        <p:sp>
          <p:nvSpPr>
            <p:cNvPr id="11" name="椭圆 10"/>
            <p:cNvSpPr/>
            <p:nvPr/>
          </p:nvSpPr>
          <p:spPr>
            <a:xfrm>
              <a:off x="6762233" y="3618287"/>
              <a:ext cx="923328" cy="9233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93820" y="3710776"/>
              <a:ext cx="923328" cy="768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235" y="258035"/>
            <a:ext cx="87249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>
                <a:solidFill>
                  <a:schemeClr val="bg1"/>
                </a:solidFill>
                <a:latin typeface="+mn-ea"/>
              </a:rPr>
              <a:t>03</a:t>
            </a:r>
            <a:endParaRPr lang="zh-CN" altLang="en-US" sz="4400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8969" y="591212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3600" noProof="0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目标</a:t>
            </a:r>
          </a:p>
        </p:txBody>
      </p:sp>
      <p:sp>
        <p:nvSpPr>
          <p:cNvPr id="37" name="Freeform 280"/>
          <p:cNvSpPr>
            <a:spLocks noEditPoints="1"/>
          </p:cNvSpPr>
          <p:nvPr/>
        </p:nvSpPr>
        <p:spPr bwMode="auto">
          <a:xfrm>
            <a:off x="847725" y="2148205"/>
            <a:ext cx="3218815" cy="3218180"/>
          </a:xfrm>
          <a:custGeom>
            <a:avLst/>
            <a:gdLst>
              <a:gd name="T0" fmla="*/ 2147483647 w 103"/>
              <a:gd name="T1" fmla="*/ 2147483647 h 103"/>
              <a:gd name="T2" fmla="*/ 2147483647 w 103"/>
              <a:gd name="T3" fmla="*/ 2147483647 h 103"/>
              <a:gd name="T4" fmla="*/ 2147483647 w 103"/>
              <a:gd name="T5" fmla="*/ 2147483647 h 103"/>
              <a:gd name="T6" fmla="*/ 2147483647 w 103"/>
              <a:gd name="T7" fmla="*/ 2147483647 h 103"/>
              <a:gd name="T8" fmla="*/ 2147483647 w 103"/>
              <a:gd name="T9" fmla="*/ 2147483647 h 103"/>
              <a:gd name="T10" fmla="*/ 2147483647 w 103"/>
              <a:gd name="T11" fmla="*/ 2147483647 h 103"/>
              <a:gd name="T12" fmla="*/ 2147483647 w 103"/>
              <a:gd name="T13" fmla="*/ 2147483647 h 103"/>
              <a:gd name="T14" fmla="*/ 2147483647 w 103"/>
              <a:gd name="T15" fmla="*/ 2147483647 h 103"/>
              <a:gd name="T16" fmla="*/ 2147483647 w 103"/>
              <a:gd name="T17" fmla="*/ 2147483647 h 103"/>
              <a:gd name="T18" fmla="*/ 2147483647 w 103"/>
              <a:gd name="T19" fmla="*/ 2147483647 h 103"/>
              <a:gd name="T20" fmla="*/ 2147483647 w 103"/>
              <a:gd name="T21" fmla="*/ 2147483647 h 103"/>
              <a:gd name="T22" fmla="*/ 2147483647 w 103"/>
              <a:gd name="T23" fmla="*/ 2147483647 h 103"/>
              <a:gd name="T24" fmla="*/ 2147483647 w 103"/>
              <a:gd name="T25" fmla="*/ 2147483647 h 103"/>
              <a:gd name="T26" fmla="*/ 2147483647 w 103"/>
              <a:gd name="T27" fmla="*/ 2147483647 h 103"/>
              <a:gd name="T28" fmla="*/ 2147483647 w 103"/>
              <a:gd name="T29" fmla="*/ 2147483647 h 103"/>
              <a:gd name="T30" fmla="*/ 2147483647 w 103"/>
              <a:gd name="T31" fmla="*/ 2147483647 h 103"/>
              <a:gd name="T32" fmla="*/ 2147483647 w 103"/>
              <a:gd name="T33" fmla="*/ 2147483647 h 103"/>
              <a:gd name="T34" fmla="*/ 2147483647 w 103"/>
              <a:gd name="T35" fmla="*/ 2147483647 h 103"/>
              <a:gd name="T36" fmla="*/ 2147483647 w 103"/>
              <a:gd name="T37" fmla="*/ 2147483647 h 103"/>
              <a:gd name="T38" fmla="*/ 2147483647 w 103"/>
              <a:gd name="T39" fmla="*/ 2147483647 h 103"/>
              <a:gd name="T40" fmla="*/ 2147483647 w 103"/>
              <a:gd name="T41" fmla="*/ 2147483647 h 103"/>
              <a:gd name="T42" fmla="*/ 2147483647 w 103"/>
              <a:gd name="T43" fmla="*/ 2147483647 h 103"/>
              <a:gd name="T44" fmla="*/ 2147483647 w 103"/>
              <a:gd name="T45" fmla="*/ 2147483647 h 103"/>
              <a:gd name="T46" fmla="*/ 2147483647 w 103"/>
              <a:gd name="T47" fmla="*/ 2147483647 h 103"/>
              <a:gd name="T48" fmla="*/ 2147483647 w 103"/>
              <a:gd name="T49" fmla="*/ 2147483647 h 103"/>
              <a:gd name="T50" fmla="*/ 2147483647 w 103"/>
              <a:gd name="T51" fmla="*/ 2147483647 h 103"/>
              <a:gd name="T52" fmla="*/ 2147483647 w 103"/>
              <a:gd name="T53" fmla="*/ 2147483647 h 103"/>
              <a:gd name="T54" fmla="*/ 2147483647 w 103"/>
              <a:gd name="T55" fmla="*/ 0 h 103"/>
              <a:gd name="T56" fmla="*/ 0 w 103"/>
              <a:gd name="T57" fmla="*/ 2147483647 h 103"/>
              <a:gd name="T58" fmla="*/ 2147483647 w 103"/>
              <a:gd name="T59" fmla="*/ 2147483647 h 103"/>
              <a:gd name="T60" fmla="*/ 2147483647 w 103"/>
              <a:gd name="T61" fmla="*/ 2147483647 h 103"/>
              <a:gd name="T62" fmla="*/ 2147483647 w 103"/>
              <a:gd name="T63" fmla="*/ 2147483647 h 103"/>
              <a:gd name="T64" fmla="*/ 2147483647 w 103"/>
              <a:gd name="T65" fmla="*/ 2147483647 h 103"/>
              <a:gd name="T66" fmla="*/ 2147483647 w 103"/>
              <a:gd name="T67" fmla="*/ 2147483647 h 103"/>
              <a:gd name="T68" fmla="*/ 2147483647 w 103"/>
              <a:gd name="T69" fmla="*/ 2147483647 h 103"/>
              <a:gd name="T70" fmla="*/ 2147483647 w 103"/>
              <a:gd name="T71" fmla="*/ 2147483647 h 103"/>
              <a:gd name="T72" fmla="*/ 2147483647 w 103"/>
              <a:gd name="T73" fmla="*/ 2147483647 h 103"/>
              <a:gd name="T74" fmla="*/ 2147483647 w 103"/>
              <a:gd name="T75" fmla="*/ 2147483647 h 103"/>
              <a:gd name="T76" fmla="*/ 2147483647 w 103"/>
              <a:gd name="T77" fmla="*/ 2147483647 h 103"/>
              <a:gd name="T78" fmla="*/ 2147483647 w 103"/>
              <a:gd name="T79" fmla="*/ 2147483647 h 103"/>
              <a:gd name="T80" fmla="*/ 2147483647 w 103"/>
              <a:gd name="T81" fmla="*/ 2147483647 h 103"/>
              <a:gd name="T82" fmla="*/ 2147483647 w 103"/>
              <a:gd name="T83" fmla="*/ 2147483647 h 103"/>
              <a:gd name="T84" fmla="*/ 2147483647 w 103"/>
              <a:gd name="T85" fmla="*/ 2147483647 h 103"/>
              <a:gd name="T86" fmla="*/ 2147483647 w 103"/>
              <a:gd name="T87" fmla="*/ 2147483647 h 103"/>
              <a:gd name="T88" fmla="*/ 2147483647 w 103"/>
              <a:gd name="T89" fmla="*/ 2147483647 h 10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03" h="103">
                <a:moveTo>
                  <a:pt x="75" y="15"/>
                </a:moveTo>
                <a:cubicBezTo>
                  <a:pt x="86" y="4"/>
                  <a:pt x="86" y="4"/>
                  <a:pt x="86" y="4"/>
                </a:cubicBezTo>
                <a:cubicBezTo>
                  <a:pt x="87" y="3"/>
                  <a:pt x="87" y="4"/>
                  <a:pt x="88" y="5"/>
                </a:cubicBezTo>
                <a:cubicBezTo>
                  <a:pt x="89" y="15"/>
                  <a:pt x="89" y="15"/>
                  <a:pt x="89" y="15"/>
                </a:cubicBezTo>
                <a:cubicBezTo>
                  <a:pt x="99" y="16"/>
                  <a:pt x="99" y="16"/>
                  <a:pt x="99" y="16"/>
                </a:cubicBezTo>
                <a:cubicBezTo>
                  <a:pt x="100" y="16"/>
                  <a:pt x="100" y="17"/>
                  <a:pt x="100" y="17"/>
                </a:cubicBezTo>
                <a:cubicBezTo>
                  <a:pt x="88" y="29"/>
                  <a:pt x="88" y="29"/>
                  <a:pt x="88" y="29"/>
                </a:cubicBezTo>
                <a:cubicBezTo>
                  <a:pt x="88" y="29"/>
                  <a:pt x="86" y="30"/>
                  <a:pt x="85" y="30"/>
                </a:cubicBezTo>
                <a:cubicBezTo>
                  <a:pt x="79" y="29"/>
                  <a:pt x="79" y="29"/>
                  <a:pt x="79" y="29"/>
                </a:cubicBezTo>
                <a:cubicBezTo>
                  <a:pt x="59" y="48"/>
                  <a:pt x="59" y="48"/>
                  <a:pt x="59" y="48"/>
                </a:cubicBezTo>
                <a:cubicBezTo>
                  <a:pt x="61" y="52"/>
                  <a:pt x="60" y="56"/>
                  <a:pt x="58" y="58"/>
                </a:cubicBezTo>
                <a:cubicBezTo>
                  <a:pt x="54" y="62"/>
                  <a:pt x="49" y="62"/>
                  <a:pt x="45" y="58"/>
                </a:cubicBezTo>
                <a:cubicBezTo>
                  <a:pt x="42" y="55"/>
                  <a:pt x="42" y="49"/>
                  <a:pt x="45" y="46"/>
                </a:cubicBezTo>
                <a:cubicBezTo>
                  <a:pt x="48" y="43"/>
                  <a:pt x="52" y="43"/>
                  <a:pt x="55" y="44"/>
                </a:cubicBezTo>
                <a:cubicBezTo>
                  <a:pt x="75" y="25"/>
                  <a:pt x="75" y="25"/>
                  <a:pt x="75" y="25"/>
                </a:cubicBezTo>
                <a:cubicBezTo>
                  <a:pt x="74" y="18"/>
                  <a:pt x="74" y="18"/>
                  <a:pt x="74" y="18"/>
                </a:cubicBezTo>
                <a:cubicBezTo>
                  <a:pt x="74" y="17"/>
                  <a:pt x="74" y="16"/>
                  <a:pt x="75" y="15"/>
                </a:cubicBezTo>
                <a:close/>
                <a:moveTo>
                  <a:pt x="96" y="25"/>
                </a:moveTo>
                <a:cubicBezTo>
                  <a:pt x="90" y="31"/>
                  <a:pt x="90" y="31"/>
                  <a:pt x="90" y="31"/>
                </a:cubicBezTo>
                <a:cubicBezTo>
                  <a:pt x="90" y="31"/>
                  <a:pt x="88" y="32"/>
                  <a:pt x="87" y="32"/>
                </a:cubicBezTo>
                <a:cubicBezTo>
                  <a:pt x="90" y="38"/>
                  <a:pt x="92" y="45"/>
                  <a:pt x="92" y="52"/>
                </a:cubicBezTo>
                <a:cubicBezTo>
                  <a:pt x="92" y="74"/>
                  <a:pt x="74" y="92"/>
                  <a:pt x="52" y="92"/>
                </a:cubicBezTo>
                <a:cubicBezTo>
                  <a:pt x="29" y="92"/>
                  <a:pt x="11" y="74"/>
                  <a:pt x="11" y="52"/>
                </a:cubicBezTo>
                <a:cubicBezTo>
                  <a:pt x="11" y="30"/>
                  <a:pt x="29" y="12"/>
                  <a:pt x="52" y="12"/>
                </a:cubicBezTo>
                <a:cubicBezTo>
                  <a:pt x="59" y="12"/>
                  <a:pt x="65" y="13"/>
                  <a:pt x="71" y="17"/>
                </a:cubicBezTo>
                <a:cubicBezTo>
                  <a:pt x="71" y="15"/>
                  <a:pt x="72" y="14"/>
                  <a:pt x="73" y="13"/>
                </a:cubicBezTo>
                <a:cubicBezTo>
                  <a:pt x="78" y="8"/>
                  <a:pt x="78" y="8"/>
                  <a:pt x="78" y="8"/>
                </a:cubicBezTo>
                <a:cubicBezTo>
                  <a:pt x="71" y="3"/>
                  <a:pt x="61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80"/>
                  <a:pt x="23" y="103"/>
                  <a:pt x="52" y="103"/>
                </a:cubicBezTo>
                <a:cubicBezTo>
                  <a:pt x="80" y="103"/>
                  <a:pt x="103" y="80"/>
                  <a:pt x="103" y="52"/>
                </a:cubicBezTo>
                <a:cubicBezTo>
                  <a:pt x="103" y="42"/>
                  <a:pt x="100" y="33"/>
                  <a:pt x="96" y="25"/>
                </a:cubicBezTo>
                <a:close/>
                <a:moveTo>
                  <a:pt x="52" y="35"/>
                </a:moveTo>
                <a:cubicBezTo>
                  <a:pt x="54" y="35"/>
                  <a:pt x="57" y="35"/>
                  <a:pt x="59" y="36"/>
                </a:cubicBezTo>
                <a:cubicBezTo>
                  <a:pt x="69" y="27"/>
                  <a:pt x="69" y="27"/>
                  <a:pt x="69" y="27"/>
                </a:cubicBezTo>
                <a:cubicBezTo>
                  <a:pt x="64" y="24"/>
                  <a:pt x="58" y="22"/>
                  <a:pt x="52" y="22"/>
                </a:cubicBezTo>
                <a:cubicBezTo>
                  <a:pt x="35" y="22"/>
                  <a:pt x="21" y="35"/>
                  <a:pt x="21" y="52"/>
                </a:cubicBezTo>
                <a:cubicBezTo>
                  <a:pt x="21" y="68"/>
                  <a:pt x="35" y="82"/>
                  <a:pt x="52" y="82"/>
                </a:cubicBezTo>
                <a:cubicBezTo>
                  <a:pt x="68" y="82"/>
                  <a:pt x="82" y="68"/>
                  <a:pt x="82" y="52"/>
                </a:cubicBezTo>
                <a:cubicBezTo>
                  <a:pt x="82" y="46"/>
                  <a:pt x="80" y="40"/>
                  <a:pt x="77" y="35"/>
                </a:cubicBezTo>
                <a:cubicBezTo>
                  <a:pt x="67" y="45"/>
                  <a:pt x="67" y="45"/>
                  <a:pt x="67" y="45"/>
                </a:cubicBezTo>
                <a:cubicBezTo>
                  <a:pt x="68" y="47"/>
                  <a:pt x="69" y="49"/>
                  <a:pt x="69" y="52"/>
                </a:cubicBezTo>
                <a:cubicBezTo>
                  <a:pt x="69" y="61"/>
                  <a:pt x="61" y="69"/>
                  <a:pt x="52" y="69"/>
                </a:cubicBezTo>
                <a:cubicBezTo>
                  <a:pt x="42" y="69"/>
                  <a:pt x="34" y="61"/>
                  <a:pt x="34" y="52"/>
                </a:cubicBezTo>
                <a:cubicBezTo>
                  <a:pt x="34" y="42"/>
                  <a:pt x="42" y="35"/>
                  <a:pt x="52" y="35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796155" y="3218815"/>
            <a:ext cx="6550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04800" algn="l">
              <a:buClrTx/>
              <a:buSzTx/>
              <a:buFontTx/>
            </a:pP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2、</a:t>
            </a:r>
            <a:r>
              <a:rPr lang="en-US" altLang="zh-CN" sz="2800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降低师生们沟通交流的成本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001770" y="4501515"/>
            <a:ext cx="63576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04800" algn="l">
              <a:buClrTx/>
              <a:buSzTx/>
              <a:buFontTx/>
            </a:pPr>
            <a:r>
              <a:rPr lang="en-US" altLang="zh-CN" sz="3200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3、</a:t>
            </a:r>
            <a:r>
              <a:rPr lang="en-US" altLang="zh-CN" sz="2800" b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帮助高校加强对学生们的管理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66540" y="1936115"/>
            <a:ext cx="7857982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04800"/>
            <a:r>
              <a:rPr lang="en-US" alt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、</a:t>
            </a:r>
            <a:r>
              <a:rPr lang="zh-CN" sz="2800" b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功能配置上减少学生们学习时</a:t>
            </a:r>
            <a:r>
              <a:rPr lang="zh-CN" sz="2800" b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受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zh-CN" sz="2800" b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娱乐</a:t>
            </a:r>
            <a:r>
              <a:rPr lang="zh-CN" altLang="en-US" sz="2800" b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sz="2800" b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影响</a:t>
            </a:r>
            <a:endParaRPr lang="zh-CN" altLang="en-US" sz="2800" b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235" y="258035"/>
            <a:ext cx="87249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>
                <a:solidFill>
                  <a:schemeClr val="bg1"/>
                </a:solidFill>
                <a:latin typeface="+mn-ea"/>
              </a:rPr>
              <a:t>03</a:t>
            </a:r>
            <a:endParaRPr lang="zh-CN" altLang="en-US" sz="4400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8969" y="591212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latin typeface="+mj-ea"/>
                <a:ea typeface="+mj-ea"/>
              </a:rPr>
              <a:t>预实现功能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127277" y="1659554"/>
            <a:ext cx="9937447" cy="51935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dirty="0"/>
              <a:t>目前我们通过对学生、老师们的调查与访谈总结</a:t>
            </a:r>
            <a:r>
              <a:rPr lang="zh-CN" altLang="en-US" dirty="0" smtClean="0"/>
              <a:t>出即时</a:t>
            </a:r>
            <a:r>
              <a:rPr lang="zh-CN" altLang="en-US" dirty="0"/>
              <a:t>通信系统应该具有以下功能：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335604" y="3060939"/>
            <a:ext cx="96062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1335604" y="3977614"/>
            <a:ext cx="96062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1335604" y="4894289"/>
            <a:ext cx="96062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335604" y="5791914"/>
            <a:ext cx="9606291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935330" y="1727283"/>
            <a:ext cx="501721" cy="383891"/>
            <a:chOff x="935330" y="1870158"/>
            <a:chExt cx="501721" cy="383891"/>
          </a:xfrm>
        </p:grpSpPr>
        <p:sp>
          <p:nvSpPr>
            <p:cNvPr id="16" name="弧形 15"/>
            <p:cNvSpPr/>
            <p:nvPr/>
          </p:nvSpPr>
          <p:spPr>
            <a:xfrm flipH="1">
              <a:off x="1053160" y="1870158"/>
              <a:ext cx="383891" cy="383891"/>
            </a:xfrm>
            <a:prstGeom prst="arc">
              <a:avLst>
                <a:gd name="adj1" fmla="val 17162337"/>
                <a:gd name="adj2" fmla="val 3483878"/>
              </a:avLst>
            </a:prstGeom>
            <a:ln w="44450">
              <a:gradFill>
                <a:gsLst>
                  <a:gs pos="0">
                    <a:schemeClr val="accent3">
                      <a:alpha val="0"/>
                    </a:schemeClr>
                  </a:gs>
                  <a:gs pos="49700">
                    <a:schemeClr val="accent3"/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7" name="弧形 86"/>
            <p:cNvSpPr/>
            <p:nvPr/>
          </p:nvSpPr>
          <p:spPr>
            <a:xfrm flipH="1">
              <a:off x="935330" y="1870158"/>
              <a:ext cx="383891" cy="383891"/>
            </a:xfrm>
            <a:prstGeom prst="arc">
              <a:avLst>
                <a:gd name="adj1" fmla="val 17162337"/>
                <a:gd name="adj2" fmla="val 3483878"/>
              </a:avLst>
            </a:prstGeom>
            <a:ln w="44450">
              <a:gradFill>
                <a:gsLst>
                  <a:gs pos="0">
                    <a:schemeClr val="accent3">
                      <a:alpha val="0"/>
                    </a:schemeClr>
                  </a:gs>
                  <a:gs pos="49700">
                    <a:srgbClr val="FF6B2D"/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10813862" y="1717603"/>
            <a:ext cx="501721" cy="383891"/>
            <a:chOff x="935330" y="1870158"/>
            <a:chExt cx="501721" cy="383891"/>
          </a:xfrm>
        </p:grpSpPr>
        <p:sp>
          <p:nvSpPr>
            <p:cNvPr id="39" name="弧形 38"/>
            <p:cNvSpPr/>
            <p:nvPr/>
          </p:nvSpPr>
          <p:spPr>
            <a:xfrm flipH="1">
              <a:off x="1053160" y="1870158"/>
              <a:ext cx="383891" cy="383891"/>
            </a:xfrm>
            <a:prstGeom prst="arc">
              <a:avLst>
                <a:gd name="adj1" fmla="val 17162337"/>
                <a:gd name="adj2" fmla="val 3483878"/>
              </a:avLst>
            </a:prstGeom>
            <a:ln w="44450">
              <a:gradFill>
                <a:gsLst>
                  <a:gs pos="0">
                    <a:schemeClr val="accent3">
                      <a:alpha val="0"/>
                    </a:schemeClr>
                  </a:gs>
                  <a:gs pos="49700">
                    <a:schemeClr val="accent3"/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弧形 39"/>
            <p:cNvSpPr/>
            <p:nvPr/>
          </p:nvSpPr>
          <p:spPr>
            <a:xfrm flipH="1">
              <a:off x="935330" y="1870158"/>
              <a:ext cx="383891" cy="383891"/>
            </a:xfrm>
            <a:prstGeom prst="arc">
              <a:avLst>
                <a:gd name="adj1" fmla="val 17162337"/>
                <a:gd name="adj2" fmla="val 3483878"/>
              </a:avLst>
            </a:prstGeom>
            <a:ln w="44450">
              <a:gradFill>
                <a:gsLst>
                  <a:gs pos="0">
                    <a:schemeClr val="accent3">
                      <a:alpha val="0"/>
                    </a:schemeClr>
                  </a:gs>
                  <a:gs pos="49700">
                    <a:srgbClr val="FF6B2D"/>
                  </a:gs>
                  <a:gs pos="100000">
                    <a:schemeClr val="accent3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6391" name="组合 28"/>
          <p:cNvGrpSpPr/>
          <p:nvPr/>
        </p:nvGrpSpPr>
        <p:grpSpPr bwMode="auto">
          <a:xfrm>
            <a:off x="1366839" y="2374900"/>
            <a:ext cx="694055" cy="574038"/>
            <a:chOff x="2452122" y="2586760"/>
            <a:chExt cx="692998" cy="574971"/>
          </a:xfrm>
          <a:solidFill>
            <a:schemeClr val="accent3"/>
          </a:solidFill>
        </p:grpSpPr>
        <p:sp>
          <p:nvSpPr>
            <p:cNvPr id="30" name="椭圆 29"/>
            <p:cNvSpPr/>
            <p:nvPr/>
          </p:nvSpPr>
          <p:spPr>
            <a:xfrm>
              <a:off x="2471142" y="2586760"/>
              <a:ext cx="504056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407" name="TextBox 30"/>
            <p:cNvSpPr txBox="1">
              <a:spLocks noChangeArrowheads="1"/>
            </p:cNvSpPr>
            <p:nvPr/>
          </p:nvSpPr>
          <p:spPr bwMode="auto">
            <a:xfrm>
              <a:off x="2452122" y="2620468"/>
              <a:ext cx="692998" cy="54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1</a:t>
              </a:r>
            </a:p>
          </p:txBody>
        </p:sp>
      </p:grpSp>
      <p:grpSp>
        <p:nvGrpSpPr>
          <p:cNvPr id="11" name="组合 28"/>
          <p:cNvGrpSpPr/>
          <p:nvPr/>
        </p:nvGrpSpPr>
        <p:grpSpPr bwMode="auto">
          <a:xfrm>
            <a:off x="1349058" y="3288665"/>
            <a:ext cx="694055" cy="560700"/>
            <a:chOff x="2443879" y="2586760"/>
            <a:chExt cx="692998" cy="561611"/>
          </a:xfrm>
          <a:solidFill>
            <a:schemeClr val="accent3"/>
          </a:solidFill>
        </p:grpSpPr>
        <p:sp>
          <p:nvSpPr>
            <p:cNvPr id="12" name="椭圆 11"/>
            <p:cNvSpPr/>
            <p:nvPr/>
          </p:nvSpPr>
          <p:spPr>
            <a:xfrm>
              <a:off x="2471142" y="2586760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" name="TextBox 30"/>
            <p:cNvSpPr txBox="1">
              <a:spLocks noChangeArrowheads="1"/>
            </p:cNvSpPr>
            <p:nvPr/>
          </p:nvSpPr>
          <p:spPr bwMode="auto">
            <a:xfrm>
              <a:off x="2443879" y="2607108"/>
              <a:ext cx="692998" cy="54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2</a:t>
              </a:r>
            </a:p>
          </p:txBody>
        </p:sp>
      </p:grpSp>
      <p:grpSp>
        <p:nvGrpSpPr>
          <p:cNvPr id="14" name="组合 28"/>
          <p:cNvGrpSpPr/>
          <p:nvPr/>
        </p:nvGrpSpPr>
        <p:grpSpPr bwMode="auto">
          <a:xfrm>
            <a:off x="1357314" y="4192905"/>
            <a:ext cx="694055" cy="574038"/>
            <a:chOff x="2452122" y="2586760"/>
            <a:chExt cx="692998" cy="574971"/>
          </a:xfrm>
          <a:solidFill>
            <a:schemeClr val="accent3"/>
          </a:solidFill>
        </p:grpSpPr>
        <p:sp>
          <p:nvSpPr>
            <p:cNvPr id="15" name="椭圆 14"/>
            <p:cNvSpPr/>
            <p:nvPr/>
          </p:nvSpPr>
          <p:spPr>
            <a:xfrm>
              <a:off x="2471142" y="2586760"/>
              <a:ext cx="504056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8" name="TextBox 30"/>
            <p:cNvSpPr txBox="1">
              <a:spLocks noChangeArrowheads="1"/>
            </p:cNvSpPr>
            <p:nvPr/>
          </p:nvSpPr>
          <p:spPr bwMode="auto">
            <a:xfrm>
              <a:off x="2452122" y="2620468"/>
              <a:ext cx="692998" cy="54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3</a:t>
              </a:r>
            </a:p>
          </p:txBody>
        </p:sp>
      </p:grpSp>
      <p:grpSp>
        <p:nvGrpSpPr>
          <p:cNvPr id="19" name="组合 28"/>
          <p:cNvGrpSpPr/>
          <p:nvPr/>
        </p:nvGrpSpPr>
        <p:grpSpPr bwMode="auto">
          <a:xfrm>
            <a:off x="1348421" y="5087620"/>
            <a:ext cx="694055" cy="568324"/>
            <a:chOff x="2433732" y="2586760"/>
            <a:chExt cx="692998" cy="569248"/>
          </a:xfrm>
          <a:solidFill>
            <a:schemeClr val="accent3"/>
          </a:solidFill>
        </p:grpSpPr>
        <p:sp>
          <p:nvSpPr>
            <p:cNvPr id="20" name="椭圆 19"/>
            <p:cNvSpPr/>
            <p:nvPr/>
          </p:nvSpPr>
          <p:spPr>
            <a:xfrm>
              <a:off x="2471142" y="2586760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" name="TextBox 30"/>
            <p:cNvSpPr txBox="1">
              <a:spLocks noChangeArrowheads="1"/>
            </p:cNvSpPr>
            <p:nvPr/>
          </p:nvSpPr>
          <p:spPr bwMode="auto">
            <a:xfrm>
              <a:off x="2433732" y="2614745"/>
              <a:ext cx="692998" cy="54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4</a:t>
              </a:r>
            </a:p>
          </p:txBody>
        </p:sp>
      </p:grpSp>
      <p:sp>
        <p:nvSpPr>
          <p:cNvPr id="103" name="文本框 102"/>
          <p:cNvSpPr txBox="1"/>
          <p:nvPr/>
        </p:nvSpPr>
        <p:spPr>
          <a:xfrm>
            <a:off x="2108835" y="2442845"/>
            <a:ext cx="90309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0" dirty="0"/>
              <a:t>功能配置实现即时沟通，支持以文本、图片、表情、文件等多种</a:t>
            </a:r>
            <a:r>
              <a:rPr lang="zh-CN" altLang="en-US" b="0" dirty="0" smtClean="0"/>
              <a:t>方式</a:t>
            </a:r>
            <a:r>
              <a:rPr lang="zh-CN" altLang="en-US" dirty="0"/>
              <a:t>交流</a:t>
            </a: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2011680" y="3352165"/>
            <a:ext cx="82537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zh-CN" altLang="en-US" b="0" dirty="0"/>
              <a:t>支持单聊、群</a:t>
            </a:r>
            <a:r>
              <a:rPr lang="zh-CN" altLang="en-US" b="0" dirty="0" smtClean="0"/>
              <a:t>聊多种</a:t>
            </a:r>
            <a:r>
              <a:rPr lang="zh-CN" altLang="en-US" b="0" dirty="0"/>
              <a:t>方式沟通，可以查询私聊和群聊的历史记录</a:t>
            </a:r>
            <a:endParaRPr 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56460" y="4261485"/>
            <a:ext cx="8573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管理员能够导入选课信息、教师信息、学生信息，自动为学生和老师建立授课群聊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56460" y="5159375"/>
            <a:ext cx="885444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zh-CN" altLang="en-US" b="0"/>
              <a:t>学生能够通过搜索老师姓名等方式直接与老师获取联系，降低师生的沟通成本</a:t>
            </a:r>
            <a:endParaRPr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圆角矩形 98"/>
          <p:cNvSpPr/>
          <p:nvPr/>
        </p:nvSpPr>
        <p:spPr>
          <a:xfrm>
            <a:off x="6293344" y="2796932"/>
            <a:ext cx="2459421" cy="65106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228600" dist="228600" dir="5400000" algn="t" rotWithShape="0">
              <a:srgbClr val="FF6B2D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产品描述</a:t>
            </a:r>
          </a:p>
        </p:txBody>
      </p:sp>
      <p:sp>
        <p:nvSpPr>
          <p:cNvPr id="101" name="圆角矩形 100"/>
          <p:cNvSpPr/>
          <p:nvPr/>
        </p:nvSpPr>
        <p:spPr>
          <a:xfrm>
            <a:off x="9408863" y="2796931"/>
            <a:ext cx="2459421" cy="65106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228600" dist="228600" dir="5400000" algn="t" rotWithShape="0">
              <a:srgbClr val="FF6B2D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需求分析</a:t>
            </a:r>
          </a:p>
        </p:txBody>
      </p:sp>
      <p:sp>
        <p:nvSpPr>
          <p:cNvPr id="102" name="圆角矩形 101"/>
          <p:cNvSpPr/>
          <p:nvPr/>
        </p:nvSpPr>
        <p:spPr>
          <a:xfrm>
            <a:off x="6293344" y="4305276"/>
            <a:ext cx="2459421" cy="65106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228600" dist="228600" dir="5400000" algn="t" rotWithShape="0">
              <a:srgbClr val="FF6B2D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竞品分析</a:t>
            </a:r>
          </a:p>
        </p:txBody>
      </p:sp>
      <p:sp>
        <p:nvSpPr>
          <p:cNvPr id="103" name="圆角矩形 102"/>
          <p:cNvSpPr/>
          <p:nvPr/>
        </p:nvSpPr>
        <p:spPr>
          <a:xfrm>
            <a:off x="9408862" y="4305275"/>
            <a:ext cx="2459421" cy="65106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228600" dist="228600" dir="5400000" algn="t" rotWithShape="0">
              <a:srgbClr val="FF6B2D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产品总结</a:t>
            </a:r>
          </a:p>
        </p:txBody>
      </p:sp>
      <p:sp>
        <p:nvSpPr>
          <p:cNvPr id="136" name="文本框 135"/>
          <p:cNvSpPr txBox="1"/>
          <p:nvPr/>
        </p:nvSpPr>
        <p:spPr>
          <a:xfrm>
            <a:off x="6702657" y="2380083"/>
            <a:ext cx="1692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+mn-ea"/>
              </a:rPr>
              <a:t>PART ONE</a:t>
            </a:r>
            <a:endParaRPr lang="zh-CN" altLang="en-US" sz="2400">
              <a:latin typeface="+mn-ea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782268" y="2399153"/>
            <a:ext cx="176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+mn-ea"/>
              </a:rPr>
              <a:t>PART TWO</a:t>
            </a:r>
            <a:endParaRPr lang="zh-CN" altLang="en-US" sz="2400">
              <a:latin typeface="+mn-ea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6511390" y="3861146"/>
            <a:ext cx="197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+mn-ea"/>
              </a:rPr>
              <a:t>PART THREE</a:t>
            </a:r>
            <a:endParaRPr lang="zh-CN" altLang="en-US" sz="2400">
              <a:latin typeface="+mn-ea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9705784" y="3874623"/>
            <a:ext cx="1865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+mn-ea"/>
              </a:rPr>
              <a:t>PART FOUR</a:t>
            </a:r>
            <a:endParaRPr lang="zh-CN" altLang="en-US" sz="240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5235" y="258035"/>
            <a:ext cx="87249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>
                <a:solidFill>
                  <a:schemeClr val="bg1"/>
                </a:solidFill>
                <a:latin typeface="+mn-ea"/>
              </a:rPr>
              <a:t>03</a:t>
            </a:r>
            <a:endParaRPr lang="zh-CN" altLang="en-US" sz="4400" b="1" i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89614" y="581052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altLang="zh-CN" sz="3600" noProof="0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主要竞品描述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3492600"/>
              </p:ext>
            </p:extLst>
          </p:nvPr>
        </p:nvGraphicFramePr>
        <p:xfrm>
          <a:off x="1755140" y="1483995"/>
          <a:ext cx="9011285" cy="48456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5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APP</a:t>
                      </a:r>
                      <a:endParaRPr lang="en-US" altLang="en-US" sz="20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产品定位</a:t>
                      </a:r>
                      <a:endParaRPr lang="en-US" altLang="en-US" sz="20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产品特点</a:t>
                      </a:r>
                      <a:endParaRPr lang="en-US" altLang="en-US" sz="2000" b="1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6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400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QQ</a:t>
                      </a:r>
                      <a:endParaRPr lang="zh-CN" sz="2400" b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基于互联网的社交通讯软件</a:t>
                      </a:r>
                    </a:p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侧重社交、注重娱乐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支持在线聊天、视频聊天以及语音聊天；</a:t>
                      </a:r>
                    </a:p>
                    <a:p>
                      <a:pPr indent="0">
                        <a:buNone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点对点断点续传文件、网络硬盘、共享文件；</a:t>
                      </a:r>
                    </a:p>
                    <a:p>
                      <a:pPr indent="0">
                        <a:buNone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远程控制；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23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400" dirty="0" smtClean="0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企业微信</a:t>
                      </a:r>
                      <a:endParaRPr lang="zh-CN" sz="2400" b="1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企业系统工具，提升企业间沟通工作效率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回执消息、消息提醒；</a:t>
                      </a:r>
                    </a:p>
                    <a:p>
                      <a:pPr indent="0">
                        <a:buNone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企业公费电话；</a:t>
                      </a:r>
                    </a:p>
                    <a:p>
                      <a:pPr indent="0">
                        <a:buNone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视频通话、企业通讯录、工作台、连接微信；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36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400" dirty="0" smtClean="0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钉钉</a:t>
                      </a:r>
                      <a:endParaRPr lang="zh-CN" sz="2400" dirty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为企业沟通、协同的免费移动平台办公平台，帮助内部沟通和商务沟通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消息回执；</a:t>
                      </a:r>
                    </a:p>
                    <a:p>
                      <a:pPr indent="0">
                        <a:buNone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消息的已读和未读功能；</a:t>
                      </a:r>
                    </a:p>
                    <a:p>
                      <a:pPr indent="0">
                        <a:buNone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3.“DING”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功能，钉盘，钉邮，日志，电话，视频会议，会议记录；</a:t>
                      </a:r>
                    </a:p>
                    <a:p>
                      <a:pPr indent="0">
                        <a:buNone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工作角色分明；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BC2E6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61964" y="281186"/>
            <a:ext cx="87249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solidFill>
                  <a:schemeClr val="bg1"/>
                </a:solidFill>
                <a:latin typeface="+mn-ea"/>
              </a:rPr>
              <a:t>03</a:t>
            </a:r>
            <a:endParaRPr lang="zh-CN" altLang="en-US" sz="4400" b="1" i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图片 4" descr="QQ企鹅腾讯(QQ Penguin tencent)_爱给网_aigei_c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05" y="1938655"/>
            <a:ext cx="949325" cy="9493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890" y="5177790"/>
            <a:ext cx="917575" cy="89027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005455" y="2056765"/>
            <a:ext cx="61817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indent="127000" algn="l">
              <a:buClrTx/>
              <a:buSzTx/>
              <a:buFontTx/>
            </a:pPr>
            <a:r>
              <a:rPr lang="en-US" sz="2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用户群体</a:t>
            </a:r>
            <a:r>
              <a:rPr lang="en-US" sz="2000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：中小学生、青少年、QQ偏于“年轻化</a:t>
            </a:r>
            <a:r>
              <a:rPr 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004820" y="3577842"/>
            <a:ext cx="6709410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sz="2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用户群体</a:t>
            </a:r>
            <a:r>
              <a:rPr lang="en-US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商务办公人群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146425" y="5213985"/>
            <a:ext cx="2686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>
              <a:buClrTx/>
              <a:buSzTx/>
              <a:buFontTx/>
            </a:pPr>
            <a:r>
              <a:rPr lang="en-US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用户群体：</a:t>
            </a:r>
            <a:r>
              <a:rPr 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企业</a:t>
            </a:r>
            <a:endParaRPr 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4820" y="251968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127000"/>
            <a:r>
              <a:rPr lang="en-US" sz="2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特点：</a:t>
            </a:r>
            <a:r>
              <a:rPr lang="en-US" sz="2000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更加注重‘娱乐化</a:t>
            </a:r>
            <a:r>
              <a:rPr 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’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85490" y="4075521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sz="2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特点：</a:t>
            </a:r>
            <a:r>
              <a:rPr lang="en-US" sz="2000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更加注重沟通和‘商务化</a:t>
            </a:r>
            <a:r>
              <a:rPr 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’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285490" y="563943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特点：</a:t>
            </a:r>
            <a:r>
              <a:rPr 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更加注重企业内部通信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4" name="任意多边形: 形状 5"/>
          <p:cNvSpPr/>
          <p:nvPr/>
        </p:nvSpPr>
        <p:spPr>
          <a:xfrm>
            <a:off x="2851785" y="1939290"/>
            <a:ext cx="6727190" cy="1050925"/>
          </a:xfrm>
          <a:custGeom>
            <a:avLst/>
            <a:gdLst>
              <a:gd name="connsiteX0" fmla="*/ 183264 w 4149259"/>
              <a:gd name="connsiteY0" fmla="*/ 112774 h 2303081"/>
              <a:gd name="connsiteX1" fmla="*/ 810585 w 4149259"/>
              <a:gd name="connsiteY1" fmla="*/ 27714 h 2303081"/>
              <a:gd name="connsiteX2" fmla="*/ 1374111 w 4149259"/>
              <a:gd name="connsiteY2" fmla="*/ 112774 h 2303081"/>
              <a:gd name="connsiteX3" fmla="*/ 1948269 w 4149259"/>
              <a:gd name="connsiteY3" fmla="*/ 17081 h 2303081"/>
              <a:gd name="connsiteX4" fmla="*/ 2798873 w 4149259"/>
              <a:gd name="connsiteY4" fmla="*/ 91509 h 2303081"/>
              <a:gd name="connsiteX5" fmla="*/ 3447460 w 4149259"/>
              <a:gd name="connsiteY5" fmla="*/ 27714 h 2303081"/>
              <a:gd name="connsiteX6" fmla="*/ 4021618 w 4149259"/>
              <a:gd name="connsiteY6" fmla="*/ 59611 h 2303081"/>
              <a:gd name="connsiteX7" fmla="*/ 4085413 w 4149259"/>
              <a:gd name="connsiteY7" fmla="*/ 676300 h 2303081"/>
              <a:gd name="connsiteX8" fmla="*/ 4149208 w 4149259"/>
              <a:gd name="connsiteY8" fmla="*/ 1048439 h 2303081"/>
              <a:gd name="connsiteX9" fmla="*/ 4074780 w 4149259"/>
              <a:gd name="connsiteY9" fmla="*/ 1463109 h 2303081"/>
              <a:gd name="connsiteX10" fmla="*/ 4074780 w 4149259"/>
              <a:gd name="connsiteY10" fmla="*/ 2122328 h 2303081"/>
              <a:gd name="connsiteX11" fmla="*/ 3915292 w 4149259"/>
              <a:gd name="connsiteY11" fmla="*/ 2196756 h 2303081"/>
              <a:gd name="connsiteX12" fmla="*/ 3521887 w 4149259"/>
              <a:gd name="connsiteY12" fmla="*/ 2249918 h 2303081"/>
              <a:gd name="connsiteX13" fmla="*/ 2894567 w 4149259"/>
              <a:gd name="connsiteY13" fmla="*/ 2218021 h 2303081"/>
              <a:gd name="connsiteX14" fmla="*/ 2075860 w 4149259"/>
              <a:gd name="connsiteY14" fmla="*/ 2303081 h 2303081"/>
              <a:gd name="connsiteX15" fmla="*/ 1289050 w 4149259"/>
              <a:gd name="connsiteY15" fmla="*/ 2218021 h 2303081"/>
              <a:gd name="connsiteX16" fmla="*/ 395915 w 4149259"/>
              <a:gd name="connsiteY16" fmla="*/ 2249918 h 2303081"/>
              <a:gd name="connsiteX17" fmla="*/ 45041 w 4149259"/>
              <a:gd name="connsiteY17" fmla="*/ 2186123 h 2303081"/>
              <a:gd name="connsiteX18" fmla="*/ 34408 w 4149259"/>
              <a:gd name="connsiteY18" fmla="*/ 1771453 h 2303081"/>
              <a:gd name="connsiteX19" fmla="*/ 2511 w 4149259"/>
              <a:gd name="connsiteY19" fmla="*/ 1409946 h 2303081"/>
              <a:gd name="connsiteX20" fmla="*/ 108836 w 4149259"/>
              <a:gd name="connsiteY20" fmla="*/ 793258 h 2303081"/>
              <a:gd name="connsiteX21" fmla="*/ 76939 w 4149259"/>
              <a:gd name="connsiteY21" fmla="*/ 304160 h 2303081"/>
              <a:gd name="connsiteX22" fmla="*/ 183264 w 4149259"/>
              <a:gd name="connsiteY22" fmla="*/ 112774 h 23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9259" h="2303081">
                <a:moveTo>
                  <a:pt x="183264" y="112774"/>
                </a:moveTo>
                <a:cubicBezTo>
                  <a:pt x="305538" y="66700"/>
                  <a:pt x="612111" y="27714"/>
                  <a:pt x="810585" y="27714"/>
                </a:cubicBezTo>
                <a:cubicBezTo>
                  <a:pt x="1009059" y="27714"/>
                  <a:pt x="1184497" y="114546"/>
                  <a:pt x="1374111" y="112774"/>
                </a:cubicBezTo>
                <a:cubicBezTo>
                  <a:pt x="1563725" y="111002"/>
                  <a:pt x="1710809" y="20625"/>
                  <a:pt x="1948269" y="17081"/>
                </a:cubicBezTo>
                <a:cubicBezTo>
                  <a:pt x="2185729" y="13537"/>
                  <a:pt x="2549008" y="89737"/>
                  <a:pt x="2798873" y="91509"/>
                </a:cubicBezTo>
                <a:cubicBezTo>
                  <a:pt x="3048738" y="93281"/>
                  <a:pt x="3243669" y="33030"/>
                  <a:pt x="3447460" y="27714"/>
                </a:cubicBezTo>
                <a:cubicBezTo>
                  <a:pt x="3651251" y="22398"/>
                  <a:pt x="3915293" y="-48487"/>
                  <a:pt x="4021618" y="59611"/>
                </a:cubicBezTo>
                <a:cubicBezTo>
                  <a:pt x="4127943" y="167709"/>
                  <a:pt x="4064148" y="511495"/>
                  <a:pt x="4085413" y="676300"/>
                </a:cubicBezTo>
                <a:cubicBezTo>
                  <a:pt x="4106678" y="841105"/>
                  <a:pt x="4150980" y="917304"/>
                  <a:pt x="4149208" y="1048439"/>
                </a:cubicBezTo>
                <a:cubicBezTo>
                  <a:pt x="4147436" y="1179574"/>
                  <a:pt x="4087185" y="1284128"/>
                  <a:pt x="4074780" y="1463109"/>
                </a:cubicBezTo>
                <a:cubicBezTo>
                  <a:pt x="4062375" y="1642090"/>
                  <a:pt x="4101361" y="2000054"/>
                  <a:pt x="4074780" y="2122328"/>
                </a:cubicBezTo>
                <a:cubicBezTo>
                  <a:pt x="4048199" y="2244602"/>
                  <a:pt x="4007441" y="2175491"/>
                  <a:pt x="3915292" y="2196756"/>
                </a:cubicBezTo>
                <a:cubicBezTo>
                  <a:pt x="3823143" y="2218021"/>
                  <a:pt x="3692008" y="2246374"/>
                  <a:pt x="3521887" y="2249918"/>
                </a:cubicBezTo>
                <a:cubicBezTo>
                  <a:pt x="3351766" y="2253462"/>
                  <a:pt x="3135571" y="2209161"/>
                  <a:pt x="2894567" y="2218021"/>
                </a:cubicBezTo>
                <a:cubicBezTo>
                  <a:pt x="2653563" y="2226881"/>
                  <a:pt x="2343446" y="2303081"/>
                  <a:pt x="2075860" y="2303081"/>
                </a:cubicBezTo>
                <a:cubicBezTo>
                  <a:pt x="1808274" y="2303081"/>
                  <a:pt x="1569041" y="2226881"/>
                  <a:pt x="1289050" y="2218021"/>
                </a:cubicBezTo>
                <a:cubicBezTo>
                  <a:pt x="1009059" y="2209161"/>
                  <a:pt x="603250" y="2255234"/>
                  <a:pt x="395915" y="2249918"/>
                </a:cubicBezTo>
                <a:cubicBezTo>
                  <a:pt x="188580" y="2244602"/>
                  <a:pt x="105292" y="2265867"/>
                  <a:pt x="45041" y="2186123"/>
                </a:cubicBezTo>
                <a:cubicBezTo>
                  <a:pt x="-15210" y="2106379"/>
                  <a:pt x="41496" y="1900816"/>
                  <a:pt x="34408" y="1771453"/>
                </a:cubicBezTo>
                <a:cubicBezTo>
                  <a:pt x="27320" y="1642090"/>
                  <a:pt x="-9894" y="1572978"/>
                  <a:pt x="2511" y="1409946"/>
                </a:cubicBezTo>
                <a:cubicBezTo>
                  <a:pt x="14916" y="1246914"/>
                  <a:pt x="96431" y="977556"/>
                  <a:pt x="108836" y="793258"/>
                </a:cubicBezTo>
                <a:cubicBezTo>
                  <a:pt x="121241" y="608960"/>
                  <a:pt x="69851" y="412258"/>
                  <a:pt x="76939" y="304160"/>
                </a:cubicBezTo>
                <a:cubicBezTo>
                  <a:pt x="84027" y="196062"/>
                  <a:pt x="60990" y="158848"/>
                  <a:pt x="183264" y="112774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5" name="任意多边形: 形状 5"/>
          <p:cNvSpPr/>
          <p:nvPr/>
        </p:nvSpPr>
        <p:spPr>
          <a:xfrm>
            <a:off x="2941955" y="3407410"/>
            <a:ext cx="7045325" cy="1208405"/>
          </a:xfrm>
          <a:custGeom>
            <a:avLst/>
            <a:gdLst>
              <a:gd name="connsiteX0" fmla="*/ 183264 w 4149259"/>
              <a:gd name="connsiteY0" fmla="*/ 112774 h 2303081"/>
              <a:gd name="connsiteX1" fmla="*/ 810585 w 4149259"/>
              <a:gd name="connsiteY1" fmla="*/ 27714 h 2303081"/>
              <a:gd name="connsiteX2" fmla="*/ 1374111 w 4149259"/>
              <a:gd name="connsiteY2" fmla="*/ 112774 h 2303081"/>
              <a:gd name="connsiteX3" fmla="*/ 1948269 w 4149259"/>
              <a:gd name="connsiteY3" fmla="*/ 17081 h 2303081"/>
              <a:gd name="connsiteX4" fmla="*/ 2798873 w 4149259"/>
              <a:gd name="connsiteY4" fmla="*/ 91509 h 2303081"/>
              <a:gd name="connsiteX5" fmla="*/ 3447460 w 4149259"/>
              <a:gd name="connsiteY5" fmla="*/ 27714 h 2303081"/>
              <a:gd name="connsiteX6" fmla="*/ 4021618 w 4149259"/>
              <a:gd name="connsiteY6" fmla="*/ 59611 h 2303081"/>
              <a:gd name="connsiteX7" fmla="*/ 4085413 w 4149259"/>
              <a:gd name="connsiteY7" fmla="*/ 676300 h 2303081"/>
              <a:gd name="connsiteX8" fmla="*/ 4149208 w 4149259"/>
              <a:gd name="connsiteY8" fmla="*/ 1048439 h 2303081"/>
              <a:gd name="connsiteX9" fmla="*/ 4074780 w 4149259"/>
              <a:gd name="connsiteY9" fmla="*/ 1463109 h 2303081"/>
              <a:gd name="connsiteX10" fmla="*/ 4074780 w 4149259"/>
              <a:gd name="connsiteY10" fmla="*/ 2122328 h 2303081"/>
              <a:gd name="connsiteX11" fmla="*/ 3915292 w 4149259"/>
              <a:gd name="connsiteY11" fmla="*/ 2196756 h 2303081"/>
              <a:gd name="connsiteX12" fmla="*/ 3521887 w 4149259"/>
              <a:gd name="connsiteY12" fmla="*/ 2249918 h 2303081"/>
              <a:gd name="connsiteX13" fmla="*/ 2894567 w 4149259"/>
              <a:gd name="connsiteY13" fmla="*/ 2218021 h 2303081"/>
              <a:gd name="connsiteX14" fmla="*/ 2075860 w 4149259"/>
              <a:gd name="connsiteY14" fmla="*/ 2303081 h 2303081"/>
              <a:gd name="connsiteX15" fmla="*/ 1289050 w 4149259"/>
              <a:gd name="connsiteY15" fmla="*/ 2218021 h 2303081"/>
              <a:gd name="connsiteX16" fmla="*/ 395915 w 4149259"/>
              <a:gd name="connsiteY16" fmla="*/ 2249918 h 2303081"/>
              <a:gd name="connsiteX17" fmla="*/ 45041 w 4149259"/>
              <a:gd name="connsiteY17" fmla="*/ 2186123 h 2303081"/>
              <a:gd name="connsiteX18" fmla="*/ 34408 w 4149259"/>
              <a:gd name="connsiteY18" fmla="*/ 1771453 h 2303081"/>
              <a:gd name="connsiteX19" fmla="*/ 2511 w 4149259"/>
              <a:gd name="connsiteY19" fmla="*/ 1409946 h 2303081"/>
              <a:gd name="connsiteX20" fmla="*/ 108836 w 4149259"/>
              <a:gd name="connsiteY20" fmla="*/ 793258 h 2303081"/>
              <a:gd name="connsiteX21" fmla="*/ 76939 w 4149259"/>
              <a:gd name="connsiteY21" fmla="*/ 304160 h 2303081"/>
              <a:gd name="connsiteX22" fmla="*/ 183264 w 4149259"/>
              <a:gd name="connsiteY22" fmla="*/ 112774 h 23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9259" h="2303081">
                <a:moveTo>
                  <a:pt x="183264" y="112774"/>
                </a:moveTo>
                <a:cubicBezTo>
                  <a:pt x="305538" y="66700"/>
                  <a:pt x="612111" y="27714"/>
                  <a:pt x="810585" y="27714"/>
                </a:cubicBezTo>
                <a:cubicBezTo>
                  <a:pt x="1009059" y="27714"/>
                  <a:pt x="1184497" y="114546"/>
                  <a:pt x="1374111" y="112774"/>
                </a:cubicBezTo>
                <a:cubicBezTo>
                  <a:pt x="1563725" y="111002"/>
                  <a:pt x="1710809" y="20625"/>
                  <a:pt x="1948269" y="17081"/>
                </a:cubicBezTo>
                <a:cubicBezTo>
                  <a:pt x="2185729" y="13537"/>
                  <a:pt x="2549008" y="89737"/>
                  <a:pt x="2798873" y="91509"/>
                </a:cubicBezTo>
                <a:cubicBezTo>
                  <a:pt x="3048738" y="93281"/>
                  <a:pt x="3243669" y="33030"/>
                  <a:pt x="3447460" y="27714"/>
                </a:cubicBezTo>
                <a:cubicBezTo>
                  <a:pt x="3651251" y="22398"/>
                  <a:pt x="3915293" y="-48487"/>
                  <a:pt x="4021618" y="59611"/>
                </a:cubicBezTo>
                <a:cubicBezTo>
                  <a:pt x="4127943" y="167709"/>
                  <a:pt x="4064148" y="511495"/>
                  <a:pt x="4085413" y="676300"/>
                </a:cubicBezTo>
                <a:cubicBezTo>
                  <a:pt x="4106678" y="841105"/>
                  <a:pt x="4150980" y="917304"/>
                  <a:pt x="4149208" y="1048439"/>
                </a:cubicBezTo>
                <a:cubicBezTo>
                  <a:pt x="4147436" y="1179574"/>
                  <a:pt x="4087185" y="1284128"/>
                  <a:pt x="4074780" y="1463109"/>
                </a:cubicBezTo>
                <a:cubicBezTo>
                  <a:pt x="4062375" y="1642090"/>
                  <a:pt x="4101361" y="2000054"/>
                  <a:pt x="4074780" y="2122328"/>
                </a:cubicBezTo>
                <a:cubicBezTo>
                  <a:pt x="4048199" y="2244602"/>
                  <a:pt x="4007441" y="2175491"/>
                  <a:pt x="3915292" y="2196756"/>
                </a:cubicBezTo>
                <a:cubicBezTo>
                  <a:pt x="3823143" y="2218021"/>
                  <a:pt x="3692008" y="2246374"/>
                  <a:pt x="3521887" y="2249918"/>
                </a:cubicBezTo>
                <a:cubicBezTo>
                  <a:pt x="3351766" y="2253462"/>
                  <a:pt x="3135571" y="2209161"/>
                  <a:pt x="2894567" y="2218021"/>
                </a:cubicBezTo>
                <a:cubicBezTo>
                  <a:pt x="2653563" y="2226881"/>
                  <a:pt x="2343446" y="2303081"/>
                  <a:pt x="2075860" y="2303081"/>
                </a:cubicBezTo>
                <a:cubicBezTo>
                  <a:pt x="1808274" y="2303081"/>
                  <a:pt x="1569041" y="2226881"/>
                  <a:pt x="1289050" y="2218021"/>
                </a:cubicBezTo>
                <a:cubicBezTo>
                  <a:pt x="1009059" y="2209161"/>
                  <a:pt x="603250" y="2255234"/>
                  <a:pt x="395915" y="2249918"/>
                </a:cubicBezTo>
                <a:cubicBezTo>
                  <a:pt x="188580" y="2244602"/>
                  <a:pt x="105292" y="2265867"/>
                  <a:pt x="45041" y="2186123"/>
                </a:cubicBezTo>
                <a:cubicBezTo>
                  <a:pt x="-15210" y="2106379"/>
                  <a:pt x="41496" y="1900816"/>
                  <a:pt x="34408" y="1771453"/>
                </a:cubicBezTo>
                <a:cubicBezTo>
                  <a:pt x="27320" y="1642090"/>
                  <a:pt x="-9894" y="1572978"/>
                  <a:pt x="2511" y="1409946"/>
                </a:cubicBezTo>
                <a:cubicBezTo>
                  <a:pt x="14916" y="1246914"/>
                  <a:pt x="96431" y="977556"/>
                  <a:pt x="108836" y="793258"/>
                </a:cubicBezTo>
                <a:cubicBezTo>
                  <a:pt x="121241" y="608960"/>
                  <a:pt x="69851" y="412258"/>
                  <a:pt x="76939" y="304160"/>
                </a:cubicBezTo>
                <a:cubicBezTo>
                  <a:pt x="84027" y="196062"/>
                  <a:pt x="60990" y="158848"/>
                  <a:pt x="183264" y="112774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" name="任意多边形: 形状 5"/>
          <p:cNvSpPr/>
          <p:nvPr/>
        </p:nvSpPr>
        <p:spPr>
          <a:xfrm>
            <a:off x="3005455" y="5032375"/>
            <a:ext cx="6574155" cy="1108710"/>
          </a:xfrm>
          <a:custGeom>
            <a:avLst/>
            <a:gdLst>
              <a:gd name="connsiteX0" fmla="*/ 183264 w 4149259"/>
              <a:gd name="connsiteY0" fmla="*/ 112774 h 2303081"/>
              <a:gd name="connsiteX1" fmla="*/ 810585 w 4149259"/>
              <a:gd name="connsiteY1" fmla="*/ 27714 h 2303081"/>
              <a:gd name="connsiteX2" fmla="*/ 1374111 w 4149259"/>
              <a:gd name="connsiteY2" fmla="*/ 112774 h 2303081"/>
              <a:gd name="connsiteX3" fmla="*/ 1948269 w 4149259"/>
              <a:gd name="connsiteY3" fmla="*/ 17081 h 2303081"/>
              <a:gd name="connsiteX4" fmla="*/ 2798873 w 4149259"/>
              <a:gd name="connsiteY4" fmla="*/ 91509 h 2303081"/>
              <a:gd name="connsiteX5" fmla="*/ 3447460 w 4149259"/>
              <a:gd name="connsiteY5" fmla="*/ 27714 h 2303081"/>
              <a:gd name="connsiteX6" fmla="*/ 4021618 w 4149259"/>
              <a:gd name="connsiteY6" fmla="*/ 59611 h 2303081"/>
              <a:gd name="connsiteX7" fmla="*/ 4085413 w 4149259"/>
              <a:gd name="connsiteY7" fmla="*/ 676300 h 2303081"/>
              <a:gd name="connsiteX8" fmla="*/ 4149208 w 4149259"/>
              <a:gd name="connsiteY8" fmla="*/ 1048439 h 2303081"/>
              <a:gd name="connsiteX9" fmla="*/ 4074780 w 4149259"/>
              <a:gd name="connsiteY9" fmla="*/ 1463109 h 2303081"/>
              <a:gd name="connsiteX10" fmla="*/ 4074780 w 4149259"/>
              <a:gd name="connsiteY10" fmla="*/ 2122328 h 2303081"/>
              <a:gd name="connsiteX11" fmla="*/ 3915292 w 4149259"/>
              <a:gd name="connsiteY11" fmla="*/ 2196756 h 2303081"/>
              <a:gd name="connsiteX12" fmla="*/ 3521887 w 4149259"/>
              <a:gd name="connsiteY12" fmla="*/ 2249918 h 2303081"/>
              <a:gd name="connsiteX13" fmla="*/ 2894567 w 4149259"/>
              <a:gd name="connsiteY13" fmla="*/ 2218021 h 2303081"/>
              <a:gd name="connsiteX14" fmla="*/ 2075860 w 4149259"/>
              <a:gd name="connsiteY14" fmla="*/ 2303081 h 2303081"/>
              <a:gd name="connsiteX15" fmla="*/ 1289050 w 4149259"/>
              <a:gd name="connsiteY15" fmla="*/ 2218021 h 2303081"/>
              <a:gd name="connsiteX16" fmla="*/ 395915 w 4149259"/>
              <a:gd name="connsiteY16" fmla="*/ 2249918 h 2303081"/>
              <a:gd name="connsiteX17" fmla="*/ 45041 w 4149259"/>
              <a:gd name="connsiteY17" fmla="*/ 2186123 h 2303081"/>
              <a:gd name="connsiteX18" fmla="*/ 34408 w 4149259"/>
              <a:gd name="connsiteY18" fmla="*/ 1771453 h 2303081"/>
              <a:gd name="connsiteX19" fmla="*/ 2511 w 4149259"/>
              <a:gd name="connsiteY19" fmla="*/ 1409946 h 2303081"/>
              <a:gd name="connsiteX20" fmla="*/ 108836 w 4149259"/>
              <a:gd name="connsiteY20" fmla="*/ 793258 h 2303081"/>
              <a:gd name="connsiteX21" fmla="*/ 76939 w 4149259"/>
              <a:gd name="connsiteY21" fmla="*/ 304160 h 2303081"/>
              <a:gd name="connsiteX22" fmla="*/ 183264 w 4149259"/>
              <a:gd name="connsiteY22" fmla="*/ 112774 h 23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9259" h="2303081">
                <a:moveTo>
                  <a:pt x="183264" y="112774"/>
                </a:moveTo>
                <a:cubicBezTo>
                  <a:pt x="305538" y="66700"/>
                  <a:pt x="612111" y="27714"/>
                  <a:pt x="810585" y="27714"/>
                </a:cubicBezTo>
                <a:cubicBezTo>
                  <a:pt x="1009059" y="27714"/>
                  <a:pt x="1184497" y="114546"/>
                  <a:pt x="1374111" y="112774"/>
                </a:cubicBezTo>
                <a:cubicBezTo>
                  <a:pt x="1563725" y="111002"/>
                  <a:pt x="1710809" y="20625"/>
                  <a:pt x="1948269" y="17081"/>
                </a:cubicBezTo>
                <a:cubicBezTo>
                  <a:pt x="2185729" y="13537"/>
                  <a:pt x="2549008" y="89737"/>
                  <a:pt x="2798873" y="91509"/>
                </a:cubicBezTo>
                <a:cubicBezTo>
                  <a:pt x="3048738" y="93281"/>
                  <a:pt x="3243669" y="33030"/>
                  <a:pt x="3447460" y="27714"/>
                </a:cubicBezTo>
                <a:cubicBezTo>
                  <a:pt x="3651251" y="22398"/>
                  <a:pt x="3915293" y="-48487"/>
                  <a:pt x="4021618" y="59611"/>
                </a:cubicBezTo>
                <a:cubicBezTo>
                  <a:pt x="4127943" y="167709"/>
                  <a:pt x="4064148" y="511495"/>
                  <a:pt x="4085413" y="676300"/>
                </a:cubicBezTo>
                <a:cubicBezTo>
                  <a:pt x="4106678" y="841105"/>
                  <a:pt x="4150980" y="917304"/>
                  <a:pt x="4149208" y="1048439"/>
                </a:cubicBezTo>
                <a:cubicBezTo>
                  <a:pt x="4147436" y="1179574"/>
                  <a:pt x="4087185" y="1284128"/>
                  <a:pt x="4074780" y="1463109"/>
                </a:cubicBezTo>
                <a:cubicBezTo>
                  <a:pt x="4062375" y="1642090"/>
                  <a:pt x="4101361" y="2000054"/>
                  <a:pt x="4074780" y="2122328"/>
                </a:cubicBezTo>
                <a:cubicBezTo>
                  <a:pt x="4048199" y="2244602"/>
                  <a:pt x="4007441" y="2175491"/>
                  <a:pt x="3915292" y="2196756"/>
                </a:cubicBezTo>
                <a:cubicBezTo>
                  <a:pt x="3823143" y="2218021"/>
                  <a:pt x="3692008" y="2246374"/>
                  <a:pt x="3521887" y="2249918"/>
                </a:cubicBezTo>
                <a:cubicBezTo>
                  <a:pt x="3351766" y="2253462"/>
                  <a:pt x="3135571" y="2209161"/>
                  <a:pt x="2894567" y="2218021"/>
                </a:cubicBezTo>
                <a:cubicBezTo>
                  <a:pt x="2653563" y="2226881"/>
                  <a:pt x="2343446" y="2303081"/>
                  <a:pt x="2075860" y="2303081"/>
                </a:cubicBezTo>
                <a:cubicBezTo>
                  <a:pt x="1808274" y="2303081"/>
                  <a:pt x="1569041" y="2226881"/>
                  <a:pt x="1289050" y="2218021"/>
                </a:cubicBezTo>
                <a:cubicBezTo>
                  <a:pt x="1009059" y="2209161"/>
                  <a:pt x="603250" y="2255234"/>
                  <a:pt x="395915" y="2249918"/>
                </a:cubicBezTo>
                <a:cubicBezTo>
                  <a:pt x="188580" y="2244602"/>
                  <a:pt x="105292" y="2265867"/>
                  <a:pt x="45041" y="2186123"/>
                </a:cubicBezTo>
                <a:cubicBezTo>
                  <a:pt x="-15210" y="2106379"/>
                  <a:pt x="41496" y="1900816"/>
                  <a:pt x="34408" y="1771453"/>
                </a:cubicBezTo>
                <a:cubicBezTo>
                  <a:pt x="27320" y="1642090"/>
                  <a:pt x="-9894" y="1572978"/>
                  <a:pt x="2511" y="1409946"/>
                </a:cubicBezTo>
                <a:cubicBezTo>
                  <a:pt x="14916" y="1246914"/>
                  <a:pt x="96431" y="977556"/>
                  <a:pt x="108836" y="793258"/>
                </a:cubicBezTo>
                <a:cubicBezTo>
                  <a:pt x="121241" y="608960"/>
                  <a:pt x="69851" y="412258"/>
                  <a:pt x="76939" y="304160"/>
                </a:cubicBezTo>
                <a:cubicBezTo>
                  <a:pt x="84027" y="196062"/>
                  <a:pt x="60990" y="158848"/>
                  <a:pt x="183264" y="112774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989614" y="581052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noProof="0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产品定位分析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187180" y="3703320"/>
            <a:ext cx="4626610" cy="32531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5" t="36899" r="67283" b="36977"/>
          <a:stretch/>
        </p:blipFill>
        <p:spPr>
          <a:xfrm>
            <a:off x="1409358" y="3600423"/>
            <a:ext cx="950400" cy="814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61964" y="281186"/>
            <a:ext cx="87249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solidFill>
                  <a:schemeClr val="bg1"/>
                </a:solidFill>
                <a:latin typeface="+mn-ea"/>
              </a:rPr>
              <a:t>03</a:t>
            </a:r>
            <a:endParaRPr lang="zh-CN" altLang="en-US" sz="4400" b="1" i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图片 4" descr="QQ企鹅腾讯(QQ Penguin tencent)_爱给网_aigei_c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435" y="2319655"/>
            <a:ext cx="1294130" cy="12941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400" y="2529205"/>
            <a:ext cx="1191260" cy="1155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8205" y="4421505"/>
            <a:ext cx="304101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400" b="1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功能全面，应用场景周全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52010" y="4331335"/>
            <a:ext cx="302069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191919"/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满足企业内部</a:t>
            </a:r>
            <a:r>
              <a:rPr lang="zh-CN" altLang="en-US" sz="2400" b="1" dirty="0" smtClean="0">
                <a:solidFill>
                  <a:srgbClr val="191919"/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沟通和</a:t>
            </a:r>
            <a:r>
              <a:rPr lang="zh-CN" altLang="en-US" sz="2400" b="1" dirty="0">
                <a:solidFill>
                  <a:srgbClr val="191919"/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基础无纸化办公</a:t>
            </a:r>
            <a:endParaRPr lang="zh-CN" altLang="en-US" sz="2400" b="1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72145" y="4421505"/>
            <a:ext cx="3071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400" b="1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方便企业内部的沟通</a:t>
            </a:r>
          </a:p>
        </p:txBody>
      </p:sp>
      <p:sp>
        <p:nvSpPr>
          <p:cNvPr id="8" name="任意多边形: 形状 5"/>
          <p:cNvSpPr/>
          <p:nvPr/>
        </p:nvSpPr>
        <p:spPr>
          <a:xfrm>
            <a:off x="744855" y="4220845"/>
            <a:ext cx="3307715" cy="1162050"/>
          </a:xfrm>
          <a:custGeom>
            <a:avLst/>
            <a:gdLst>
              <a:gd name="connsiteX0" fmla="*/ 183264 w 4149259"/>
              <a:gd name="connsiteY0" fmla="*/ 112774 h 2303081"/>
              <a:gd name="connsiteX1" fmla="*/ 810585 w 4149259"/>
              <a:gd name="connsiteY1" fmla="*/ 27714 h 2303081"/>
              <a:gd name="connsiteX2" fmla="*/ 1374111 w 4149259"/>
              <a:gd name="connsiteY2" fmla="*/ 112774 h 2303081"/>
              <a:gd name="connsiteX3" fmla="*/ 1948269 w 4149259"/>
              <a:gd name="connsiteY3" fmla="*/ 17081 h 2303081"/>
              <a:gd name="connsiteX4" fmla="*/ 2798873 w 4149259"/>
              <a:gd name="connsiteY4" fmla="*/ 91509 h 2303081"/>
              <a:gd name="connsiteX5" fmla="*/ 3447460 w 4149259"/>
              <a:gd name="connsiteY5" fmla="*/ 27714 h 2303081"/>
              <a:gd name="connsiteX6" fmla="*/ 4021618 w 4149259"/>
              <a:gd name="connsiteY6" fmla="*/ 59611 h 2303081"/>
              <a:gd name="connsiteX7" fmla="*/ 4085413 w 4149259"/>
              <a:gd name="connsiteY7" fmla="*/ 676300 h 2303081"/>
              <a:gd name="connsiteX8" fmla="*/ 4149208 w 4149259"/>
              <a:gd name="connsiteY8" fmla="*/ 1048439 h 2303081"/>
              <a:gd name="connsiteX9" fmla="*/ 4074780 w 4149259"/>
              <a:gd name="connsiteY9" fmla="*/ 1463109 h 2303081"/>
              <a:gd name="connsiteX10" fmla="*/ 4074780 w 4149259"/>
              <a:gd name="connsiteY10" fmla="*/ 2122328 h 2303081"/>
              <a:gd name="connsiteX11" fmla="*/ 3915292 w 4149259"/>
              <a:gd name="connsiteY11" fmla="*/ 2196756 h 2303081"/>
              <a:gd name="connsiteX12" fmla="*/ 3521887 w 4149259"/>
              <a:gd name="connsiteY12" fmla="*/ 2249918 h 2303081"/>
              <a:gd name="connsiteX13" fmla="*/ 2894567 w 4149259"/>
              <a:gd name="connsiteY13" fmla="*/ 2218021 h 2303081"/>
              <a:gd name="connsiteX14" fmla="*/ 2075860 w 4149259"/>
              <a:gd name="connsiteY14" fmla="*/ 2303081 h 2303081"/>
              <a:gd name="connsiteX15" fmla="*/ 1289050 w 4149259"/>
              <a:gd name="connsiteY15" fmla="*/ 2218021 h 2303081"/>
              <a:gd name="connsiteX16" fmla="*/ 395915 w 4149259"/>
              <a:gd name="connsiteY16" fmla="*/ 2249918 h 2303081"/>
              <a:gd name="connsiteX17" fmla="*/ 45041 w 4149259"/>
              <a:gd name="connsiteY17" fmla="*/ 2186123 h 2303081"/>
              <a:gd name="connsiteX18" fmla="*/ 34408 w 4149259"/>
              <a:gd name="connsiteY18" fmla="*/ 1771453 h 2303081"/>
              <a:gd name="connsiteX19" fmla="*/ 2511 w 4149259"/>
              <a:gd name="connsiteY19" fmla="*/ 1409946 h 2303081"/>
              <a:gd name="connsiteX20" fmla="*/ 108836 w 4149259"/>
              <a:gd name="connsiteY20" fmla="*/ 793258 h 2303081"/>
              <a:gd name="connsiteX21" fmla="*/ 76939 w 4149259"/>
              <a:gd name="connsiteY21" fmla="*/ 304160 h 2303081"/>
              <a:gd name="connsiteX22" fmla="*/ 183264 w 4149259"/>
              <a:gd name="connsiteY22" fmla="*/ 112774 h 23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9259" h="2303081">
                <a:moveTo>
                  <a:pt x="183264" y="112774"/>
                </a:moveTo>
                <a:cubicBezTo>
                  <a:pt x="305538" y="66700"/>
                  <a:pt x="612111" y="27714"/>
                  <a:pt x="810585" y="27714"/>
                </a:cubicBezTo>
                <a:cubicBezTo>
                  <a:pt x="1009059" y="27714"/>
                  <a:pt x="1184497" y="114546"/>
                  <a:pt x="1374111" y="112774"/>
                </a:cubicBezTo>
                <a:cubicBezTo>
                  <a:pt x="1563725" y="111002"/>
                  <a:pt x="1710809" y="20625"/>
                  <a:pt x="1948269" y="17081"/>
                </a:cubicBezTo>
                <a:cubicBezTo>
                  <a:pt x="2185729" y="13537"/>
                  <a:pt x="2549008" y="89737"/>
                  <a:pt x="2798873" y="91509"/>
                </a:cubicBezTo>
                <a:cubicBezTo>
                  <a:pt x="3048738" y="93281"/>
                  <a:pt x="3243669" y="33030"/>
                  <a:pt x="3447460" y="27714"/>
                </a:cubicBezTo>
                <a:cubicBezTo>
                  <a:pt x="3651251" y="22398"/>
                  <a:pt x="3915293" y="-48487"/>
                  <a:pt x="4021618" y="59611"/>
                </a:cubicBezTo>
                <a:cubicBezTo>
                  <a:pt x="4127943" y="167709"/>
                  <a:pt x="4064148" y="511495"/>
                  <a:pt x="4085413" y="676300"/>
                </a:cubicBezTo>
                <a:cubicBezTo>
                  <a:pt x="4106678" y="841105"/>
                  <a:pt x="4150980" y="917304"/>
                  <a:pt x="4149208" y="1048439"/>
                </a:cubicBezTo>
                <a:cubicBezTo>
                  <a:pt x="4147436" y="1179574"/>
                  <a:pt x="4087185" y="1284128"/>
                  <a:pt x="4074780" y="1463109"/>
                </a:cubicBezTo>
                <a:cubicBezTo>
                  <a:pt x="4062375" y="1642090"/>
                  <a:pt x="4101361" y="2000054"/>
                  <a:pt x="4074780" y="2122328"/>
                </a:cubicBezTo>
                <a:cubicBezTo>
                  <a:pt x="4048199" y="2244602"/>
                  <a:pt x="4007441" y="2175491"/>
                  <a:pt x="3915292" y="2196756"/>
                </a:cubicBezTo>
                <a:cubicBezTo>
                  <a:pt x="3823143" y="2218021"/>
                  <a:pt x="3692008" y="2246374"/>
                  <a:pt x="3521887" y="2249918"/>
                </a:cubicBezTo>
                <a:cubicBezTo>
                  <a:pt x="3351766" y="2253462"/>
                  <a:pt x="3135571" y="2209161"/>
                  <a:pt x="2894567" y="2218021"/>
                </a:cubicBezTo>
                <a:cubicBezTo>
                  <a:pt x="2653563" y="2226881"/>
                  <a:pt x="2343446" y="2303081"/>
                  <a:pt x="2075860" y="2303081"/>
                </a:cubicBezTo>
                <a:cubicBezTo>
                  <a:pt x="1808274" y="2303081"/>
                  <a:pt x="1569041" y="2226881"/>
                  <a:pt x="1289050" y="2218021"/>
                </a:cubicBezTo>
                <a:cubicBezTo>
                  <a:pt x="1009059" y="2209161"/>
                  <a:pt x="603250" y="2255234"/>
                  <a:pt x="395915" y="2249918"/>
                </a:cubicBezTo>
                <a:cubicBezTo>
                  <a:pt x="188580" y="2244602"/>
                  <a:pt x="105292" y="2265867"/>
                  <a:pt x="45041" y="2186123"/>
                </a:cubicBezTo>
                <a:cubicBezTo>
                  <a:pt x="-15210" y="2106379"/>
                  <a:pt x="41496" y="1900816"/>
                  <a:pt x="34408" y="1771453"/>
                </a:cubicBezTo>
                <a:cubicBezTo>
                  <a:pt x="27320" y="1642090"/>
                  <a:pt x="-9894" y="1572978"/>
                  <a:pt x="2511" y="1409946"/>
                </a:cubicBezTo>
                <a:cubicBezTo>
                  <a:pt x="14916" y="1246914"/>
                  <a:pt x="96431" y="977556"/>
                  <a:pt x="108836" y="793258"/>
                </a:cubicBezTo>
                <a:cubicBezTo>
                  <a:pt x="121241" y="608960"/>
                  <a:pt x="69851" y="412258"/>
                  <a:pt x="76939" y="304160"/>
                </a:cubicBezTo>
                <a:cubicBezTo>
                  <a:pt x="84027" y="196062"/>
                  <a:pt x="60990" y="158848"/>
                  <a:pt x="183264" y="112774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9" name="任意多边形: 形状 5"/>
          <p:cNvSpPr/>
          <p:nvPr/>
        </p:nvSpPr>
        <p:spPr>
          <a:xfrm>
            <a:off x="4542790" y="4183380"/>
            <a:ext cx="3105785" cy="1125220"/>
          </a:xfrm>
          <a:custGeom>
            <a:avLst/>
            <a:gdLst>
              <a:gd name="connsiteX0" fmla="*/ 183264 w 4149259"/>
              <a:gd name="connsiteY0" fmla="*/ 112774 h 2303081"/>
              <a:gd name="connsiteX1" fmla="*/ 810585 w 4149259"/>
              <a:gd name="connsiteY1" fmla="*/ 27714 h 2303081"/>
              <a:gd name="connsiteX2" fmla="*/ 1374111 w 4149259"/>
              <a:gd name="connsiteY2" fmla="*/ 112774 h 2303081"/>
              <a:gd name="connsiteX3" fmla="*/ 1948269 w 4149259"/>
              <a:gd name="connsiteY3" fmla="*/ 17081 h 2303081"/>
              <a:gd name="connsiteX4" fmla="*/ 2798873 w 4149259"/>
              <a:gd name="connsiteY4" fmla="*/ 91509 h 2303081"/>
              <a:gd name="connsiteX5" fmla="*/ 3447460 w 4149259"/>
              <a:gd name="connsiteY5" fmla="*/ 27714 h 2303081"/>
              <a:gd name="connsiteX6" fmla="*/ 4021618 w 4149259"/>
              <a:gd name="connsiteY6" fmla="*/ 59611 h 2303081"/>
              <a:gd name="connsiteX7" fmla="*/ 4085413 w 4149259"/>
              <a:gd name="connsiteY7" fmla="*/ 676300 h 2303081"/>
              <a:gd name="connsiteX8" fmla="*/ 4149208 w 4149259"/>
              <a:gd name="connsiteY8" fmla="*/ 1048439 h 2303081"/>
              <a:gd name="connsiteX9" fmla="*/ 4074780 w 4149259"/>
              <a:gd name="connsiteY9" fmla="*/ 1463109 h 2303081"/>
              <a:gd name="connsiteX10" fmla="*/ 4074780 w 4149259"/>
              <a:gd name="connsiteY10" fmla="*/ 2122328 h 2303081"/>
              <a:gd name="connsiteX11" fmla="*/ 3915292 w 4149259"/>
              <a:gd name="connsiteY11" fmla="*/ 2196756 h 2303081"/>
              <a:gd name="connsiteX12" fmla="*/ 3521887 w 4149259"/>
              <a:gd name="connsiteY12" fmla="*/ 2249918 h 2303081"/>
              <a:gd name="connsiteX13" fmla="*/ 2894567 w 4149259"/>
              <a:gd name="connsiteY13" fmla="*/ 2218021 h 2303081"/>
              <a:gd name="connsiteX14" fmla="*/ 2075860 w 4149259"/>
              <a:gd name="connsiteY14" fmla="*/ 2303081 h 2303081"/>
              <a:gd name="connsiteX15" fmla="*/ 1289050 w 4149259"/>
              <a:gd name="connsiteY15" fmla="*/ 2218021 h 2303081"/>
              <a:gd name="connsiteX16" fmla="*/ 395915 w 4149259"/>
              <a:gd name="connsiteY16" fmla="*/ 2249918 h 2303081"/>
              <a:gd name="connsiteX17" fmla="*/ 45041 w 4149259"/>
              <a:gd name="connsiteY17" fmla="*/ 2186123 h 2303081"/>
              <a:gd name="connsiteX18" fmla="*/ 34408 w 4149259"/>
              <a:gd name="connsiteY18" fmla="*/ 1771453 h 2303081"/>
              <a:gd name="connsiteX19" fmla="*/ 2511 w 4149259"/>
              <a:gd name="connsiteY19" fmla="*/ 1409946 h 2303081"/>
              <a:gd name="connsiteX20" fmla="*/ 108836 w 4149259"/>
              <a:gd name="connsiteY20" fmla="*/ 793258 h 2303081"/>
              <a:gd name="connsiteX21" fmla="*/ 76939 w 4149259"/>
              <a:gd name="connsiteY21" fmla="*/ 304160 h 2303081"/>
              <a:gd name="connsiteX22" fmla="*/ 183264 w 4149259"/>
              <a:gd name="connsiteY22" fmla="*/ 112774 h 23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9259" h="2303081">
                <a:moveTo>
                  <a:pt x="183264" y="112774"/>
                </a:moveTo>
                <a:cubicBezTo>
                  <a:pt x="305538" y="66700"/>
                  <a:pt x="612111" y="27714"/>
                  <a:pt x="810585" y="27714"/>
                </a:cubicBezTo>
                <a:cubicBezTo>
                  <a:pt x="1009059" y="27714"/>
                  <a:pt x="1184497" y="114546"/>
                  <a:pt x="1374111" y="112774"/>
                </a:cubicBezTo>
                <a:cubicBezTo>
                  <a:pt x="1563725" y="111002"/>
                  <a:pt x="1710809" y="20625"/>
                  <a:pt x="1948269" y="17081"/>
                </a:cubicBezTo>
                <a:cubicBezTo>
                  <a:pt x="2185729" y="13537"/>
                  <a:pt x="2549008" y="89737"/>
                  <a:pt x="2798873" y="91509"/>
                </a:cubicBezTo>
                <a:cubicBezTo>
                  <a:pt x="3048738" y="93281"/>
                  <a:pt x="3243669" y="33030"/>
                  <a:pt x="3447460" y="27714"/>
                </a:cubicBezTo>
                <a:cubicBezTo>
                  <a:pt x="3651251" y="22398"/>
                  <a:pt x="3915293" y="-48487"/>
                  <a:pt x="4021618" y="59611"/>
                </a:cubicBezTo>
                <a:cubicBezTo>
                  <a:pt x="4127943" y="167709"/>
                  <a:pt x="4064148" y="511495"/>
                  <a:pt x="4085413" y="676300"/>
                </a:cubicBezTo>
                <a:cubicBezTo>
                  <a:pt x="4106678" y="841105"/>
                  <a:pt x="4150980" y="917304"/>
                  <a:pt x="4149208" y="1048439"/>
                </a:cubicBezTo>
                <a:cubicBezTo>
                  <a:pt x="4147436" y="1179574"/>
                  <a:pt x="4087185" y="1284128"/>
                  <a:pt x="4074780" y="1463109"/>
                </a:cubicBezTo>
                <a:cubicBezTo>
                  <a:pt x="4062375" y="1642090"/>
                  <a:pt x="4101361" y="2000054"/>
                  <a:pt x="4074780" y="2122328"/>
                </a:cubicBezTo>
                <a:cubicBezTo>
                  <a:pt x="4048199" y="2244602"/>
                  <a:pt x="4007441" y="2175491"/>
                  <a:pt x="3915292" y="2196756"/>
                </a:cubicBezTo>
                <a:cubicBezTo>
                  <a:pt x="3823143" y="2218021"/>
                  <a:pt x="3692008" y="2246374"/>
                  <a:pt x="3521887" y="2249918"/>
                </a:cubicBezTo>
                <a:cubicBezTo>
                  <a:pt x="3351766" y="2253462"/>
                  <a:pt x="3135571" y="2209161"/>
                  <a:pt x="2894567" y="2218021"/>
                </a:cubicBezTo>
                <a:cubicBezTo>
                  <a:pt x="2653563" y="2226881"/>
                  <a:pt x="2343446" y="2303081"/>
                  <a:pt x="2075860" y="2303081"/>
                </a:cubicBezTo>
                <a:cubicBezTo>
                  <a:pt x="1808274" y="2303081"/>
                  <a:pt x="1569041" y="2226881"/>
                  <a:pt x="1289050" y="2218021"/>
                </a:cubicBezTo>
                <a:cubicBezTo>
                  <a:pt x="1009059" y="2209161"/>
                  <a:pt x="603250" y="2255234"/>
                  <a:pt x="395915" y="2249918"/>
                </a:cubicBezTo>
                <a:cubicBezTo>
                  <a:pt x="188580" y="2244602"/>
                  <a:pt x="105292" y="2265867"/>
                  <a:pt x="45041" y="2186123"/>
                </a:cubicBezTo>
                <a:cubicBezTo>
                  <a:pt x="-15210" y="2106379"/>
                  <a:pt x="41496" y="1900816"/>
                  <a:pt x="34408" y="1771453"/>
                </a:cubicBezTo>
                <a:cubicBezTo>
                  <a:pt x="27320" y="1642090"/>
                  <a:pt x="-9894" y="1572978"/>
                  <a:pt x="2511" y="1409946"/>
                </a:cubicBezTo>
                <a:cubicBezTo>
                  <a:pt x="14916" y="1246914"/>
                  <a:pt x="96431" y="977556"/>
                  <a:pt x="108836" y="793258"/>
                </a:cubicBezTo>
                <a:cubicBezTo>
                  <a:pt x="121241" y="608960"/>
                  <a:pt x="69851" y="412258"/>
                  <a:pt x="76939" y="304160"/>
                </a:cubicBezTo>
                <a:cubicBezTo>
                  <a:pt x="84027" y="196062"/>
                  <a:pt x="60990" y="158848"/>
                  <a:pt x="183264" y="112774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5"/>
          <p:cNvSpPr/>
          <p:nvPr/>
        </p:nvSpPr>
        <p:spPr>
          <a:xfrm>
            <a:off x="8211820" y="4183380"/>
            <a:ext cx="3029585" cy="1050925"/>
          </a:xfrm>
          <a:custGeom>
            <a:avLst/>
            <a:gdLst>
              <a:gd name="connsiteX0" fmla="*/ 183264 w 4149259"/>
              <a:gd name="connsiteY0" fmla="*/ 112774 h 2303081"/>
              <a:gd name="connsiteX1" fmla="*/ 810585 w 4149259"/>
              <a:gd name="connsiteY1" fmla="*/ 27714 h 2303081"/>
              <a:gd name="connsiteX2" fmla="*/ 1374111 w 4149259"/>
              <a:gd name="connsiteY2" fmla="*/ 112774 h 2303081"/>
              <a:gd name="connsiteX3" fmla="*/ 1948269 w 4149259"/>
              <a:gd name="connsiteY3" fmla="*/ 17081 h 2303081"/>
              <a:gd name="connsiteX4" fmla="*/ 2798873 w 4149259"/>
              <a:gd name="connsiteY4" fmla="*/ 91509 h 2303081"/>
              <a:gd name="connsiteX5" fmla="*/ 3447460 w 4149259"/>
              <a:gd name="connsiteY5" fmla="*/ 27714 h 2303081"/>
              <a:gd name="connsiteX6" fmla="*/ 4021618 w 4149259"/>
              <a:gd name="connsiteY6" fmla="*/ 59611 h 2303081"/>
              <a:gd name="connsiteX7" fmla="*/ 4085413 w 4149259"/>
              <a:gd name="connsiteY7" fmla="*/ 676300 h 2303081"/>
              <a:gd name="connsiteX8" fmla="*/ 4149208 w 4149259"/>
              <a:gd name="connsiteY8" fmla="*/ 1048439 h 2303081"/>
              <a:gd name="connsiteX9" fmla="*/ 4074780 w 4149259"/>
              <a:gd name="connsiteY9" fmla="*/ 1463109 h 2303081"/>
              <a:gd name="connsiteX10" fmla="*/ 4074780 w 4149259"/>
              <a:gd name="connsiteY10" fmla="*/ 2122328 h 2303081"/>
              <a:gd name="connsiteX11" fmla="*/ 3915292 w 4149259"/>
              <a:gd name="connsiteY11" fmla="*/ 2196756 h 2303081"/>
              <a:gd name="connsiteX12" fmla="*/ 3521887 w 4149259"/>
              <a:gd name="connsiteY12" fmla="*/ 2249918 h 2303081"/>
              <a:gd name="connsiteX13" fmla="*/ 2894567 w 4149259"/>
              <a:gd name="connsiteY13" fmla="*/ 2218021 h 2303081"/>
              <a:gd name="connsiteX14" fmla="*/ 2075860 w 4149259"/>
              <a:gd name="connsiteY14" fmla="*/ 2303081 h 2303081"/>
              <a:gd name="connsiteX15" fmla="*/ 1289050 w 4149259"/>
              <a:gd name="connsiteY15" fmla="*/ 2218021 h 2303081"/>
              <a:gd name="connsiteX16" fmla="*/ 395915 w 4149259"/>
              <a:gd name="connsiteY16" fmla="*/ 2249918 h 2303081"/>
              <a:gd name="connsiteX17" fmla="*/ 45041 w 4149259"/>
              <a:gd name="connsiteY17" fmla="*/ 2186123 h 2303081"/>
              <a:gd name="connsiteX18" fmla="*/ 34408 w 4149259"/>
              <a:gd name="connsiteY18" fmla="*/ 1771453 h 2303081"/>
              <a:gd name="connsiteX19" fmla="*/ 2511 w 4149259"/>
              <a:gd name="connsiteY19" fmla="*/ 1409946 h 2303081"/>
              <a:gd name="connsiteX20" fmla="*/ 108836 w 4149259"/>
              <a:gd name="connsiteY20" fmla="*/ 793258 h 2303081"/>
              <a:gd name="connsiteX21" fmla="*/ 76939 w 4149259"/>
              <a:gd name="connsiteY21" fmla="*/ 304160 h 2303081"/>
              <a:gd name="connsiteX22" fmla="*/ 183264 w 4149259"/>
              <a:gd name="connsiteY22" fmla="*/ 112774 h 23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9259" h="2303081">
                <a:moveTo>
                  <a:pt x="183264" y="112774"/>
                </a:moveTo>
                <a:cubicBezTo>
                  <a:pt x="305538" y="66700"/>
                  <a:pt x="612111" y="27714"/>
                  <a:pt x="810585" y="27714"/>
                </a:cubicBezTo>
                <a:cubicBezTo>
                  <a:pt x="1009059" y="27714"/>
                  <a:pt x="1184497" y="114546"/>
                  <a:pt x="1374111" y="112774"/>
                </a:cubicBezTo>
                <a:cubicBezTo>
                  <a:pt x="1563725" y="111002"/>
                  <a:pt x="1710809" y="20625"/>
                  <a:pt x="1948269" y="17081"/>
                </a:cubicBezTo>
                <a:cubicBezTo>
                  <a:pt x="2185729" y="13537"/>
                  <a:pt x="2549008" y="89737"/>
                  <a:pt x="2798873" y="91509"/>
                </a:cubicBezTo>
                <a:cubicBezTo>
                  <a:pt x="3048738" y="93281"/>
                  <a:pt x="3243669" y="33030"/>
                  <a:pt x="3447460" y="27714"/>
                </a:cubicBezTo>
                <a:cubicBezTo>
                  <a:pt x="3651251" y="22398"/>
                  <a:pt x="3915293" y="-48487"/>
                  <a:pt x="4021618" y="59611"/>
                </a:cubicBezTo>
                <a:cubicBezTo>
                  <a:pt x="4127943" y="167709"/>
                  <a:pt x="4064148" y="511495"/>
                  <a:pt x="4085413" y="676300"/>
                </a:cubicBezTo>
                <a:cubicBezTo>
                  <a:pt x="4106678" y="841105"/>
                  <a:pt x="4150980" y="917304"/>
                  <a:pt x="4149208" y="1048439"/>
                </a:cubicBezTo>
                <a:cubicBezTo>
                  <a:pt x="4147436" y="1179574"/>
                  <a:pt x="4087185" y="1284128"/>
                  <a:pt x="4074780" y="1463109"/>
                </a:cubicBezTo>
                <a:cubicBezTo>
                  <a:pt x="4062375" y="1642090"/>
                  <a:pt x="4101361" y="2000054"/>
                  <a:pt x="4074780" y="2122328"/>
                </a:cubicBezTo>
                <a:cubicBezTo>
                  <a:pt x="4048199" y="2244602"/>
                  <a:pt x="4007441" y="2175491"/>
                  <a:pt x="3915292" y="2196756"/>
                </a:cubicBezTo>
                <a:cubicBezTo>
                  <a:pt x="3823143" y="2218021"/>
                  <a:pt x="3692008" y="2246374"/>
                  <a:pt x="3521887" y="2249918"/>
                </a:cubicBezTo>
                <a:cubicBezTo>
                  <a:pt x="3351766" y="2253462"/>
                  <a:pt x="3135571" y="2209161"/>
                  <a:pt x="2894567" y="2218021"/>
                </a:cubicBezTo>
                <a:cubicBezTo>
                  <a:pt x="2653563" y="2226881"/>
                  <a:pt x="2343446" y="2303081"/>
                  <a:pt x="2075860" y="2303081"/>
                </a:cubicBezTo>
                <a:cubicBezTo>
                  <a:pt x="1808274" y="2303081"/>
                  <a:pt x="1569041" y="2226881"/>
                  <a:pt x="1289050" y="2218021"/>
                </a:cubicBezTo>
                <a:cubicBezTo>
                  <a:pt x="1009059" y="2209161"/>
                  <a:pt x="603250" y="2255234"/>
                  <a:pt x="395915" y="2249918"/>
                </a:cubicBezTo>
                <a:cubicBezTo>
                  <a:pt x="188580" y="2244602"/>
                  <a:pt x="105292" y="2265867"/>
                  <a:pt x="45041" y="2186123"/>
                </a:cubicBezTo>
                <a:cubicBezTo>
                  <a:pt x="-15210" y="2106379"/>
                  <a:pt x="41496" y="1900816"/>
                  <a:pt x="34408" y="1771453"/>
                </a:cubicBezTo>
                <a:cubicBezTo>
                  <a:pt x="27320" y="1642090"/>
                  <a:pt x="-9894" y="1572978"/>
                  <a:pt x="2511" y="1409946"/>
                </a:cubicBezTo>
                <a:cubicBezTo>
                  <a:pt x="14916" y="1246914"/>
                  <a:pt x="96431" y="977556"/>
                  <a:pt x="108836" y="793258"/>
                </a:cubicBezTo>
                <a:cubicBezTo>
                  <a:pt x="121241" y="608960"/>
                  <a:pt x="69851" y="412258"/>
                  <a:pt x="76939" y="304160"/>
                </a:cubicBezTo>
                <a:cubicBezTo>
                  <a:pt x="84027" y="196062"/>
                  <a:pt x="60990" y="158848"/>
                  <a:pt x="183264" y="112774"/>
                </a:cubicBezTo>
                <a:close/>
              </a:path>
            </a:pathLst>
          </a:custGeom>
          <a:noFill/>
          <a:ln w="31750" cap="rnd">
            <a:solidFill>
              <a:schemeClr val="accent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27670" y="792480"/>
            <a:ext cx="6096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400" b="1" noProof="0" dirty="0">
                <a:solidFill>
                  <a:srgbClr val="3891D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解决的需求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989614" y="581052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noProof="0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产品定位分析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5" t="36899" r="67283" b="36977"/>
          <a:stretch/>
        </p:blipFill>
        <p:spPr>
          <a:xfrm>
            <a:off x="5371482" y="2443116"/>
            <a:ext cx="1296000" cy="1110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1" y="1329978"/>
            <a:ext cx="5559354" cy="4387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75755" y="2284730"/>
            <a:ext cx="4262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latin typeface="+mj-ea"/>
                <a:ea typeface="+mj-ea"/>
              </a:rPr>
              <a:t>PART  FOUR</a:t>
            </a:r>
            <a:endParaRPr lang="zh-CN" altLang="en-US" sz="540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62233" y="3268215"/>
            <a:ext cx="3903528" cy="140208"/>
            <a:chOff x="6762233" y="3268215"/>
            <a:chExt cx="3903528" cy="14020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762233" y="3334422"/>
              <a:ext cx="3903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9569152" y="3268215"/>
              <a:ext cx="829056" cy="140208"/>
            </a:xfrm>
            <a:prstGeom prst="rect">
              <a:avLst/>
            </a:prstGeom>
            <a:gradFill>
              <a:gsLst>
                <a:gs pos="4700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7803160" y="3572330"/>
            <a:ext cx="3232702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/>
                </a:solidFill>
                <a:latin typeface="+mn-ea"/>
                <a:sym typeface="+mn-ea"/>
              </a:rPr>
              <a:t>产品总结</a:t>
            </a:r>
            <a:endParaRPr lang="zh-CN" altLang="en-US" sz="5400" b="1" dirty="0">
              <a:solidFill>
                <a:schemeClr val="tx1"/>
              </a:solidFill>
              <a:latin typeface="+mn-ea"/>
              <a:ea typeface="+mj-ea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50658" y="3618287"/>
            <a:ext cx="987915" cy="923328"/>
            <a:chOff x="6750658" y="3618287"/>
            <a:chExt cx="987915" cy="923328"/>
          </a:xfrm>
        </p:grpSpPr>
        <p:sp>
          <p:nvSpPr>
            <p:cNvPr id="11" name="椭圆 10"/>
            <p:cNvSpPr/>
            <p:nvPr/>
          </p:nvSpPr>
          <p:spPr>
            <a:xfrm>
              <a:off x="6750658" y="3618287"/>
              <a:ext cx="923328" cy="9233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815245" y="3686906"/>
              <a:ext cx="923328" cy="768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04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61964" y="281186"/>
            <a:ext cx="87249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solidFill>
                  <a:schemeClr val="bg1"/>
                </a:solidFill>
                <a:latin typeface="+mn-ea"/>
              </a:rPr>
              <a:t>04</a:t>
            </a:r>
            <a:endParaRPr lang="zh-CN" altLang="en-US" sz="44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989614" y="581052"/>
            <a:ext cx="5669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noProof="0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产品设计分析（产品功能）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913765" y="2000250"/>
            <a:ext cx="4716783" cy="730250"/>
            <a:chOff x="1110" y="3325"/>
            <a:chExt cx="7397" cy="1150"/>
          </a:xfrm>
        </p:grpSpPr>
        <p:sp>
          <p:nvSpPr>
            <p:cNvPr id="3" name="文本框 2"/>
            <p:cNvSpPr txBox="1"/>
            <p:nvPr/>
          </p:nvSpPr>
          <p:spPr>
            <a:xfrm>
              <a:off x="1334" y="3579"/>
              <a:ext cx="7173" cy="6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zh-CN" sz="2200" kern="1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支持</a:t>
              </a:r>
              <a:r>
                <a:rPr lang="zh-CN" altLang="zh-CN" sz="2200" kern="1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发文字</a:t>
              </a:r>
              <a:r>
                <a:rPr lang="zh-CN" altLang="zh-CN" sz="2200" kern="1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、图片、表情等</a:t>
              </a:r>
            </a:p>
          </p:txBody>
        </p:sp>
        <p:sp>
          <p:nvSpPr>
            <p:cNvPr id="12" name="任意多边形: 形状 5"/>
            <p:cNvSpPr/>
            <p:nvPr/>
          </p:nvSpPr>
          <p:spPr>
            <a:xfrm>
              <a:off x="1110" y="3325"/>
              <a:ext cx="7234" cy="1150"/>
            </a:xfrm>
            <a:custGeom>
              <a:avLst/>
              <a:gdLst>
                <a:gd name="connsiteX0" fmla="*/ 183264 w 4149259"/>
                <a:gd name="connsiteY0" fmla="*/ 112774 h 2303081"/>
                <a:gd name="connsiteX1" fmla="*/ 810585 w 4149259"/>
                <a:gd name="connsiteY1" fmla="*/ 27714 h 2303081"/>
                <a:gd name="connsiteX2" fmla="*/ 1374111 w 4149259"/>
                <a:gd name="connsiteY2" fmla="*/ 112774 h 2303081"/>
                <a:gd name="connsiteX3" fmla="*/ 1948269 w 4149259"/>
                <a:gd name="connsiteY3" fmla="*/ 17081 h 2303081"/>
                <a:gd name="connsiteX4" fmla="*/ 2798873 w 4149259"/>
                <a:gd name="connsiteY4" fmla="*/ 91509 h 2303081"/>
                <a:gd name="connsiteX5" fmla="*/ 3447460 w 4149259"/>
                <a:gd name="connsiteY5" fmla="*/ 27714 h 2303081"/>
                <a:gd name="connsiteX6" fmla="*/ 4021618 w 4149259"/>
                <a:gd name="connsiteY6" fmla="*/ 59611 h 2303081"/>
                <a:gd name="connsiteX7" fmla="*/ 4085413 w 4149259"/>
                <a:gd name="connsiteY7" fmla="*/ 676300 h 2303081"/>
                <a:gd name="connsiteX8" fmla="*/ 4149208 w 4149259"/>
                <a:gd name="connsiteY8" fmla="*/ 1048439 h 2303081"/>
                <a:gd name="connsiteX9" fmla="*/ 4074780 w 4149259"/>
                <a:gd name="connsiteY9" fmla="*/ 1463109 h 2303081"/>
                <a:gd name="connsiteX10" fmla="*/ 4074780 w 4149259"/>
                <a:gd name="connsiteY10" fmla="*/ 2122328 h 2303081"/>
                <a:gd name="connsiteX11" fmla="*/ 3915292 w 4149259"/>
                <a:gd name="connsiteY11" fmla="*/ 2196756 h 2303081"/>
                <a:gd name="connsiteX12" fmla="*/ 3521887 w 4149259"/>
                <a:gd name="connsiteY12" fmla="*/ 2249918 h 2303081"/>
                <a:gd name="connsiteX13" fmla="*/ 2894567 w 4149259"/>
                <a:gd name="connsiteY13" fmla="*/ 2218021 h 2303081"/>
                <a:gd name="connsiteX14" fmla="*/ 2075860 w 4149259"/>
                <a:gd name="connsiteY14" fmla="*/ 2303081 h 2303081"/>
                <a:gd name="connsiteX15" fmla="*/ 1289050 w 4149259"/>
                <a:gd name="connsiteY15" fmla="*/ 2218021 h 2303081"/>
                <a:gd name="connsiteX16" fmla="*/ 395915 w 4149259"/>
                <a:gd name="connsiteY16" fmla="*/ 2249918 h 2303081"/>
                <a:gd name="connsiteX17" fmla="*/ 45041 w 4149259"/>
                <a:gd name="connsiteY17" fmla="*/ 2186123 h 2303081"/>
                <a:gd name="connsiteX18" fmla="*/ 34408 w 4149259"/>
                <a:gd name="connsiteY18" fmla="*/ 1771453 h 2303081"/>
                <a:gd name="connsiteX19" fmla="*/ 2511 w 4149259"/>
                <a:gd name="connsiteY19" fmla="*/ 1409946 h 2303081"/>
                <a:gd name="connsiteX20" fmla="*/ 108836 w 4149259"/>
                <a:gd name="connsiteY20" fmla="*/ 793258 h 2303081"/>
                <a:gd name="connsiteX21" fmla="*/ 76939 w 4149259"/>
                <a:gd name="connsiteY21" fmla="*/ 304160 h 2303081"/>
                <a:gd name="connsiteX22" fmla="*/ 183264 w 4149259"/>
                <a:gd name="connsiteY22" fmla="*/ 112774 h 2303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49259" h="2303081">
                  <a:moveTo>
                    <a:pt x="183264" y="112774"/>
                  </a:moveTo>
                  <a:cubicBezTo>
                    <a:pt x="305538" y="66700"/>
                    <a:pt x="612111" y="27714"/>
                    <a:pt x="810585" y="27714"/>
                  </a:cubicBezTo>
                  <a:cubicBezTo>
                    <a:pt x="1009059" y="27714"/>
                    <a:pt x="1184497" y="114546"/>
                    <a:pt x="1374111" y="112774"/>
                  </a:cubicBezTo>
                  <a:cubicBezTo>
                    <a:pt x="1563725" y="111002"/>
                    <a:pt x="1710809" y="20625"/>
                    <a:pt x="1948269" y="17081"/>
                  </a:cubicBezTo>
                  <a:cubicBezTo>
                    <a:pt x="2185729" y="13537"/>
                    <a:pt x="2549008" y="89737"/>
                    <a:pt x="2798873" y="91509"/>
                  </a:cubicBezTo>
                  <a:cubicBezTo>
                    <a:pt x="3048738" y="93281"/>
                    <a:pt x="3243669" y="33030"/>
                    <a:pt x="3447460" y="27714"/>
                  </a:cubicBezTo>
                  <a:cubicBezTo>
                    <a:pt x="3651251" y="22398"/>
                    <a:pt x="3915293" y="-48487"/>
                    <a:pt x="4021618" y="59611"/>
                  </a:cubicBezTo>
                  <a:cubicBezTo>
                    <a:pt x="4127943" y="167709"/>
                    <a:pt x="4064148" y="511495"/>
                    <a:pt x="4085413" y="676300"/>
                  </a:cubicBezTo>
                  <a:cubicBezTo>
                    <a:pt x="4106678" y="841105"/>
                    <a:pt x="4150980" y="917304"/>
                    <a:pt x="4149208" y="1048439"/>
                  </a:cubicBezTo>
                  <a:cubicBezTo>
                    <a:pt x="4147436" y="1179574"/>
                    <a:pt x="4087185" y="1284128"/>
                    <a:pt x="4074780" y="1463109"/>
                  </a:cubicBezTo>
                  <a:cubicBezTo>
                    <a:pt x="4062375" y="1642090"/>
                    <a:pt x="4101361" y="2000054"/>
                    <a:pt x="4074780" y="2122328"/>
                  </a:cubicBezTo>
                  <a:cubicBezTo>
                    <a:pt x="4048199" y="2244602"/>
                    <a:pt x="4007441" y="2175491"/>
                    <a:pt x="3915292" y="2196756"/>
                  </a:cubicBezTo>
                  <a:cubicBezTo>
                    <a:pt x="3823143" y="2218021"/>
                    <a:pt x="3692008" y="2246374"/>
                    <a:pt x="3521887" y="2249918"/>
                  </a:cubicBezTo>
                  <a:cubicBezTo>
                    <a:pt x="3351766" y="2253462"/>
                    <a:pt x="3135571" y="2209161"/>
                    <a:pt x="2894567" y="2218021"/>
                  </a:cubicBezTo>
                  <a:cubicBezTo>
                    <a:pt x="2653563" y="2226881"/>
                    <a:pt x="2343446" y="2303081"/>
                    <a:pt x="2075860" y="2303081"/>
                  </a:cubicBezTo>
                  <a:cubicBezTo>
                    <a:pt x="1808274" y="2303081"/>
                    <a:pt x="1569041" y="2226881"/>
                    <a:pt x="1289050" y="2218021"/>
                  </a:cubicBezTo>
                  <a:cubicBezTo>
                    <a:pt x="1009059" y="2209161"/>
                    <a:pt x="603250" y="2255234"/>
                    <a:pt x="395915" y="2249918"/>
                  </a:cubicBezTo>
                  <a:cubicBezTo>
                    <a:pt x="188580" y="2244602"/>
                    <a:pt x="105292" y="2265867"/>
                    <a:pt x="45041" y="2186123"/>
                  </a:cubicBezTo>
                  <a:cubicBezTo>
                    <a:pt x="-15210" y="2106379"/>
                    <a:pt x="41496" y="1900816"/>
                    <a:pt x="34408" y="1771453"/>
                  </a:cubicBezTo>
                  <a:cubicBezTo>
                    <a:pt x="27320" y="1642090"/>
                    <a:pt x="-9894" y="1572978"/>
                    <a:pt x="2511" y="1409946"/>
                  </a:cubicBezTo>
                  <a:cubicBezTo>
                    <a:pt x="14916" y="1246914"/>
                    <a:pt x="96431" y="977556"/>
                    <a:pt x="108836" y="793258"/>
                  </a:cubicBezTo>
                  <a:cubicBezTo>
                    <a:pt x="121241" y="608960"/>
                    <a:pt x="69851" y="412258"/>
                    <a:pt x="76939" y="304160"/>
                  </a:cubicBezTo>
                  <a:cubicBezTo>
                    <a:pt x="84027" y="196062"/>
                    <a:pt x="60990" y="158848"/>
                    <a:pt x="183264" y="112774"/>
                  </a:cubicBezTo>
                  <a:close/>
                </a:path>
              </a:pathLst>
            </a:custGeom>
            <a:noFill/>
            <a:ln w="31750" cap="rnd">
              <a:solidFill>
                <a:schemeClr val="accent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450965" y="2009775"/>
            <a:ext cx="4593590" cy="730250"/>
            <a:chOff x="10127" y="3341"/>
            <a:chExt cx="7234" cy="1150"/>
          </a:xfrm>
        </p:grpSpPr>
        <p:sp>
          <p:nvSpPr>
            <p:cNvPr id="4" name="文本框 3"/>
            <p:cNvSpPr txBox="1"/>
            <p:nvPr/>
          </p:nvSpPr>
          <p:spPr>
            <a:xfrm>
              <a:off x="10391" y="3579"/>
              <a:ext cx="6901" cy="6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zh-CN" sz="2200" kern="1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支持一对一私聊和多对多群聊</a:t>
              </a:r>
            </a:p>
          </p:txBody>
        </p:sp>
        <p:sp>
          <p:nvSpPr>
            <p:cNvPr id="14" name="任意多边形: 形状 5"/>
            <p:cNvSpPr/>
            <p:nvPr/>
          </p:nvSpPr>
          <p:spPr>
            <a:xfrm>
              <a:off x="10127" y="3341"/>
              <a:ext cx="7234" cy="1150"/>
            </a:xfrm>
            <a:custGeom>
              <a:avLst/>
              <a:gdLst>
                <a:gd name="connsiteX0" fmla="*/ 183264 w 4149259"/>
                <a:gd name="connsiteY0" fmla="*/ 112774 h 2303081"/>
                <a:gd name="connsiteX1" fmla="*/ 810585 w 4149259"/>
                <a:gd name="connsiteY1" fmla="*/ 27714 h 2303081"/>
                <a:gd name="connsiteX2" fmla="*/ 1374111 w 4149259"/>
                <a:gd name="connsiteY2" fmla="*/ 112774 h 2303081"/>
                <a:gd name="connsiteX3" fmla="*/ 1948269 w 4149259"/>
                <a:gd name="connsiteY3" fmla="*/ 17081 h 2303081"/>
                <a:gd name="connsiteX4" fmla="*/ 2798873 w 4149259"/>
                <a:gd name="connsiteY4" fmla="*/ 91509 h 2303081"/>
                <a:gd name="connsiteX5" fmla="*/ 3447460 w 4149259"/>
                <a:gd name="connsiteY5" fmla="*/ 27714 h 2303081"/>
                <a:gd name="connsiteX6" fmla="*/ 4021618 w 4149259"/>
                <a:gd name="connsiteY6" fmla="*/ 59611 h 2303081"/>
                <a:gd name="connsiteX7" fmla="*/ 4085413 w 4149259"/>
                <a:gd name="connsiteY7" fmla="*/ 676300 h 2303081"/>
                <a:gd name="connsiteX8" fmla="*/ 4149208 w 4149259"/>
                <a:gd name="connsiteY8" fmla="*/ 1048439 h 2303081"/>
                <a:gd name="connsiteX9" fmla="*/ 4074780 w 4149259"/>
                <a:gd name="connsiteY9" fmla="*/ 1463109 h 2303081"/>
                <a:gd name="connsiteX10" fmla="*/ 4074780 w 4149259"/>
                <a:gd name="connsiteY10" fmla="*/ 2122328 h 2303081"/>
                <a:gd name="connsiteX11" fmla="*/ 3915292 w 4149259"/>
                <a:gd name="connsiteY11" fmla="*/ 2196756 h 2303081"/>
                <a:gd name="connsiteX12" fmla="*/ 3521887 w 4149259"/>
                <a:gd name="connsiteY12" fmla="*/ 2249918 h 2303081"/>
                <a:gd name="connsiteX13" fmla="*/ 2894567 w 4149259"/>
                <a:gd name="connsiteY13" fmla="*/ 2218021 h 2303081"/>
                <a:gd name="connsiteX14" fmla="*/ 2075860 w 4149259"/>
                <a:gd name="connsiteY14" fmla="*/ 2303081 h 2303081"/>
                <a:gd name="connsiteX15" fmla="*/ 1289050 w 4149259"/>
                <a:gd name="connsiteY15" fmla="*/ 2218021 h 2303081"/>
                <a:gd name="connsiteX16" fmla="*/ 395915 w 4149259"/>
                <a:gd name="connsiteY16" fmla="*/ 2249918 h 2303081"/>
                <a:gd name="connsiteX17" fmla="*/ 45041 w 4149259"/>
                <a:gd name="connsiteY17" fmla="*/ 2186123 h 2303081"/>
                <a:gd name="connsiteX18" fmla="*/ 34408 w 4149259"/>
                <a:gd name="connsiteY18" fmla="*/ 1771453 h 2303081"/>
                <a:gd name="connsiteX19" fmla="*/ 2511 w 4149259"/>
                <a:gd name="connsiteY19" fmla="*/ 1409946 h 2303081"/>
                <a:gd name="connsiteX20" fmla="*/ 108836 w 4149259"/>
                <a:gd name="connsiteY20" fmla="*/ 793258 h 2303081"/>
                <a:gd name="connsiteX21" fmla="*/ 76939 w 4149259"/>
                <a:gd name="connsiteY21" fmla="*/ 304160 h 2303081"/>
                <a:gd name="connsiteX22" fmla="*/ 183264 w 4149259"/>
                <a:gd name="connsiteY22" fmla="*/ 112774 h 2303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49259" h="2303081">
                  <a:moveTo>
                    <a:pt x="183264" y="112774"/>
                  </a:moveTo>
                  <a:cubicBezTo>
                    <a:pt x="305538" y="66700"/>
                    <a:pt x="612111" y="27714"/>
                    <a:pt x="810585" y="27714"/>
                  </a:cubicBezTo>
                  <a:cubicBezTo>
                    <a:pt x="1009059" y="27714"/>
                    <a:pt x="1184497" y="114546"/>
                    <a:pt x="1374111" y="112774"/>
                  </a:cubicBezTo>
                  <a:cubicBezTo>
                    <a:pt x="1563725" y="111002"/>
                    <a:pt x="1710809" y="20625"/>
                    <a:pt x="1948269" y="17081"/>
                  </a:cubicBezTo>
                  <a:cubicBezTo>
                    <a:pt x="2185729" y="13537"/>
                    <a:pt x="2549008" y="89737"/>
                    <a:pt x="2798873" y="91509"/>
                  </a:cubicBezTo>
                  <a:cubicBezTo>
                    <a:pt x="3048738" y="93281"/>
                    <a:pt x="3243669" y="33030"/>
                    <a:pt x="3447460" y="27714"/>
                  </a:cubicBezTo>
                  <a:cubicBezTo>
                    <a:pt x="3651251" y="22398"/>
                    <a:pt x="3915293" y="-48487"/>
                    <a:pt x="4021618" y="59611"/>
                  </a:cubicBezTo>
                  <a:cubicBezTo>
                    <a:pt x="4127943" y="167709"/>
                    <a:pt x="4064148" y="511495"/>
                    <a:pt x="4085413" y="676300"/>
                  </a:cubicBezTo>
                  <a:cubicBezTo>
                    <a:pt x="4106678" y="841105"/>
                    <a:pt x="4150980" y="917304"/>
                    <a:pt x="4149208" y="1048439"/>
                  </a:cubicBezTo>
                  <a:cubicBezTo>
                    <a:pt x="4147436" y="1179574"/>
                    <a:pt x="4087185" y="1284128"/>
                    <a:pt x="4074780" y="1463109"/>
                  </a:cubicBezTo>
                  <a:cubicBezTo>
                    <a:pt x="4062375" y="1642090"/>
                    <a:pt x="4101361" y="2000054"/>
                    <a:pt x="4074780" y="2122328"/>
                  </a:cubicBezTo>
                  <a:cubicBezTo>
                    <a:pt x="4048199" y="2244602"/>
                    <a:pt x="4007441" y="2175491"/>
                    <a:pt x="3915292" y="2196756"/>
                  </a:cubicBezTo>
                  <a:cubicBezTo>
                    <a:pt x="3823143" y="2218021"/>
                    <a:pt x="3692008" y="2246374"/>
                    <a:pt x="3521887" y="2249918"/>
                  </a:cubicBezTo>
                  <a:cubicBezTo>
                    <a:pt x="3351766" y="2253462"/>
                    <a:pt x="3135571" y="2209161"/>
                    <a:pt x="2894567" y="2218021"/>
                  </a:cubicBezTo>
                  <a:cubicBezTo>
                    <a:pt x="2653563" y="2226881"/>
                    <a:pt x="2343446" y="2303081"/>
                    <a:pt x="2075860" y="2303081"/>
                  </a:cubicBezTo>
                  <a:cubicBezTo>
                    <a:pt x="1808274" y="2303081"/>
                    <a:pt x="1569041" y="2226881"/>
                    <a:pt x="1289050" y="2218021"/>
                  </a:cubicBezTo>
                  <a:cubicBezTo>
                    <a:pt x="1009059" y="2209161"/>
                    <a:pt x="603250" y="2255234"/>
                    <a:pt x="395915" y="2249918"/>
                  </a:cubicBezTo>
                  <a:cubicBezTo>
                    <a:pt x="188580" y="2244602"/>
                    <a:pt x="105292" y="2265867"/>
                    <a:pt x="45041" y="2186123"/>
                  </a:cubicBezTo>
                  <a:cubicBezTo>
                    <a:pt x="-15210" y="2106379"/>
                    <a:pt x="41496" y="1900816"/>
                    <a:pt x="34408" y="1771453"/>
                  </a:cubicBezTo>
                  <a:cubicBezTo>
                    <a:pt x="27320" y="1642090"/>
                    <a:pt x="-9894" y="1572978"/>
                    <a:pt x="2511" y="1409946"/>
                  </a:cubicBezTo>
                  <a:cubicBezTo>
                    <a:pt x="14916" y="1246914"/>
                    <a:pt x="96431" y="977556"/>
                    <a:pt x="108836" y="793258"/>
                  </a:cubicBezTo>
                  <a:cubicBezTo>
                    <a:pt x="121241" y="608960"/>
                    <a:pt x="69851" y="412258"/>
                    <a:pt x="76939" y="304160"/>
                  </a:cubicBezTo>
                  <a:cubicBezTo>
                    <a:pt x="84027" y="196062"/>
                    <a:pt x="60990" y="158848"/>
                    <a:pt x="183264" y="112774"/>
                  </a:cubicBezTo>
                  <a:close/>
                </a:path>
              </a:pathLst>
            </a:custGeom>
            <a:noFill/>
            <a:ln w="31750" cap="rnd">
              <a:solidFill>
                <a:schemeClr val="accent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13765" y="3105150"/>
            <a:ext cx="4593590" cy="730250"/>
            <a:chOff x="1110" y="4947"/>
            <a:chExt cx="7234" cy="1150"/>
          </a:xfrm>
        </p:grpSpPr>
        <p:sp>
          <p:nvSpPr>
            <p:cNvPr id="5" name="文本框 4"/>
            <p:cNvSpPr txBox="1"/>
            <p:nvPr/>
          </p:nvSpPr>
          <p:spPr>
            <a:xfrm>
              <a:off x="1334" y="5173"/>
              <a:ext cx="6724" cy="6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zh-CN" sz="2200" kern="1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个人信息支持更改昵称、头像等</a:t>
              </a:r>
            </a:p>
          </p:txBody>
        </p:sp>
        <p:sp>
          <p:nvSpPr>
            <p:cNvPr id="15" name="任意多边形: 形状 5"/>
            <p:cNvSpPr/>
            <p:nvPr/>
          </p:nvSpPr>
          <p:spPr>
            <a:xfrm>
              <a:off x="1110" y="4947"/>
              <a:ext cx="7234" cy="1150"/>
            </a:xfrm>
            <a:custGeom>
              <a:avLst/>
              <a:gdLst>
                <a:gd name="connsiteX0" fmla="*/ 183264 w 4149259"/>
                <a:gd name="connsiteY0" fmla="*/ 112774 h 2303081"/>
                <a:gd name="connsiteX1" fmla="*/ 810585 w 4149259"/>
                <a:gd name="connsiteY1" fmla="*/ 27714 h 2303081"/>
                <a:gd name="connsiteX2" fmla="*/ 1374111 w 4149259"/>
                <a:gd name="connsiteY2" fmla="*/ 112774 h 2303081"/>
                <a:gd name="connsiteX3" fmla="*/ 1948269 w 4149259"/>
                <a:gd name="connsiteY3" fmla="*/ 17081 h 2303081"/>
                <a:gd name="connsiteX4" fmla="*/ 2798873 w 4149259"/>
                <a:gd name="connsiteY4" fmla="*/ 91509 h 2303081"/>
                <a:gd name="connsiteX5" fmla="*/ 3447460 w 4149259"/>
                <a:gd name="connsiteY5" fmla="*/ 27714 h 2303081"/>
                <a:gd name="connsiteX6" fmla="*/ 4021618 w 4149259"/>
                <a:gd name="connsiteY6" fmla="*/ 59611 h 2303081"/>
                <a:gd name="connsiteX7" fmla="*/ 4085413 w 4149259"/>
                <a:gd name="connsiteY7" fmla="*/ 676300 h 2303081"/>
                <a:gd name="connsiteX8" fmla="*/ 4149208 w 4149259"/>
                <a:gd name="connsiteY8" fmla="*/ 1048439 h 2303081"/>
                <a:gd name="connsiteX9" fmla="*/ 4074780 w 4149259"/>
                <a:gd name="connsiteY9" fmla="*/ 1463109 h 2303081"/>
                <a:gd name="connsiteX10" fmla="*/ 4074780 w 4149259"/>
                <a:gd name="connsiteY10" fmla="*/ 2122328 h 2303081"/>
                <a:gd name="connsiteX11" fmla="*/ 3915292 w 4149259"/>
                <a:gd name="connsiteY11" fmla="*/ 2196756 h 2303081"/>
                <a:gd name="connsiteX12" fmla="*/ 3521887 w 4149259"/>
                <a:gd name="connsiteY12" fmla="*/ 2249918 h 2303081"/>
                <a:gd name="connsiteX13" fmla="*/ 2894567 w 4149259"/>
                <a:gd name="connsiteY13" fmla="*/ 2218021 h 2303081"/>
                <a:gd name="connsiteX14" fmla="*/ 2075860 w 4149259"/>
                <a:gd name="connsiteY14" fmla="*/ 2303081 h 2303081"/>
                <a:gd name="connsiteX15" fmla="*/ 1289050 w 4149259"/>
                <a:gd name="connsiteY15" fmla="*/ 2218021 h 2303081"/>
                <a:gd name="connsiteX16" fmla="*/ 395915 w 4149259"/>
                <a:gd name="connsiteY16" fmla="*/ 2249918 h 2303081"/>
                <a:gd name="connsiteX17" fmla="*/ 45041 w 4149259"/>
                <a:gd name="connsiteY17" fmla="*/ 2186123 h 2303081"/>
                <a:gd name="connsiteX18" fmla="*/ 34408 w 4149259"/>
                <a:gd name="connsiteY18" fmla="*/ 1771453 h 2303081"/>
                <a:gd name="connsiteX19" fmla="*/ 2511 w 4149259"/>
                <a:gd name="connsiteY19" fmla="*/ 1409946 h 2303081"/>
                <a:gd name="connsiteX20" fmla="*/ 108836 w 4149259"/>
                <a:gd name="connsiteY20" fmla="*/ 793258 h 2303081"/>
                <a:gd name="connsiteX21" fmla="*/ 76939 w 4149259"/>
                <a:gd name="connsiteY21" fmla="*/ 304160 h 2303081"/>
                <a:gd name="connsiteX22" fmla="*/ 183264 w 4149259"/>
                <a:gd name="connsiteY22" fmla="*/ 112774 h 2303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49259" h="2303081">
                  <a:moveTo>
                    <a:pt x="183264" y="112774"/>
                  </a:moveTo>
                  <a:cubicBezTo>
                    <a:pt x="305538" y="66700"/>
                    <a:pt x="612111" y="27714"/>
                    <a:pt x="810585" y="27714"/>
                  </a:cubicBezTo>
                  <a:cubicBezTo>
                    <a:pt x="1009059" y="27714"/>
                    <a:pt x="1184497" y="114546"/>
                    <a:pt x="1374111" y="112774"/>
                  </a:cubicBezTo>
                  <a:cubicBezTo>
                    <a:pt x="1563725" y="111002"/>
                    <a:pt x="1710809" y="20625"/>
                    <a:pt x="1948269" y="17081"/>
                  </a:cubicBezTo>
                  <a:cubicBezTo>
                    <a:pt x="2185729" y="13537"/>
                    <a:pt x="2549008" y="89737"/>
                    <a:pt x="2798873" y="91509"/>
                  </a:cubicBezTo>
                  <a:cubicBezTo>
                    <a:pt x="3048738" y="93281"/>
                    <a:pt x="3243669" y="33030"/>
                    <a:pt x="3447460" y="27714"/>
                  </a:cubicBezTo>
                  <a:cubicBezTo>
                    <a:pt x="3651251" y="22398"/>
                    <a:pt x="3915293" y="-48487"/>
                    <a:pt x="4021618" y="59611"/>
                  </a:cubicBezTo>
                  <a:cubicBezTo>
                    <a:pt x="4127943" y="167709"/>
                    <a:pt x="4064148" y="511495"/>
                    <a:pt x="4085413" y="676300"/>
                  </a:cubicBezTo>
                  <a:cubicBezTo>
                    <a:pt x="4106678" y="841105"/>
                    <a:pt x="4150980" y="917304"/>
                    <a:pt x="4149208" y="1048439"/>
                  </a:cubicBezTo>
                  <a:cubicBezTo>
                    <a:pt x="4147436" y="1179574"/>
                    <a:pt x="4087185" y="1284128"/>
                    <a:pt x="4074780" y="1463109"/>
                  </a:cubicBezTo>
                  <a:cubicBezTo>
                    <a:pt x="4062375" y="1642090"/>
                    <a:pt x="4101361" y="2000054"/>
                    <a:pt x="4074780" y="2122328"/>
                  </a:cubicBezTo>
                  <a:cubicBezTo>
                    <a:pt x="4048199" y="2244602"/>
                    <a:pt x="4007441" y="2175491"/>
                    <a:pt x="3915292" y="2196756"/>
                  </a:cubicBezTo>
                  <a:cubicBezTo>
                    <a:pt x="3823143" y="2218021"/>
                    <a:pt x="3692008" y="2246374"/>
                    <a:pt x="3521887" y="2249918"/>
                  </a:cubicBezTo>
                  <a:cubicBezTo>
                    <a:pt x="3351766" y="2253462"/>
                    <a:pt x="3135571" y="2209161"/>
                    <a:pt x="2894567" y="2218021"/>
                  </a:cubicBezTo>
                  <a:cubicBezTo>
                    <a:pt x="2653563" y="2226881"/>
                    <a:pt x="2343446" y="2303081"/>
                    <a:pt x="2075860" y="2303081"/>
                  </a:cubicBezTo>
                  <a:cubicBezTo>
                    <a:pt x="1808274" y="2303081"/>
                    <a:pt x="1569041" y="2226881"/>
                    <a:pt x="1289050" y="2218021"/>
                  </a:cubicBezTo>
                  <a:cubicBezTo>
                    <a:pt x="1009059" y="2209161"/>
                    <a:pt x="603250" y="2255234"/>
                    <a:pt x="395915" y="2249918"/>
                  </a:cubicBezTo>
                  <a:cubicBezTo>
                    <a:pt x="188580" y="2244602"/>
                    <a:pt x="105292" y="2265867"/>
                    <a:pt x="45041" y="2186123"/>
                  </a:cubicBezTo>
                  <a:cubicBezTo>
                    <a:pt x="-15210" y="2106379"/>
                    <a:pt x="41496" y="1900816"/>
                    <a:pt x="34408" y="1771453"/>
                  </a:cubicBezTo>
                  <a:cubicBezTo>
                    <a:pt x="27320" y="1642090"/>
                    <a:pt x="-9894" y="1572978"/>
                    <a:pt x="2511" y="1409946"/>
                  </a:cubicBezTo>
                  <a:cubicBezTo>
                    <a:pt x="14916" y="1246914"/>
                    <a:pt x="96431" y="977556"/>
                    <a:pt x="108836" y="793258"/>
                  </a:cubicBezTo>
                  <a:cubicBezTo>
                    <a:pt x="121241" y="608960"/>
                    <a:pt x="69851" y="412258"/>
                    <a:pt x="76939" y="304160"/>
                  </a:cubicBezTo>
                  <a:cubicBezTo>
                    <a:pt x="84027" y="196062"/>
                    <a:pt x="60990" y="158848"/>
                    <a:pt x="183264" y="112774"/>
                  </a:cubicBezTo>
                  <a:close/>
                </a:path>
              </a:pathLst>
            </a:custGeom>
            <a:noFill/>
            <a:ln w="31750" cap="rnd">
              <a:solidFill>
                <a:schemeClr val="accent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414770" y="3110230"/>
            <a:ext cx="4593590" cy="730250"/>
            <a:chOff x="9952" y="4930"/>
            <a:chExt cx="7234" cy="1150"/>
          </a:xfrm>
        </p:grpSpPr>
        <p:sp>
          <p:nvSpPr>
            <p:cNvPr id="7" name="文本框 6"/>
            <p:cNvSpPr txBox="1"/>
            <p:nvPr/>
          </p:nvSpPr>
          <p:spPr>
            <a:xfrm>
              <a:off x="10391" y="5223"/>
              <a:ext cx="6023" cy="6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zh-CN" sz="2200" kern="1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支持查看历史消息、离线消息</a:t>
              </a:r>
            </a:p>
          </p:txBody>
        </p:sp>
        <p:sp>
          <p:nvSpPr>
            <p:cNvPr id="16" name="任意多边形: 形状 5"/>
            <p:cNvSpPr/>
            <p:nvPr/>
          </p:nvSpPr>
          <p:spPr>
            <a:xfrm>
              <a:off x="9952" y="4930"/>
              <a:ext cx="7234" cy="1150"/>
            </a:xfrm>
            <a:custGeom>
              <a:avLst/>
              <a:gdLst>
                <a:gd name="connsiteX0" fmla="*/ 183264 w 4149259"/>
                <a:gd name="connsiteY0" fmla="*/ 112774 h 2303081"/>
                <a:gd name="connsiteX1" fmla="*/ 810585 w 4149259"/>
                <a:gd name="connsiteY1" fmla="*/ 27714 h 2303081"/>
                <a:gd name="connsiteX2" fmla="*/ 1374111 w 4149259"/>
                <a:gd name="connsiteY2" fmla="*/ 112774 h 2303081"/>
                <a:gd name="connsiteX3" fmla="*/ 1948269 w 4149259"/>
                <a:gd name="connsiteY3" fmla="*/ 17081 h 2303081"/>
                <a:gd name="connsiteX4" fmla="*/ 2798873 w 4149259"/>
                <a:gd name="connsiteY4" fmla="*/ 91509 h 2303081"/>
                <a:gd name="connsiteX5" fmla="*/ 3447460 w 4149259"/>
                <a:gd name="connsiteY5" fmla="*/ 27714 h 2303081"/>
                <a:gd name="connsiteX6" fmla="*/ 4021618 w 4149259"/>
                <a:gd name="connsiteY6" fmla="*/ 59611 h 2303081"/>
                <a:gd name="connsiteX7" fmla="*/ 4085413 w 4149259"/>
                <a:gd name="connsiteY7" fmla="*/ 676300 h 2303081"/>
                <a:gd name="connsiteX8" fmla="*/ 4149208 w 4149259"/>
                <a:gd name="connsiteY8" fmla="*/ 1048439 h 2303081"/>
                <a:gd name="connsiteX9" fmla="*/ 4074780 w 4149259"/>
                <a:gd name="connsiteY9" fmla="*/ 1463109 h 2303081"/>
                <a:gd name="connsiteX10" fmla="*/ 4074780 w 4149259"/>
                <a:gd name="connsiteY10" fmla="*/ 2122328 h 2303081"/>
                <a:gd name="connsiteX11" fmla="*/ 3915292 w 4149259"/>
                <a:gd name="connsiteY11" fmla="*/ 2196756 h 2303081"/>
                <a:gd name="connsiteX12" fmla="*/ 3521887 w 4149259"/>
                <a:gd name="connsiteY12" fmla="*/ 2249918 h 2303081"/>
                <a:gd name="connsiteX13" fmla="*/ 2894567 w 4149259"/>
                <a:gd name="connsiteY13" fmla="*/ 2218021 h 2303081"/>
                <a:gd name="connsiteX14" fmla="*/ 2075860 w 4149259"/>
                <a:gd name="connsiteY14" fmla="*/ 2303081 h 2303081"/>
                <a:gd name="connsiteX15" fmla="*/ 1289050 w 4149259"/>
                <a:gd name="connsiteY15" fmla="*/ 2218021 h 2303081"/>
                <a:gd name="connsiteX16" fmla="*/ 395915 w 4149259"/>
                <a:gd name="connsiteY16" fmla="*/ 2249918 h 2303081"/>
                <a:gd name="connsiteX17" fmla="*/ 45041 w 4149259"/>
                <a:gd name="connsiteY17" fmla="*/ 2186123 h 2303081"/>
                <a:gd name="connsiteX18" fmla="*/ 34408 w 4149259"/>
                <a:gd name="connsiteY18" fmla="*/ 1771453 h 2303081"/>
                <a:gd name="connsiteX19" fmla="*/ 2511 w 4149259"/>
                <a:gd name="connsiteY19" fmla="*/ 1409946 h 2303081"/>
                <a:gd name="connsiteX20" fmla="*/ 108836 w 4149259"/>
                <a:gd name="connsiteY20" fmla="*/ 793258 h 2303081"/>
                <a:gd name="connsiteX21" fmla="*/ 76939 w 4149259"/>
                <a:gd name="connsiteY21" fmla="*/ 304160 h 2303081"/>
                <a:gd name="connsiteX22" fmla="*/ 183264 w 4149259"/>
                <a:gd name="connsiteY22" fmla="*/ 112774 h 2303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49259" h="2303081">
                  <a:moveTo>
                    <a:pt x="183264" y="112774"/>
                  </a:moveTo>
                  <a:cubicBezTo>
                    <a:pt x="305538" y="66700"/>
                    <a:pt x="612111" y="27714"/>
                    <a:pt x="810585" y="27714"/>
                  </a:cubicBezTo>
                  <a:cubicBezTo>
                    <a:pt x="1009059" y="27714"/>
                    <a:pt x="1184497" y="114546"/>
                    <a:pt x="1374111" y="112774"/>
                  </a:cubicBezTo>
                  <a:cubicBezTo>
                    <a:pt x="1563725" y="111002"/>
                    <a:pt x="1710809" y="20625"/>
                    <a:pt x="1948269" y="17081"/>
                  </a:cubicBezTo>
                  <a:cubicBezTo>
                    <a:pt x="2185729" y="13537"/>
                    <a:pt x="2549008" y="89737"/>
                    <a:pt x="2798873" y="91509"/>
                  </a:cubicBezTo>
                  <a:cubicBezTo>
                    <a:pt x="3048738" y="93281"/>
                    <a:pt x="3243669" y="33030"/>
                    <a:pt x="3447460" y="27714"/>
                  </a:cubicBezTo>
                  <a:cubicBezTo>
                    <a:pt x="3651251" y="22398"/>
                    <a:pt x="3915293" y="-48487"/>
                    <a:pt x="4021618" y="59611"/>
                  </a:cubicBezTo>
                  <a:cubicBezTo>
                    <a:pt x="4127943" y="167709"/>
                    <a:pt x="4064148" y="511495"/>
                    <a:pt x="4085413" y="676300"/>
                  </a:cubicBezTo>
                  <a:cubicBezTo>
                    <a:pt x="4106678" y="841105"/>
                    <a:pt x="4150980" y="917304"/>
                    <a:pt x="4149208" y="1048439"/>
                  </a:cubicBezTo>
                  <a:cubicBezTo>
                    <a:pt x="4147436" y="1179574"/>
                    <a:pt x="4087185" y="1284128"/>
                    <a:pt x="4074780" y="1463109"/>
                  </a:cubicBezTo>
                  <a:cubicBezTo>
                    <a:pt x="4062375" y="1642090"/>
                    <a:pt x="4101361" y="2000054"/>
                    <a:pt x="4074780" y="2122328"/>
                  </a:cubicBezTo>
                  <a:cubicBezTo>
                    <a:pt x="4048199" y="2244602"/>
                    <a:pt x="4007441" y="2175491"/>
                    <a:pt x="3915292" y="2196756"/>
                  </a:cubicBezTo>
                  <a:cubicBezTo>
                    <a:pt x="3823143" y="2218021"/>
                    <a:pt x="3692008" y="2246374"/>
                    <a:pt x="3521887" y="2249918"/>
                  </a:cubicBezTo>
                  <a:cubicBezTo>
                    <a:pt x="3351766" y="2253462"/>
                    <a:pt x="3135571" y="2209161"/>
                    <a:pt x="2894567" y="2218021"/>
                  </a:cubicBezTo>
                  <a:cubicBezTo>
                    <a:pt x="2653563" y="2226881"/>
                    <a:pt x="2343446" y="2303081"/>
                    <a:pt x="2075860" y="2303081"/>
                  </a:cubicBezTo>
                  <a:cubicBezTo>
                    <a:pt x="1808274" y="2303081"/>
                    <a:pt x="1569041" y="2226881"/>
                    <a:pt x="1289050" y="2218021"/>
                  </a:cubicBezTo>
                  <a:cubicBezTo>
                    <a:pt x="1009059" y="2209161"/>
                    <a:pt x="603250" y="2255234"/>
                    <a:pt x="395915" y="2249918"/>
                  </a:cubicBezTo>
                  <a:cubicBezTo>
                    <a:pt x="188580" y="2244602"/>
                    <a:pt x="105292" y="2265867"/>
                    <a:pt x="45041" y="2186123"/>
                  </a:cubicBezTo>
                  <a:cubicBezTo>
                    <a:pt x="-15210" y="2106379"/>
                    <a:pt x="41496" y="1900816"/>
                    <a:pt x="34408" y="1771453"/>
                  </a:cubicBezTo>
                  <a:cubicBezTo>
                    <a:pt x="27320" y="1642090"/>
                    <a:pt x="-9894" y="1572978"/>
                    <a:pt x="2511" y="1409946"/>
                  </a:cubicBezTo>
                  <a:cubicBezTo>
                    <a:pt x="14916" y="1246914"/>
                    <a:pt x="96431" y="977556"/>
                    <a:pt x="108836" y="793258"/>
                  </a:cubicBezTo>
                  <a:cubicBezTo>
                    <a:pt x="121241" y="608960"/>
                    <a:pt x="69851" y="412258"/>
                    <a:pt x="76939" y="304160"/>
                  </a:cubicBezTo>
                  <a:cubicBezTo>
                    <a:pt x="84027" y="196062"/>
                    <a:pt x="60990" y="158848"/>
                    <a:pt x="183264" y="112774"/>
                  </a:cubicBezTo>
                  <a:close/>
                </a:path>
              </a:pathLst>
            </a:custGeom>
            <a:noFill/>
            <a:ln w="31750" cap="rnd">
              <a:solidFill>
                <a:schemeClr val="accent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94080" y="4210685"/>
            <a:ext cx="4593590" cy="730250"/>
            <a:chOff x="1079" y="6631"/>
            <a:chExt cx="7234" cy="1150"/>
          </a:xfrm>
        </p:grpSpPr>
        <p:sp>
          <p:nvSpPr>
            <p:cNvPr id="8" name="文本框 7"/>
            <p:cNvSpPr txBox="1"/>
            <p:nvPr/>
          </p:nvSpPr>
          <p:spPr>
            <a:xfrm>
              <a:off x="1334" y="6867"/>
              <a:ext cx="6179" cy="6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zh-CN" sz="2200" kern="1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支持好友查找、好友申请等</a:t>
              </a:r>
            </a:p>
          </p:txBody>
        </p:sp>
        <p:sp>
          <p:nvSpPr>
            <p:cNvPr id="17" name="任意多边形: 形状 5"/>
            <p:cNvSpPr/>
            <p:nvPr/>
          </p:nvSpPr>
          <p:spPr>
            <a:xfrm>
              <a:off x="1079" y="6631"/>
              <a:ext cx="7234" cy="1150"/>
            </a:xfrm>
            <a:custGeom>
              <a:avLst/>
              <a:gdLst>
                <a:gd name="connsiteX0" fmla="*/ 183264 w 4149259"/>
                <a:gd name="connsiteY0" fmla="*/ 112774 h 2303081"/>
                <a:gd name="connsiteX1" fmla="*/ 810585 w 4149259"/>
                <a:gd name="connsiteY1" fmla="*/ 27714 h 2303081"/>
                <a:gd name="connsiteX2" fmla="*/ 1374111 w 4149259"/>
                <a:gd name="connsiteY2" fmla="*/ 112774 h 2303081"/>
                <a:gd name="connsiteX3" fmla="*/ 1948269 w 4149259"/>
                <a:gd name="connsiteY3" fmla="*/ 17081 h 2303081"/>
                <a:gd name="connsiteX4" fmla="*/ 2798873 w 4149259"/>
                <a:gd name="connsiteY4" fmla="*/ 91509 h 2303081"/>
                <a:gd name="connsiteX5" fmla="*/ 3447460 w 4149259"/>
                <a:gd name="connsiteY5" fmla="*/ 27714 h 2303081"/>
                <a:gd name="connsiteX6" fmla="*/ 4021618 w 4149259"/>
                <a:gd name="connsiteY6" fmla="*/ 59611 h 2303081"/>
                <a:gd name="connsiteX7" fmla="*/ 4085413 w 4149259"/>
                <a:gd name="connsiteY7" fmla="*/ 676300 h 2303081"/>
                <a:gd name="connsiteX8" fmla="*/ 4149208 w 4149259"/>
                <a:gd name="connsiteY8" fmla="*/ 1048439 h 2303081"/>
                <a:gd name="connsiteX9" fmla="*/ 4074780 w 4149259"/>
                <a:gd name="connsiteY9" fmla="*/ 1463109 h 2303081"/>
                <a:gd name="connsiteX10" fmla="*/ 4074780 w 4149259"/>
                <a:gd name="connsiteY10" fmla="*/ 2122328 h 2303081"/>
                <a:gd name="connsiteX11" fmla="*/ 3915292 w 4149259"/>
                <a:gd name="connsiteY11" fmla="*/ 2196756 h 2303081"/>
                <a:gd name="connsiteX12" fmla="*/ 3521887 w 4149259"/>
                <a:gd name="connsiteY12" fmla="*/ 2249918 h 2303081"/>
                <a:gd name="connsiteX13" fmla="*/ 2894567 w 4149259"/>
                <a:gd name="connsiteY13" fmla="*/ 2218021 h 2303081"/>
                <a:gd name="connsiteX14" fmla="*/ 2075860 w 4149259"/>
                <a:gd name="connsiteY14" fmla="*/ 2303081 h 2303081"/>
                <a:gd name="connsiteX15" fmla="*/ 1289050 w 4149259"/>
                <a:gd name="connsiteY15" fmla="*/ 2218021 h 2303081"/>
                <a:gd name="connsiteX16" fmla="*/ 395915 w 4149259"/>
                <a:gd name="connsiteY16" fmla="*/ 2249918 h 2303081"/>
                <a:gd name="connsiteX17" fmla="*/ 45041 w 4149259"/>
                <a:gd name="connsiteY17" fmla="*/ 2186123 h 2303081"/>
                <a:gd name="connsiteX18" fmla="*/ 34408 w 4149259"/>
                <a:gd name="connsiteY18" fmla="*/ 1771453 h 2303081"/>
                <a:gd name="connsiteX19" fmla="*/ 2511 w 4149259"/>
                <a:gd name="connsiteY19" fmla="*/ 1409946 h 2303081"/>
                <a:gd name="connsiteX20" fmla="*/ 108836 w 4149259"/>
                <a:gd name="connsiteY20" fmla="*/ 793258 h 2303081"/>
                <a:gd name="connsiteX21" fmla="*/ 76939 w 4149259"/>
                <a:gd name="connsiteY21" fmla="*/ 304160 h 2303081"/>
                <a:gd name="connsiteX22" fmla="*/ 183264 w 4149259"/>
                <a:gd name="connsiteY22" fmla="*/ 112774 h 2303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49259" h="2303081">
                  <a:moveTo>
                    <a:pt x="183264" y="112774"/>
                  </a:moveTo>
                  <a:cubicBezTo>
                    <a:pt x="305538" y="66700"/>
                    <a:pt x="612111" y="27714"/>
                    <a:pt x="810585" y="27714"/>
                  </a:cubicBezTo>
                  <a:cubicBezTo>
                    <a:pt x="1009059" y="27714"/>
                    <a:pt x="1184497" y="114546"/>
                    <a:pt x="1374111" y="112774"/>
                  </a:cubicBezTo>
                  <a:cubicBezTo>
                    <a:pt x="1563725" y="111002"/>
                    <a:pt x="1710809" y="20625"/>
                    <a:pt x="1948269" y="17081"/>
                  </a:cubicBezTo>
                  <a:cubicBezTo>
                    <a:pt x="2185729" y="13537"/>
                    <a:pt x="2549008" y="89737"/>
                    <a:pt x="2798873" y="91509"/>
                  </a:cubicBezTo>
                  <a:cubicBezTo>
                    <a:pt x="3048738" y="93281"/>
                    <a:pt x="3243669" y="33030"/>
                    <a:pt x="3447460" y="27714"/>
                  </a:cubicBezTo>
                  <a:cubicBezTo>
                    <a:pt x="3651251" y="22398"/>
                    <a:pt x="3915293" y="-48487"/>
                    <a:pt x="4021618" y="59611"/>
                  </a:cubicBezTo>
                  <a:cubicBezTo>
                    <a:pt x="4127943" y="167709"/>
                    <a:pt x="4064148" y="511495"/>
                    <a:pt x="4085413" y="676300"/>
                  </a:cubicBezTo>
                  <a:cubicBezTo>
                    <a:pt x="4106678" y="841105"/>
                    <a:pt x="4150980" y="917304"/>
                    <a:pt x="4149208" y="1048439"/>
                  </a:cubicBezTo>
                  <a:cubicBezTo>
                    <a:pt x="4147436" y="1179574"/>
                    <a:pt x="4087185" y="1284128"/>
                    <a:pt x="4074780" y="1463109"/>
                  </a:cubicBezTo>
                  <a:cubicBezTo>
                    <a:pt x="4062375" y="1642090"/>
                    <a:pt x="4101361" y="2000054"/>
                    <a:pt x="4074780" y="2122328"/>
                  </a:cubicBezTo>
                  <a:cubicBezTo>
                    <a:pt x="4048199" y="2244602"/>
                    <a:pt x="4007441" y="2175491"/>
                    <a:pt x="3915292" y="2196756"/>
                  </a:cubicBezTo>
                  <a:cubicBezTo>
                    <a:pt x="3823143" y="2218021"/>
                    <a:pt x="3692008" y="2246374"/>
                    <a:pt x="3521887" y="2249918"/>
                  </a:cubicBezTo>
                  <a:cubicBezTo>
                    <a:pt x="3351766" y="2253462"/>
                    <a:pt x="3135571" y="2209161"/>
                    <a:pt x="2894567" y="2218021"/>
                  </a:cubicBezTo>
                  <a:cubicBezTo>
                    <a:pt x="2653563" y="2226881"/>
                    <a:pt x="2343446" y="2303081"/>
                    <a:pt x="2075860" y="2303081"/>
                  </a:cubicBezTo>
                  <a:cubicBezTo>
                    <a:pt x="1808274" y="2303081"/>
                    <a:pt x="1569041" y="2226881"/>
                    <a:pt x="1289050" y="2218021"/>
                  </a:cubicBezTo>
                  <a:cubicBezTo>
                    <a:pt x="1009059" y="2209161"/>
                    <a:pt x="603250" y="2255234"/>
                    <a:pt x="395915" y="2249918"/>
                  </a:cubicBezTo>
                  <a:cubicBezTo>
                    <a:pt x="188580" y="2244602"/>
                    <a:pt x="105292" y="2265867"/>
                    <a:pt x="45041" y="2186123"/>
                  </a:cubicBezTo>
                  <a:cubicBezTo>
                    <a:pt x="-15210" y="2106379"/>
                    <a:pt x="41496" y="1900816"/>
                    <a:pt x="34408" y="1771453"/>
                  </a:cubicBezTo>
                  <a:cubicBezTo>
                    <a:pt x="27320" y="1642090"/>
                    <a:pt x="-9894" y="1572978"/>
                    <a:pt x="2511" y="1409946"/>
                  </a:cubicBezTo>
                  <a:cubicBezTo>
                    <a:pt x="14916" y="1246914"/>
                    <a:pt x="96431" y="977556"/>
                    <a:pt x="108836" y="793258"/>
                  </a:cubicBezTo>
                  <a:cubicBezTo>
                    <a:pt x="121241" y="608960"/>
                    <a:pt x="69851" y="412258"/>
                    <a:pt x="76939" y="304160"/>
                  </a:cubicBezTo>
                  <a:cubicBezTo>
                    <a:pt x="84027" y="196062"/>
                    <a:pt x="60990" y="158848"/>
                    <a:pt x="183264" y="112774"/>
                  </a:cubicBezTo>
                  <a:close/>
                </a:path>
              </a:pathLst>
            </a:custGeom>
            <a:noFill/>
            <a:ln w="31750" cap="rnd">
              <a:solidFill>
                <a:schemeClr val="accent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414770" y="4212590"/>
            <a:ext cx="4593590" cy="728345"/>
            <a:chOff x="9952" y="6631"/>
            <a:chExt cx="7234" cy="1150"/>
          </a:xfrm>
        </p:grpSpPr>
        <p:sp>
          <p:nvSpPr>
            <p:cNvPr id="9" name="文本框 8"/>
            <p:cNvSpPr txBox="1"/>
            <p:nvPr/>
          </p:nvSpPr>
          <p:spPr>
            <a:xfrm>
              <a:off x="10391" y="6867"/>
              <a:ext cx="6293" cy="67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zh-CN" sz="2200" kern="1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支持</a:t>
              </a:r>
              <a:r>
                <a:rPr lang="zh-CN" altLang="en-US" sz="2200" kern="100" noProof="0" dirty="0" smtClean="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管理</a:t>
              </a:r>
              <a:r>
                <a:rPr lang="zh-CN" altLang="en-US" sz="2200" kern="100" dirty="0" smtClean="0">
                  <a:solidFill>
                    <a:srgbClr val="000000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联系人</a:t>
              </a:r>
              <a:endParaRPr lang="zh-CN" altLang="en-US" dirty="0"/>
            </a:p>
          </p:txBody>
        </p:sp>
        <p:sp>
          <p:nvSpPr>
            <p:cNvPr id="18" name="任意多边形: 形状 5"/>
            <p:cNvSpPr/>
            <p:nvPr/>
          </p:nvSpPr>
          <p:spPr>
            <a:xfrm>
              <a:off x="9952" y="6631"/>
              <a:ext cx="7234" cy="1150"/>
            </a:xfrm>
            <a:custGeom>
              <a:avLst/>
              <a:gdLst>
                <a:gd name="connsiteX0" fmla="*/ 183264 w 4149259"/>
                <a:gd name="connsiteY0" fmla="*/ 112774 h 2303081"/>
                <a:gd name="connsiteX1" fmla="*/ 810585 w 4149259"/>
                <a:gd name="connsiteY1" fmla="*/ 27714 h 2303081"/>
                <a:gd name="connsiteX2" fmla="*/ 1374111 w 4149259"/>
                <a:gd name="connsiteY2" fmla="*/ 112774 h 2303081"/>
                <a:gd name="connsiteX3" fmla="*/ 1948269 w 4149259"/>
                <a:gd name="connsiteY3" fmla="*/ 17081 h 2303081"/>
                <a:gd name="connsiteX4" fmla="*/ 2798873 w 4149259"/>
                <a:gd name="connsiteY4" fmla="*/ 91509 h 2303081"/>
                <a:gd name="connsiteX5" fmla="*/ 3447460 w 4149259"/>
                <a:gd name="connsiteY5" fmla="*/ 27714 h 2303081"/>
                <a:gd name="connsiteX6" fmla="*/ 4021618 w 4149259"/>
                <a:gd name="connsiteY6" fmla="*/ 59611 h 2303081"/>
                <a:gd name="connsiteX7" fmla="*/ 4085413 w 4149259"/>
                <a:gd name="connsiteY7" fmla="*/ 676300 h 2303081"/>
                <a:gd name="connsiteX8" fmla="*/ 4149208 w 4149259"/>
                <a:gd name="connsiteY8" fmla="*/ 1048439 h 2303081"/>
                <a:gd name="connsiteX9" fmla="*/ 4074780 w 4149259"/>
                <a:gd name="connsiteY9" fmla="*/ 1463109 h 2303081"/>
                <a:gd name="connsiteX10" fmla="*/ 4074780 w 4149259"/>
                <a:gd name="connsiteY10" fmla="*/ 2122328 h 2303081"/>
                <a:gd name="connsiteX11" fmla="*/ 3915292 w 4149259"/>
                <a:gd name="connsiteY11" fmla="*/ 2196756 h 2303081"/>
                <a:gd name="connsiteX12" fmla="*/ 3521887 w 4149259"/>
                <a:gd name="connsiteY12" fmla="*/ 2249918 h 2303081"/>
                <a:gd name="connsiteX13" fmla="*/ 2894567 w 4149259"/>
                <a:gd name="connsiteY13" fmla="*/ 2218021 h 2303081"/>
                <a:gd name="connsiteX14" fmla="*/ 2075860 w 4149259"/>
                <a:gd name="connsiteY14" fmla="*/ 2303081 h 2303081"/>
                <a:gd name="connsiteX15" fmla="*/ 1289050 w 4149259"/>
                <a:gd name="connsiteY15" fmla="*/ 2218021 h 2303081"/>
                <a:gd name="connsiteX16" fmla="*/ 395915 w 4149259"/>
                <a:gd name="connsiteY16" fmla="*/ 2249918 h 2303081"/>
                <a:gd name="connsiteX17" fmla="*/ 45041 w 4149259"/>
                <a:gd name="connsiteY17" fmla="*/ 2186123 h 2303081"/>
                <a:gd name="connsiteX18" fmla="*/ 34408 w 4149259"/>
                <a:gd name="connsiteY18" fmla="*/ 1771453 h 2303081"/>
                <a:gd name="connsiteX19" fmla="*/ 2511 w 4149259"/>
                <a:gd name="connsiteY19" fmla="*/ 1409946 h 2303081"/>
                <a:gd name="connsiteX20" fmla="*/ 108836 w 4149259"/>
                <a:gd name="connsiteY20" fmla="*/ 793258 h 2303081"/>
                <a:gd name="connsiteX21" fmla="*/ 76939 w 4149259"/>
                <a:gd name="connsiteY21" fmla="*/ 304160 h 2303081"/>
                <a:gd name="connsiteX22" fmla="*/ 183264 w 4149259"/>
                <a:gd name="connsiteY22" fmla="*/ 112774 h 2303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49259" h="2303081">
                  <a:moveTo>
                    <a:pt x="183264" y="112774"/>
                  </a:moveTo>
                  <a:cubicBezTo>
                    <a:pt x="305538" y="66700"/>
                    <a:pt x="612111" y="27714"/>
                    <a:pt x="810585" y="27714"/>
                  </a:cubicBezTo>
                  <a:cubicBezTo>
                    <a:pt x="1009059" y="27714"/>
                    <a:pt x="1184497" y="114546"/>
                    <a:pt x="1374111" y="112774"/>
                  </a:cubicBezTo>
                  <a:cubicBezTo>
                    <a:pt x="1563725" y="111002"/>
                    <a:pt x="1710809" y="20625"/>
                    <a:pt x="1948269" y="17081"/>
                  </a:cubicBezTo>
                  <a:cubicBezTo>
                    <a:pt x="2185729" y="13537"/>
                    <a:pt x="2549008" y="89737"/>
                    <a:pt x="2798873" y="91509"/>
                  </a:cubicBezTo>
                  <a:cubicBezTo>
                    <a:pt x="3048738" y="93281"/>
                    <a:pt x="3243669" y="33030"/>
                    <a:pt x="3447460" y="27714"/>
                  </a:cubicBezTo>
                  <a:cubicBezTo>
                    <a:pt x="3651251" y="22398"/>
                    <a:pt x="3915293" y="-48487"/>
                    <a:pt x="4021618" y="59611"/>
                  </a:cubicBezTo>
                  <a:cubicBezTo>
                    <a:pt x="4127943" y="167709"/>
                    <a:pt x="4064148" y="511495"/>
                    <a:pt x="4085413" y="676300"/>
                  </a:cubicBezTo>
                  <a:cubicBezTo>
                    <a:pt x="4106678" y="841105"/>
                    <a:pt x="4150980" y="917304"/>
                    <a:pt x="4149208" y="1048439"/>
                  </a:cubicBezTo>
                  <a:cubicBezTo>
                    <a:pt x="4147436" y="1179574"/>
                    <a:pt x="4087185" y="1284128"/>
                    <a:pt x="4074780" y="1463109"/>
                  </a:cubicBezTo>
                  <a:cubicBezTo>
                    <a:pt x="4062375" y="1642090"/>
                    <a:pt x="4101361" y="2000054"/>
                    <a:pt x="4074780" y="2122328"/>
                  </a:cubicBezTo>
                  <a:cubicBezTo>
                    <a:pt x="4048199" y="2244602"/>
                    <a:pt x="4007441" y="2175491"/>
                    <a:pt x="3915292" y="2196756"/>
                  </a:cubicBezTo>
                  <a:cubicBezTo>
                    <a:pt x="3823143" y="2218021"/>
                    <a:pt x="3692008" y="2246374"/>
                    <a:pt x="3521887" y="2249918"/>
                  </a:cubicBezTo>
                  <a:cubicBezTo>
                    <a:pt x="3351766" y="2253462"/>
                    <a:pt x="3135571" y="2209161"/>
                    <a:pt x="2894567" y="2218021"/>
                  </a:cubicBezTo>
                  <a:cubicBezTo>
                    <a:pt x="2653563" y="2226881"/>
                    <a:pt x="2343446" y="2303081"/>
                    <a:pt x="2075860" y="2303081"/>
                  </a:cubicBezTo>
                  <a:cubicBezTo>
                    <a:pt x="1808274" y="2303081"/>
                    <a:pt x="1569041" y="2226881"/>
                    <a:pt x="1289050" y="2218021"/>
                  </a:cubicBezTo>
                  <a:cubicBezTo>
                    <a:pt x="1009059" y="2209161"/>
                    <a:pt x="603250" y="2255234"/>
                    <a:pt x="395915" y="2249918"/>
                  </a:cubicBezTo>
                  <a:cubicBezTo>
                    <a:pt x="188580" y="2244602"/>
                    <a:pt x="105292" y="2265867"/>
                    <a:pt x="45041" y="2186123"/>
                  </a:cubicBezTo>
                  <a:cubicBezTo>
                    <a:pt x="-15210" y="2106379"/>
                    <a:pt x="41496" y="1900816"/>
                    <a:pt x="34408" y="1771453"/>
                  </a:cubicBezTo>
                  <a:cubicBezTo>
                    <a:pt x="27320" y="1642090"/>
                    <a:pt x="-9894" y="1572978"/>
                    <a:pt x="2511" y="1409946"/>
                  </a:cubicBezTo>
                  <a:cubicBezTo>
                    <a:pt x="14916" y="1246914"/>
                    <a:pt x="96431" y="977556"/>
                    <a:pt x="108836" y="793258"/>
                  </a:cubicBezTo>
                  <a:cubicBezTo>
                    <a:pt x="121241" y="608960"/>
                    <a:pt x="69851" y="412258"/>
                    <a:pt x="76939" y="304160"/>
                  </a:cubicBezTo>
                  <a:cubicBezTo>
                    <a:pt x="84027" y="196062"/>
                    <a:pt x="60990" y="158848"/>
                    <a:pt x="183264" y="112774"/>
                  </a:cubicBezTo>
                  <a:close/>
                </a:path>
              </a:pathLst>
            </a:custGeom>
            <a:noFill/>
            <a:ln w="31750" cap="rnd">
              <a:solidFill>
                <a:schemeClr val="accent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94080" y="5295265"/>
            <a:ext cx="4593590" cy="746125"/>
            <a:chOff x="1079" y="8285"/>
            <a:chExt cx="7234" cy="1150"/>
          </a:xfrm>
        </p:grpSpPr>
        <p:sp>
          <p:nvSpPr>
            <p:cNvPr id="10" name="文本框 9"/>
            <p:cNvSpPr txBox="1"/>
            <p:nvPr/>
          </p:nvSpPr>
          <p:spPr>
            <a:xfrm>
              <a:off x="1334" y="8561"/>
              <a:ext cx="6180" cy="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zh-CN" sz="2200" kern="1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支持根据教务系统自动建群</a:t>
              </a:r>
              <a:endParaRPr lang="zh-CN" altLang="en-US"/>
            </a:p>
          </p:txBody>
        </p:sp>
        <p:sp>
          <p:nvSpPr>
            <p:cNvPr id="19" name="任意多边形: 形状 5"/>
            <p:cNvSpPr/>
            <p:nvPr/>
          </p:nvSpPr>
          <p:spPr>
            <a:xfrm>
              <a:off x="1079" y="8285"/>
              <a:ext cx="7234" cy="1150"/>
            </a:xfrm>
            <a:custGeom>
              <a:avLst/>
              <a:gdLst>
                <a:gd name="connsiteX0" fmla="*/ 183264 w 4149259"/>
                <a:gd name="connsiteY0" fmla="*/ 112774 h 2303081"/>
                <a:gd name="connsiteX1" fmla="*/ 810585 w 4149259"/>
                <a:gd name="connsiteY1" fmla="*/ 27714 h 2303081"/>
                <a:gd name="connsiteX2" fmla="*/ 1374111 w 4149259"/>
                <a:gd name="connsiteY2" fmla="*/ 112774 h 2303081"/>
                <a:gd name="connsiteX3" fmla="*/ 1948269 w 4149259"/>
                <a:gd name="connsiteY3" fmla="*/ 17081 h 2303081"/>
                <a:gd name="connsiteX4" fmla="*/ 2798873 w 4149259"/>
                <a:gd name="connsiteY4" fmla="*/ 91509 h 2303081"/>
                <a:gd name="connsiteX5" fmla="*/ 3447460 w 4149259"/>
                <a:gd name="connsiteY5" fmla="*/ 27714 h 2303081"/>
                <a:gd name="connsiteX6" fmla="*/ 4021618 w 4149259"/>
                <a:gd name="connsiteY6" fmla="*/ 59611 h 2303081"/>
                <a:gd name="connsiteX7" fmla="*/ 4085413 w 4149259"/>
                <a:gd name="connsiteY7" fmla="*/ 676300 h 2303081"/>
                <a:gd name="connsiteX8" fmla="*/ 4149208 w 4149259"/>
                <a:gd name="connsiteY8" fmla="*/ 1048439 h 2303081"/>
                <a:gd name="connsiteX9" fmla="*/ 4074780 w 4149259"/>
                <a:gd name="connsiteY9" fmla="*/ 1463109 h 2303081"/>
                <a:gd name="connsiteX10" fmla="*/ 4074780 w 4149259"/>
                <a:gd name="connsiteY10" fmla="*/ 2122328 h 2303081"/>
                <a:gd name="connsiteX11" fmla="*/ 3915292 w 4149259"/>
                <a:gd name="connsiteY11" fmla="*/ 2196756 h 2303081"/>
                <a:gd name="connsiteX12" fmla="*/ 3521887 w 4149259"/>
                <a:gd name="connsiteY12" fmla="*/ 2249918 h 2303081"/>
                <a:gd name="connsiteX13" fmla="*/ 2894567 w 4149259"/>
                <a:gd name="connsiteY13" fmla="*/ 2218021 h 2303081"/>
                <a:gd name="connsiteX14" fmla="*/ 2075860 w 4149259"/>
                <a:gd name="connsiteY14" fmla="*/ 2303081 h 2303081"/>
                <a:gd name="connsiteX15" fmla="*/ 1289050 w 4149259"/>
                <a:gd name="connsiteY15" fmla="*/ 2218021 h 2303081"/>
                <a:gd name="connsiteX16" fmla="*/ 395915 w 4149259"/>
                <a:gd name="connsiteY16" fmla="*/ 2249918 h 2303081"/>
                <a:gd name="connsiteX17" fmla="*/ 45041 w 4149259"/>
                <a:gd name="connsiteY17" fmla="*/ 2186123 h 2303081"/>
                <a:gd name="connsiteX18" fmla="*/ 34408 w 4149259"/>
                <a:gd name="connsiteY18" fmla="*/ 1771453 h 2303081"/>
                <a:gd name="connsiteX19" fmla="*/ 2511 w 4149259"/>
                <a:gd name="connsiteY19" fmla="*/ 1409946 h 2303081"/>
                <a:gd name="connsiteX20" fmla="*/ 108836 w 4149259"/>
                <a:gd name="connsiteY20" fmla="*/ 793258 h 2303081"/>
                <a:gd name="connsiteX21" fmla="*/ 76939 w 4149259"/>
                <a:gd name="connsiteY21" fmla="*/ 304160 h 2303081"/>
                <a:gd name="connsiteX22" fmla="*/ 183264 w 4149259"/>
                <a:gd name="connsiteY22" fmla="*/ 112774 h 2303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49259" h="2303081">
                  <a:moveTo>
                    <a:pt x="183264" y="112774"/>
                  </a:moveTo>
                  <a:cubicBezTo>
                    <a:pt x="305538" y="66700"/>
                    <a:pt x="612111" y="27714"/>
                    <a:pt x="810585" y="27714"/>
                  </a:cubicBezTo>
                  <a:cubicBezTo>
                    <a:pt x="1009059" y="27714"/>
                    <a:pt x="1184497" y="114546"/>
                    <a:pt x="1374111" y="112774"/>
                  </a:cubicBezTo>
                  <a:cubicBezTo>
                    <a:pt x="1563725" y="111002"/>
                    <a:pt x="1710809" y="20625"/>
                    <a:pt x="1948269" y="17081"/>
                  </a:cubicBezTo>
                  <a:cubicBezTo>
                    <a:pt x="2185729" y="13537"/>
                    <a:pt x="2549008" y="89737"/>
                    <a:pt x="2798873" y="91509"/>
                  </a:cubicBezTo>
                  <a:cubicBezTo>
                    <a:pt x="3048738" y="93281"/>
                    <a:pt x="3243669" y="33030"/>
                    <a:pt x="3447460" y="27714"/>
                  </a:cubicBezTo>
                  <a:cubicBezTo>
                    <a:pt x="3651251" y="22398"/>
                    <a:pt x="3915293" y="-48487"/>
                    <a:pt x="4021618" y="59611"/>
                  </a:cubicBezTo>
                  <a:cubicBezTo>
                    <a:pt x="4127943" y="167709"/>
                    <a:pt x="4064148" y="511495"/>
                    <a:pt x="4085413" y="676300"/>
                  </a:cubicBezTo>
                  <a:cubicBezTo>
                    <a:pt x="4106678" y="841105"/>
                    <a:pt x="4150980" y="917304"/>
                    <a:pt x="4149208" y="1048439"/>
                  </a:cubicBezTo>
                  <a:cubicBezTo>
                    <a:pt x="4147436" y="1179574"/>
                    <a:pt x="4087185" y="1284128"/>
                    <a:pt x="4074780" y="1463109"/>
                  </a:cubicBezTo>
                  <a:cubicBezTo>
                    <a:pt x="4062375" y="1642090"/>
                    <a:pt x="4101361" y="2000054"/>
                    <a:pt x="4074780" y="2122328"/>
                  </a:cubicBezTo>
                  <a:cubicBezTo>
                    <a:pt x="4048199" y="2244602"/>
                    <a:pt x="4007441" y="2175491"/>
                    <a:pt x="3915292" y="2196756"/>
                  </a:cubicBezTo>
                  <a:cubicBezTo>
                    <a:pt x="3823143" y="2218021"/>
                    <a:pt x="3692008" y="2246374"/>
                    <a:pt x="3521887" y="2249918"/>
                  </a:cubicBezTo>
                  <a:cubicBezTo>
                    <a:pt x="3351766" y="2253462"/>
                    <a:pt x="3135571" y="2209161"/>
                    <a:pt x="2894567" y="2218021"/>
                  </a:cubicBezTo>
                  <a:cubicBezTo>
                    <a:pt x="2653563" y="2226881"/>
                    <a:pt x="2343446" y="2303081"/>
                    <a:pt x="2075860" y="2303081"/>
                  </a:cubicBezTo>
                  <a:cubicBezTo>
                    <a:pt x="1808274" y="2303081"/>
                    <a:pt x="1569041" y="2226881"/>
                    <a:pt x="1289050" y="2218021"/>
                  </a:cubicBezTo>
                  <a:cubicBezTo>
                    <a:pt x="1009059" y="2209161"/>
                    <a:pt x="603250" y="2255234"/>
                    <a:pt x="395915" y="2249918"/>
                  </a:cubicBezTo>
                  <a:cubicBezTo>
                    <a:pt x="188580" y="2244602"/>
                    <a:pt x="105292" y="2265867"/>
                    <a:pt x="45041" y="2186123"/>
                  </a:cubicBezTo>
                  <a:cubicBezTo>
                    <a:pt x="-15210" y="2106379"/>
                    <a:pt x="41496" y="1900816"/>
                    <a:pt x="34408" y="1771453"/>
                  </a:cubicBezTo>
                  <a:cubicBezTo>
                    <a:pt x="27320" y="1642090"/>
                    <a:pt x="-9894" y="1572978"/>
                    <a:pt x="2511" y="1409946"/>
                  </a:cubicBezTo>
                  <a:cubicBezTo>
                    <a:pt x="14916" y="1246914"/>
                    <a:pt x="96431" y="977556"/>
                    <a:pt x="108836" y="793258"/>
                  </a:cubicBezTo>
                  <a:cubicBezTo>
                    <a:pt x="121241" y="608960"/>
                    <a:pt x="69851" y="412258"/>
                    <a:pt x="76939" y="304160"/>
                  </a:cubicBezTo>
                  <a:cubicBezTo>
                    <a:pt x="84027" y="196062"/>
                    <a:pt x="60990" y="158848"/>
                    <a:pt x="183264" y="112774"/>
                  </a:cubicBezTo>
                  <a:close/>
                </a:path>
              </a:pathLst>
            </a:custGeom>
            <a:noFill/>
            <a:ln w="31750" cap="rnd">
              <a:solidFill>
                <a:schemeClr val="accent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76670" y="5291455"/>
            <a:ext cx="4593590" cy="700405"/>
            <a:chOff x="9952" y="8221"/>
            <a:chExt cx="7234" cy="1150"/>
          </a:xfrm>
        </p:grpSpPr>
        <p:sp>
          <p:nvSpPr>
            <p:cNvPr id="11" name="文本框 10"/>
            <p:cNvSpPr txBox="1"/>
            <p:nvPr/>
          </p:nvSpPr>
          <p:spPr>
            <a:xfrm>
              <a:off x="10550" y="8512"/>
              <a:ext cx="4441" cy="70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zh-CN" sz="2200" kern="1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管理后台功能</a:t>
              </a:r>
            </a:p>
          </p:txBody>
        </p:sp>
        <p:sp>
          <p:nvSpPr>
            <p:cNvPr id="20" name="任意多边形: 形状 5"/>
            <p:cNvSpPr/>
            <p:nvPr/>
          </p:nvSpPr>
          <p:spPr>
            <a:xfrm>
              <a:off x="9952" y="8221"/>
              <a:ext cx="7234" cy="1150"/>
            </a:xfrm>
            <a:custGeom>
              <a:avLst/>
              <a:gdLst>
                <a:gd name="connsiteX0" fmla="*/ 183264 w 4149259"/>
                <a:gd name="connsiteY0" fmla="*/ 112774 h 2303081"/>
                <a:gd name="connsiteX1" fmla="*/ 810585 w 4149259"/>
                <a:gd name="connsiteY1" fmla="*/ 27714 h 2303081"/>
                <a:gd name="connsiteX2" fmla="*/ 1374111 w 4149259"/>
                <a:gd name="connsiteY2" fmla="*/ 112774 h 2303081"/>
                <a:gd name="connsiteX3" fmla="*/ 1948269 w 4149259"/>
                <a:gd name="connsiteY3" fmla="*/ 17081 h 2303081"/>
                <a:gd name="connsiteX4" fmla="*/ 2798873 w 4149259"/>
                <a:gd name="connsiteY4" fmla="*/ 91509 h 2303081"/>
                <a:gd name="connsiteX5" fmla="*/ 3447460 w 4149259"/>
                <a:gd name="connsiteY5" fmla="*/ 27714 h 2303081"/>
                <a:gd name="connsiteX6" fmla="*/ 4021618 w 4149259"/>
                <a:gd name="connsiteY6" fmla="*/ 59611 h 2303081"/>
                <a:gd name="connsiteX7" fmla="*/ 4085413 w 4149259"/>
                <a:gd name="connsiteY7" fmla="*/ 676300 h 2303081"/>
                <a:gd name="connsiteX8" fmla="*/ 4149208 w 4149259"/>
                <a:gd name="connsiteY8" fmla="*/ 1048439 h 2303081"/>
                <a:gd name="connsiteX9" fmla="*/ 4074780 w 4149259"/>
                <a:gd name="connsiteY9" fmla="*/ 1463109 h 2303081"/>
                <a:gd name="connsiteX10" fmla="*/ 4074780 w 4149259"/>
                <a:gd name="connsiteY10" fmla="*/ 2122328 h 2303081"/>
                <a:gd name="connsiteX11" fmla="*/ 3915292 w 4149259"/>
                <a:gd name="connsiteY11" fmla="*/ 2196756 h 2303081"/>
                <a:gd name="connsiteX12" fmla="*/ 3521887 w 4149259"/>
                <a:gd name="connsiteY12" fmla="*/ 2249918 h 2303081"/>
                <a:gd name="connsiteX13" fmla="*/ 2894567 w 4149259"/>
                <a:gd name="connsiteY13" fmla="*/ 2218021 h 2303081"/>
                <a:gd name="connsiteX14" fmla="*/ 2075860 w 4149259"/>
                <a:gd name="connsiteY14" fmla="*/ 2303081 h 2303081"/>
                <a:gd name="connsiteX15" fmla="*/ 1289050 w 4149259"/>
                <a:gd name="connsiteY15" fmla="*/ 2218021 h 2303081"/>
                <a:gd name="connsiteX16" fmla="*/ 395915 w 4149259"/>
                <a:gd name="connsiteY16" fmla="*/ 2249918 h 2303081"/>
                <a:gd name="connsiteX17" fmla="*/ 45041 w 4149259"/>
                <a:gd name="connsiteY17" fmla="*/ 2186123 h 2303081"/>
                <a:gd name="connsiteX18" fmla="*/ 34408 w 4149259"/>
                <a:gd name="connsiteY18" fmla="*/ 1771453 h 2303081"/>
                <a:gd name="connsiteX19" fmla="*/ 2511 w 4149259"/>
                <a:gd name="connsiteY19" fmla="*/ 1409946 h 2303081"/>
                <a:gd name="connsiteX20" fmla="*/ 108836 w 4149259"/>
                <a:gd name="connsiteY20" fmla="*/ 793258 h 2303081"/>
                <a:gd name="connsiteX21" fmla="*/ 76939 w 4149259"/>
                <a:gd name="connsiteY21" fmla="*/ 304160 h 2303081"/>
                <a:gd name="connsiteX22" fmla="*/ 183264 w 4149259"/>
                <a:gd name="connsiteY22" fmla="*/ 112774 h 2303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49259" h="2303081">
                  <a:moveTo>
                    <a:pt x="183264" y="112774"/>
                  </a:moveTo>
                  <a:cubicBezTo>
                    <a:pt x="305538" y="66700"/>
                    <a:pt x="612111" y="27714"/>
                    <a:pt x="810585" y="27714"/>
                  </a:cubicBezTo>
                  <a:cubicBezTo>
                    <a:pt x="1009059" y="27714"/>
                    <a:pt x="1184497" y="114546"/>
                    <a:pt x="1374111" y="112774"/>
                  </a:cubicBezTo>
                  <a:cubicBezTo>
                    <a:pt x="1563725" y="111002"/>
                    <a:pt x="1710809" y="20625"/>
                    <a:pt x="1948269" y="17081"/>
                  </a:cubicBezTo>
                  <a:cubicBezTo>
                    <a:pt x="2185729" y="13537"/>
                    <a:pt x="2549008" y="89737"/>
                    <a:pt x="2798873" y="91509"/>
                  </a:cubicBezTo>
                  <a:cubicBezTo>
                    <a:pt x="3048738" y="93281"/>
                    <a:pt x="3243669" y="33030"/>
                    <a:pt x="3447460" y="27714"/>
                  </a:cubicBezTo>
                  <a:cubicBezTo>
                    <a:pt x="3651251" y="22398"/>
                    <a:pt x="3915293" y="-48487"/>
                    <a:pt x="4021618" y="59611"/>
                  </a:cubicBezTo>
                  <a:cubicBezTo>
                    <a:pt x="4127943" y="167709"/>
                    <a:pt x="4064148" y="511495"/>
                    <a:pt x="4085413" y="676300"/>
                  </a:cubicBezTo>
                  <a:cubicBezTo>
                    <a:pt x="4106678" y="841105"/>
                    <a:pt x="4150980" y="917304"/>
                    <a:pt x="4149208" y="1048439"/>
                  </a:cubicBezTo>
                  <a:cubicBezTo>
                    <a:pt x="4147436" y="1179574"/>
                    <a:pt x="4087185" y="1284128"/>
                    <a:pt x="4074780" y="1463109"/>
                  </a:cubicBezTo>
                  <a:cubicBezTo>
                    <a:pt x="4062375" y="1642090"/>
                    <a:pt x="4101361" y="2000054"/>
                    <a:pt x="4074780" y="2122328"/>
                  </a:cubicBezTo>
                  <a:cubicBezTo>
                    <a:pt x="4048199" y="2244602"/>
                    <a:pt x="4007441" y="2175491"/>
                    <a:pt x="3915292" y="2196756"/>
                  </a:cubicBezTo>
                  <a:cubicBezTo>
                    <a:pt x="3823143" y="2218021"/>
                    <a:pt x="3692008" y="2246374"/>
                    <a:pt x="3521887" y="2249918"/>
                  </a:cubicBezTo>
                  <a:cubicBezTo>
                    <a:pt x="3351766" y="2253462"/>
                    <a:pt x="3135571" y="2209161"/>
                    <a:pt x="2894567" y="2218021"/>
                  </a:cubicBezTo>
                  <a:cubicBezTo>
                    <a:pt x="2653563" y="2226881"/>
                    <a:pt x="2343446" y="2303081"/>
                    <a:pt x="2075860" y="2303081"/>
                  </a:cubicBezTo>
                  <a:cubicBezTo>
                    <a:pt x="1808274" y="2303081"/>
                    <a:pt x="1569041" y="2226881"/>
                    <a:pt x="1289050" y="2218021"/>
                  </a:cubicBezTo>
                  <a:cubicBezTo>
                    <a:pt x="1009059" y="2209161"/>
                    <a:pt x="603250" y="2255234"/>
                    <a:pt x="395915" y="2249918"/>
                  </a:cubicBezTo>
                  <a:cubicBezTo>
                    <a:pt x="188580" y="2244602"/>
                    <a:pt x="105292" y="2265867"/>
                    <a:pt x="45041" y="2186123"/>
                  </a:cubicBezTo>
                  <a:cubicBezTo>
                    <a:pt x="-15210" y="2106379"/>
                    <a:pt x="41496" y="1900816"/>
                    <a:pt x="34408" y="1771453"/>
                  </a:cubicBezTo>
                  <a:cubicBezTo>
                    <a:pt x="27320" y="1642090"/>
                    <a:pt x="-9894" y="1572978"/>
                    <a:pt x="2511" y="1409946"/>
                  </a:cubicBezTo>
                  <a:cubicBezTo>
                    <a:pt x="14916" y="1246914"/>
                    <a:pt x="96431" y="977556"/>
                    <a:pt x="108836" y="793258"/>
                  </a:cubicBezTo>
                  <a:cubicBezTo>
                    <a:pt x="121241" y="608960"/>
                    <a:pt x="69851" y="412258"/>
                    <a:pt x="76939" y="304160"/>
                  </a:cubicBezTo>
                  <a:cubicBezTo>
                    <a:pt x="84027" y="196062"/>
                    <a:pt x="60990" y="158848"/>
                    <a:pt x="183264" y="112774"/>
                  </a:cubicBezTo>
                  <a:close/>
                </a:path>
              </a:pathLst>
            </a:custGeom>
            <a:noFill/>
            <a:ln w="31750" cap="rnd">
              <a:solidFill>
                <a:schemeClr val="accent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642" y="-260975"/>
            <a:ext cx="2520782" cy="2270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61964" y="281186"/>
            <a:ext cx="87249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solidFill>
                  <a:schemeClr val="bg1"/>
                </a:solidFill>
                <a:latin typeface="+mn-ea"/>
              </a:rPr>
              <a:t>04</a:t>
            </a:r>
            <a:endParaRPr lang="zh-CN" altLang="en-US" sz="44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989614" y="581052"/>
            <a:ext cx="5669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noProof="0" dirty="0"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产品设计分析（产品优势）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71345" y="1997710"/>
            <a:ext cx="4701540" cy="6108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/>
              <a:t>学校独立部署，完全自主控制整套系统</a:t>
            </a:r>
          </a:p>
        </p:txBody>
      </p:sp>
      <p:pic>
        <p:nvPicPr>
          <p:cNvPr id="62" name="图片 6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/>
          <a:srcRect r="28343" b="28080"/>
          <a:stretch>
            <a:fillRect/>
          </a:stretch>
        </p:blipFill>
        <p:spPr>
          <a:xfrm>
            <a:off x="8546822" y="3390900"/>
            <a:ext cx="3645178" cy="346710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059466" y="1438322"/>
            <a:ext cx="8801176" cy="1386461"/>
            <a:chOff x="863524" y="1912577"/>
            <a:chExt cx="8801176" cy="1386461"/>
          </a:xfrm>
        </p:grpSpPr>
        <p:grpSp>
          <p:nvGrpSpPr>
            <p:cNvPr id="53" name="组合 52"/>
            <p:cNvGrpSpPr/>
            <p:nvPr/>
          </p:nvGrpSpPr>
          <p:grpSpPr>
            <a:xfrm>
              <a:off x="863524" y="2301772"/>
              <a:ext cx="8801176" cy="997266"/>
              <a:chOff x="1669066" y="2013302"/>
              <a:chExt cx="8916015" cy="997266"/>
            </a:xfrm>
          </p:grpSpPr>
          <p:sp>
            <p:nvSpPr>
              <p:cNvPr id="54" name="圆角矩形 53"/>
              <p:cNvSpPr/>
              <p:nvPr/>
            </p:nvSpPr>
            <p:spPr>
              <a:xfrm>
                <a:off x="1669066" y="2013302"/>
                <a:ext cx="8916015" cy="997266"/>
              </a:xfrm>
              <a:prstGeom prst="roundRect">
                <a:avLst>
                  <a:gd name="adj" fmla="val 15004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blurRad="165100" dist="12700" dir="2700000" sx="101000" sy="101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45720" rIns="91440" bIns="45720" rtlCol="0" anchor="t" anchorCtr="0">
                <a:spAutoFit/>
              </a:bodyPr>
              <a:lstStyle/>
              <a:p>
                <a:pPr algn="ctr"/>
                <a:endParaRPr lang="zh-CN" altLang="en-US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1669066" y="2013302"/>
                <a:ext cx="8916015" cy="997266"/>
              </a:xfrm>
              <a:prstGeom prst="roundRect">
                <a:avLst>
                  <a:gd name="adj" fmla="val 15004"/>
                </a:avLst>
              </a:prstGeom>
              <a:solidFill>
                <a:schemeClr val="l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45720" rIns="91440" bIns="45720" rtlCol="0" anchor="t" anchorCtr="0">
                <a:spAutoFit/>
              </a:bodyPr>
              <a:lstStyle/>
              <a:p>
                <a:pPr algn="ctr"/>
                <a:endParaRPr lang="zh-CN" altLang="en-US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1669066" y="2013302"/>
                <a:ext cx="8916015" cy="997266"/>
              </a:xfrm>
              <a:prstGeom prst="roundRect">
                <a:avLst>
                  <a:gd name="adj" fmla="val 1500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127000" dist="25400" dir="13500000" sx="101000" sy="101000" algn="b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tIns="45720" rIns="91440" bIns="45720" rtlCol="0" anchor="t" anchorCtr="0">
                <a:spAutoFit/>
              </a:bodyPr>
              <a:lstStyle/>
              <a:p>
                <a:pPr algn="ctr"/>
                <a:endParaRPr lang="zh-CN" altLang="en-US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8426087" y="1912577"/>
              <a:ext cx="961753" cy="716220"/>
              <a:chOff x="1231530" y="1773281"/>
              <a:chExt cx="3622221" cy="490846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1231530" y="1773281"/>
                <a:ext cx="3622221" cy="490846"/>
              </a:xfrm>
              <a:prstGeom prst="round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127000" dist="12700" dir="2700000" sx="101000" sy="101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>
                <a:spAutoFit/>
              </a:bodyPr>
              <a:lstStyle/>
              <a:p>
                <a:pPr algn="ctr"/>
                <a:endParaRPr lang="zh-CN" altLang="en-US" sz="200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1231530" y="1773281"/>
                <a:ext cx="3622221" cy="490846"/>
              </a:xfrm>
              <a:prstGeom prst="roundRect">
                <a:avLst/>
              </a:prstGeom>
              <a:solidFill>
                <a:schemeClr val="l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>
                <a:spAutoFit/>
              </a:bodyPr>
              <a:lstStyle/>
              <a:p>
                <a:pPr algn="ctr"/>
                <a:endParaRPr lang="zh-CN" altLang="en-US" sz="2000"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1231530" y="1794777"/>
                <a:ext cx="3622221" cy="44785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88900" dist="25400" dir="13500000" algn="br" rotWithShape="0">
                  <a:schemeClr val="bg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5720" rIns="91440" bIns="45720" rtlCol="0" anchor="ctr" anchorCtr="0">
                <a:spAutoFit/>
              </a:bodyPr>
              <a:lstStyle/>
              <a:p>
                <a:pPr algn="ctr"/>
                <a:r>
                  <a:rPr lang="en-US" altLang="zh-CN" sz="3200" dirty="0">
                    <a:gradFill>
                      <a:gsLst>
                        <a:gs pos="0">
                          <a:schemeClr val="accent4"/>
                        </a:gs>
                        <a:gs pos="100000">
                          <a:schemeClr val="accent3"/>
                        </a:gs>
                      </a:gsLst>
                      <a:path path="circle">
                        <a:fillToRect r="100000" b="100000"/>
                      </a:path>
                    </a:gradFill>
                    <a:latin typeface="+mj-ea"/>
                    <a:ea typeface="+mj-ea"/>
                    <a:cs typeface="OPPOSans R" panose="00020600040101010101" pitchFamily="18" charset="-122"/>
                    <a:sym typeface="OPPOSans R" panose="00020600040101010101" pitchFamily="18" charset="-122"/>
                  </a:rPr>
                  <a:t>01</a:t>
                </a:r>
                <a:endParaRPr lang="en-US" altLang="zh-CN" sz="3200" dirty="0">
                  <a:solidFill>
                    <a:schemeClr val="accent1"/>
                  </a:solidFill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978350" y="2469061"/>
              <a:ext cx="7890661" cy="429895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l">
                <a:lnSpc>
                  <a:spcPct val="100000"/>
                </a:lnSpc>
                <a:buClrTx/>
                <a:buSzTx/>
                <a:buFontTx/>
              </a:pPr>
              <a:endParaRPr lang="zh-CN" altLang="zh-CN" sz="2200" kern="1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1059466" y="3506639"/>
            <a:ext cx="7889951" cy="997266"/>
            <a:chOff x="1669066" y="2013302"/>
            <a:chExt cx="8916015" cy="997266"/>
          </a:xfrm>
        </p:grpSpPr>
        <p:sp>
          <p:nvSpPr>
            <p:cNvPr id="112" name="圆角矩形 111"/>
            <p:cNvSpPr/>
            <p:nvPr/>
          </p:nvSpPr>
          <p:spPr>
            <a:xfrm>
              <a:off x="1669066" y="2013302"/>
              <a:ext cx="8916015" cy="997266"/>
            </a:xfrm>
            <a:prstGeom prst="roundRect">
              <a:avLst>
                <a:gd name="adj" fmla="val 15004"/>
              </a:avLst>
            </a:prstGeom>
            <a:solidFill>
              <a:schemeClr val="lt2"/>
            </a:solidFill>
            <a:ln>
              <a:noFill/>
            </a:ln>
            <a:effectLst>
              <a:outerShdw blurRad="165100" dist="12700" dir="2700000" sx="101000" sy="101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45720" rIns="91440" bIns="45720" rtlCol="0" anchor="t" anchorCtr="0">
              <a:spAutoFit/>
            </a:bodyPr>
            <a:lstStyle/>
            <a:p>
              <a:pPr algn="ctr"/>
              <a:endParaRPr lang="zh-CN" altLang="en-US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1669066" y="2013302"/>
              <a:ext cx="8916015" cy="997266"/>
            </a:xfrm>
            <a:prstGeom prst="roundRect">
              <a:avLst>
                <a:gd name="adj" fmla="val 15004"/>
              </a:avLst>
            </a:prstGeom>
            <a:solidFill>
              <a:schemeClr val="l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45720" rIns="91440" bIns="45720" rtlCol="0" anchor="t" anchorCtr="0">
              <a:spAutoFit/>
            </a:bodyPr>
            <a:lstStyle/>
            <a:p>
              <a:pPr algn="ctr"/>
              <a:endParaRPr lang="zh-CN" altLang="en-US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114" name="圆角矩形 113"/>
            <p:cNvSpPr/>
            <p:nvPr/>
          </p:nvSpPr>
          <p:spPr>
            <a:xfrm>
              <a:off x="1669066" y="2013302"/>
              <a:ext cx="8916015" cy="997266"/>
            </a:xfrm>
            <a:prstGeom prst="roundRect">
              <a:avLst>
                <a:gd name="adj" fmla="val 1500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254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45720" rIns="91440" bIns="45720" rtlCol="0" anchor="t" anchorCtr="0">
              <a:spAutoFit/>
            </a:bodyPr>
            <a:lstStyle/>
            <a:p>
              <a:pPr algn="ctr"/>
              <a:endParaRPr lang="zh-CN" altLang="en-US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7714963" y="3117444"/>
            <a:ext cx="961753" cy="716220"/>
            <a:chOff x="1231530" y="1773281"/>
            <a:chExt cx="3622221" cy="49084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9" name="圆角矩形 108"/>
            <p:cNvSpPr/>
            <p:nvPr/>
          </p:nvSpPr>
          <p:spPr>
            <a:xfrm>
              <a:off x="1231530" y="1773281"/>
              <a:ext cx="3622221" cy="490846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" dir="2700000" sx="101000" sy="101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ctr"/>
              <a:endParaRPr lang="zh-CN" altLang="en-US" sz="200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1231530" y="1773281"/>
              <a:ext cx="3622221" cy="49084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ctr"/>
              <a:endParaRPr lang="zh-CN" altLang="en-US" sz="200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111" name="圆角矩形 110"/>
            <p:cNvSpPr/>
            <p:nvPr/>
          </p:nvSpPr>
          <p:spPr>
            <a:xfrm>
              <a:off x="1231530" y="1773281"/>
              <a:ext cx="3622221" cy="490846"/>
            </a:xfrm>
            <a:prstGeom prst="roundRect">
              <a:avLst/>
            </a:prstGeom>
            <a:grpFill/>
            <a:ln>
              <a:noFill/>
            </a:ln>
            <a:effectLst>
              <a:outerShdw blurRad="88900" dist="254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5720" rIns="91440" bIns="45720" rtlCol="0" anchor="ctr" anchorCtr="0">
              <a:spAutoFit/>
            </a:bodyPr>
            <a:lstStyle/>
            <a:p>
              <a:pPr algn="ctr"/>
              <a:r>
                <a:rPr lang="en-US" altLang="zh-CN" sz="3200" dirty="0">
                  <a:gradFill>
                    <a:gsLst>
                      <a:gs pos="0">
                        <a:schemeClr val="accent4"/>
                      </a:gs>
                      <a:gs pos="100000">
                        <a:schemeClr val="accent3"/>
                      </a:gs>
                    </a:gsLst>
                    <a:path path="circle">
                      <a:fillToRect r="100000" b="100000"/>
                    </a:path>
                  </a:gradFill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rPr>
                <a:t>02</a:t>
              </a:r>
              <a:endParaRPr lang="zh-CN" altLang="en-US" sz="3200" dirty="0">
                <a:gradFill>
                  <a:gsLst>
                    <a:gs pos="0">
                      <a:schemeClr val="accent4"/>
                    </a:gs>
                    <a:gs pos="100000">
                      <a:schemeClr val="accent3"/>
                    </a:gs>
                  </a:gsLst>
                  <a:path path="circle">
                    <a:fillToRect r="100000" b="100000"/>
                  </a:path>
                </a:gradFill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1059466" y="5175601"/>
            <a:ext cx="7273015" cy="997266"/>
            <a:chOff x="1669066" y="2013302"/>
            <a:chExt cx="8916015" cy="997266"/>
          </a:xfrm>
        </p:grpSpPr>
        <p:sp>
          <p:nvSpPr>
            <p:cNvPr id="124" name="圆角矩形 123"/>
            <p:cNvSpPr/>
            <p:nvPr/>
          </p:nvSpPr>
          <p:spPr>
            <a:xfrm>
              <a:off x="1669066" y="2013302"/>
              <a:ext cx="8916015" cy="997266"/>
            </a:xfrm>
            <a:prstGeom prst="roundRect">
              <a:avLst>
                <a:gd name="adj" fmla="val 15004"/>
              </a:avLst>
            </a:prstGeom>
            <a:solidFill>
              <a:schemeClr val="lt2"/>
            </a:solidFill>
            <a:ln>
              <a:noFill/>
            </a:ln>
            <a:effectLst>
              <a:outerShdw blurRad="165100" dist="12700" dir="2700000" sx="101000" sy="101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45720" rIns="91440" bIns="45720" rtlCol="0" anchor="t" anchorCtr="0">
              <a:spAutoFit/>
            </a:bodyPr>
            <a:lstStyle/>
            <a:p>
              <a:pPr algn="ctr"/>
              <a:endParaRPr lang="zh-CN" altLang="en-US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125" name="圆角矩形 124"/>
            <p:cNvSpPr/>
            <p:nvPr/>
          </p:nvSpPr>
          <p:spPr>
            <a:xfrm>
              <a:off x="1669066" y="2013302"/>
              <a:ext cx="8916015" cy="997266"/>
            </a:xfrm>
            <a:prstGeom prst="roundRect">
              <a:avLst>
                <a:gd name="adj" fmla="val 15004"/>
              </a:avLst>
            </a:prstGeom>
            <a:solidFill>
              <a:schemeClr val="l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45720" rIns="91440" bIns="45720" rtlCol="0" anchor="t" anchorCtr="0">
              <a:spAutoFit/>
            </a:bodyPr>
            <a:lstStyle/>
            <a:p>
              <a:pPr algn="ctr"/>
              <a:endParaRPr lang="zh-CN" altLang="en-US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126" name="圆角矩形 125"/>
            <p:cNvSpPr/>
            <p:nvPr/>
          </p:nvSpPr>
          <p:spPr>
            <a:xfrm>
              <a:off x="1669066" y="2013302"/>
              <a:ext cx="8916015" cy="997266"/>
            </a:xfrm>
            <a:prstGeom prst="roundRect">
              <a:avLst>
                <a:gd name="adj" fmla="val 1500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27000" dist="254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45720" rIns="91440" bIns="45720" rtlCol="0" anchor="t" anchorCtr="0">
              <a:spAutoFit/>
            </a:bodyPr>
            <a:lstStyle/>
            <a:p>
              <a:pPr algn="ctr"/>
              <a:endParaRPr lang="zh-CN" altLang="en-US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6945628" y="4786406"/>
            <a:ext cx="961753" cy="716220"/>
            <a:chOff x="1231530" y="1773281"/>
            <a:chExt cx="3622221" cy="490846"/>
          </a:xfrm>
        </p:grpSpPr>
        <p:sp>
          <p:nvSpPr>
            <p:cNvPr id="121" name="圆角矩形 120"/>
            <p:cNvSpPr/>
            <p:nvPr/>
          </p:nvSpPr>
          <p:spPr>
            <a:xfrm>
              <a:off x="1231530" y="1773281"/>
              <a:ext cx="3622221" cy="490846"/>
            </a:xfrm>
            <a:prstGeom prst="roundRect">
              <a:avLst/>
            </a:prstGeom>
            <a:solidFill>
              <a:schemeClr val="lt2"/>
            </a:solidFill>
            <a:ln>
              <a:noFill/>
            </a:ln>
            <a:effectLst>
              <a:outerShdw blurRad="127000" dist="12700" dir="2700000" sx="101000" sy="101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ctr"/>
              <a:endParaRPr lang="zh-CN" altLang="en-US" sz="200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122" name="圆角矩形 121"/>
            <p:cNvSpPr/>
            <p:nvPr/>
          </p:nvSpPr>
          <p:spPr>
            <a:xfrm>
              <a:off x="1231530" y="1773281"/>
              <a:ext cx="3622221" cy="490846"/>
            </a:xfrm>
            <a:prstGeom prst="round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ctr"/>
              <a:endParaRPr lang="zh-CN" altLang="en-US" sz="200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123" name="圆角矩形 122"/>
            <p:cNvSpPr/>
            <p:nvPr/>
          </p:nvSpPr>
          <p:spPr>
            <a:xfrm>
              <a:off x="1231530" y="1773281"/>
              <a:ext cx="3622221" cy="49084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88900" dist="254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5720" rIns="91440" bIns="45720" rtlCol="0" anchor="ctr" anchorCtr="0">
              <a:spAutoFit/>
            </a:bodyPr>
            <a:lstStyle/>
            <a:p>
              <a:pPr algn="ctr"/>
              <a:r>
                <a:rPr lang="en-US" altLang="zh-CN" sz="3200" dirty="0">
                  <a:gradFill>
                    <a:gsLst>
                      <a:gs pos="0">
                        <a:schemeClr val="accent4"/>
                      </a:gs>
                      <a:gs pos="100000">
                        <a:schemeClr val="accent3"/>
                      </a:gs>
                    </a:gsLst>
                    <a:path path="circle">
                      <a:fillToRect r="100000" b="100000"/>
                    </a:path>
                  </a:gradFill>
                  <a:latin typeface="+mj-ea"/>
                  <a:ea typeface="+mj-ea"/>
                  <a:cs typeface="OPPOSans R" panose="00020600040101010101" pitchFamily="18" charset="-122"/>
                  <a:sym typeface="OPPOSans R" panose="00020600040101010101" pitchFamily="18" charset="-122"/>
                </a:rPr>
                <a:t>03</a:t>
              </a:r>
              <a:endParaRPr lang="zh-CN" altLang="en-US" sz="3200" dirty="0">
                <a:gradFill>
                  <a:gsLst>
                    <a:gs pos="0">
                      <a:schemeClr val="accent4"/>
                    </a:gs>
                    <a:gs pos="100000">
                      <a:schemeClr val="accent3"/>
                    </a:gs>
                  </a:gsLst>
                  <a:path path="circle">
                    <a:fillToRect r="100000" b="100000"/>
                  </a:path>
                </a:gradFill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10005" y="1940560"/>
            <a:ext cx="731266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zh-CN" sz="2200" kern="1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系统运维、帐户等学校完全掌握，可以实现根据教务系统自动创建群聊，方便师生联系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10005" y="3649980"/>
            <a:ext cx="624586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2200" kern="1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避免了获取QQ号、微信号、钉钉号的尴尬</a:t>
            </a:r>
            <a:r>
              <a:rPr lang="zh-CN" altLang="zh-CN" sz="2200" kern="1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，</a:t>
            </a:r>
            <a:r>
              <a:rPr lang="zh-CN" altLang="en-US" sz="2200" kern="1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避免了</a:t>
            </a:r>
            <a:r>
              <a:rPr lang="zh-CN" altLang="zh-CN" sz="2200" kern="1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安装</a:t>
            </a:r>
            <a:r>
              <a:rPr lang="zh-CN" altLang="zh-CN" sz="2200" kern="1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客户端的繁琐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310005" y="5300980"/>
            <a:ext cx="6096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zh-CN" sz="2200" kern="1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根据市场调研做好用户认知和思考</a:t>
            </a: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zh-CN" sz="2200" kern="1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精确把握产品定位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0" y="0"/>
            <a:ext cx="12192000" cy="6073690"/>
          </a:xfrm>
          <a:custGeom>
            <a:avLst/>
            <a:gdLst>
              <a:gd name="connsiteX0" fmla="*/ 1210172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026939 h 6858000"/>
              <a:gd name="connsiteX5" fmla="*/ 82183 w 12192000"/>
              <a:gd name="connsiteY5" fmla="*/ 6032908 h 6858000"/>
              <a:gd name="connsiteX6" fmla="*/ 4008121 w 12192000"/>
              <a:gd name="connsiteY6" fmla="*/ 5532120 h 6858000"/>
              <a:gd name="connsiteX7" fmla="*/ 11826240 w 12192000"/>
              <a:gd name="connsiteY7" fmla="*/ 158234 h 6858000"/>
              <a:gd name="connsiteX0-1" fmla="*/ 12192000 w 12283440"/>
              <a:gd name="connsiteY0-2" fmla="*/ 6858000 h 6949440"/>
              <a:gd name="connsiteX1-3" fmla="*/ 0 w 12283440"/>
              <a:gd name="connsiteY1-4" fmla="*/ 6858000 h 6949440"/>
              <a:gd name="connsiteX2-5" fmla="*/ 0 w 12283440"/>
              <a:gd name="connsiteY2-6" fmla="*/ 6026939 h 6949440"/>
              <a:gd name="connsiteX3-7" fmla="*/ 82183 w 12283440"/>
              <a:gd name="connsiteY3-8" fmla="*/ 6032908 h 6949440"/>
              <a:gd name="connsiteX4-9" fmla="*/ 4008121 w 12283440"/>
              <a:gd name="connsiteY4-10" fmla="*/ 5532120 h 6949440"/>
              <a:gd name="connsiteX5-11" fmla="*/ 11826240 w 12283440"/>
              <a:gd name="connsiteY5-12" fmla="*/ 158234 h 6949440"/>
              <a:gd name="connsiteX6-13" fmla="*/ 12101720 w 12283440"/>
              <a:gd name="connsiteY6-14" fmla="*/ 0 h 6949440"/>
              <a:gd name="connsiteX7-15" fmla="*/ 12192000 w 12283440"/>
              <a:gd name="connsiteY7-16" fmla="*/ 0 h 6949440"/>
              <a:gd name="connsiteX8" fmla="*/ 12283440 w 12283440"/>
              <a:gd name="connsiteY8" fmla="*/ 6949440 h 6949440"/>
              <a:gd name="connsiteX0-17" fmla="*/ 0 w 12283440"/>
              <a:gd name="connsiteY0-18" fmla="*/ 6858000 h 6949440"/>
              <a:gd name="connsiteX1-19" fmla="*/ 0 w 12283440"/>
              <a:gd name="connsiteY1-20" fmla="*/ 6026939 h 6949440"/>
              <a:gd name="connsiteX2-21" fmla="*/ 82183 w 12283440"/>
              <a:gd name="connsiteY2-22" fmla="*/ 6032908 h 6949440"/>
              <a:gd name="connsiteX3-23" fmla="*/ 4008121 w 12283440"/>
              <a:gd name="connsiteY3-24" fmla="*/ 5532120 h 6949440"/>
              <a:gd name="connsiteX4-25" fmla="*/ 11826240 w 12283440"/>
              <a:gd name="connsiteY4-26" fmla="*/ 158234 h 6949440"/>
              <a:gd name="connsiteX5-27" fmla="*/ 12101720 w 12283440"/>
              <a:gd name="connsiteY5-28" fmla="*/ 0 h 6949440"/>
              <a:gd name="connsiteX6-29" fmla="*/ 12192000 w 12283440"/>
              <a:gd name="connsiteY6-30" fmla="*/ 0 h 6949440"/>
              <a:gd name="connsiteX7-31" fmla="*/ 12283440 w 12283440"/>
              <a:gd name="connsiteY7-32" fmla="*/ 6949440 h 6949440"/>
              <a:gd name="connsiteX0-33" fmla="*/ 0 w 12192000"/>
              <a:gd name="connsiteY0-34" fmla="*/ 6858000 h 6858000"/>
              <a:gd name="connsiteX1-35" fmla="*/ 0 w 12192000"/>
              <a:gd name="connsiteY1-36" fmla="*/ 6026939 h 6858000"/>
              <a:gd name="connsiteX2-37" fmla="*/ 82183 w 12192000"/>
              <a:gd name="connsiteY2-38" fmla="*/ 6032908 h 6858000"/>
              <a:gd name="connsiteX3-39" fmla="*/ 4008121 w 12192000"/>
              <a:gd name="connsiteY3-40" fmla="*/ 5532120 h 6858000"/>
              <a:gd name="connsiteX4-41" fmla="*/ 11826240 w 12192000"/>
              <a:gd name="connsiteY4-42" fmla="*/ 158234 h 6858000"/>
              <a:gd name="connsiteX5-43" fmla="*/ 12101720 w 12192000"/>
              <a:gd name="connsiteY5-44" fmla="*/ 0 h 6858000"/>
              <a:gd name="connsiteX6-45" fmla="*/ 12192000 w 12192000"/>
              <a:gd name="connsiteY6-46" fmla="*/ 0 h 6858000"/>
              <a:gd name="connsiteX0-47" fmla="*/ 0 w 12192000"/>
              <a:gd name="connsiteY0-48" fmla="*/ 6026939 h 6073690"/>
              <a:gd name="connsiteX1-49" fmla="*/ 82183 w 12192000"/>
              <a:gd name="connsiteY1-50" fmla="*/ 6032908 h 6073690"/>
              <a:gd name="connsiteX2-51" fmla="*/ 4008121 w 12192000"/>
              <a:gd name="connsiteY2-52" fmla="*/ 5532120 h 6073690"/>
              <a:gd name="connsiteX3-53" fmla="*/ 11826240 w 12192000"/>
              <a:gd name="connsiteY3-54" fmla="*/ 158234 h 6073690"/>
              <a:gd name="connsiteX4-55" fmla="*/ 12101720 w 12192000"/>
              <a:gd name="connsiteY4-56" fmla="*/ 0 h 6073690"/>
              <a:gd name="connsiteX5-57" fmla="*/ 12192000 w 12192000"/>
              <a:gd name="connsiteY5-58" fmla="*/ 0 h 60736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2192000" h="6073690">
                <a:moveTo>
                  <a:pt x="0" y="6026939"/>
                </a:moveTo>
                <a:lnTo>
                  <a:pt x="82183" y="6032908"/>
                </a:lnTo>
                <a:cubicBezTo>
                  <a:pt x="1200359" y="6109692"/>
                  <a:pt x="2537937" y="6140768"/>
                  <a:pt x="4008121" y="5532120"/>
                </a:cubicBezTo>
                <a:cubicBezTo>
                  <a:pt x="5968365" y="4720590"/>
                  <a:pt x="9530239" y="1524476"/>
                  <a:pt x="11826240" y="158234"/>
                </a:cubicBezTo>
                <a:lnTo>
                  <a:pt x="12101720" y="0"/>
                </a:lnTo>
                <a:lnTo>
                  <a:pt x="12192000" y="0"/>
                </a:lnTo>
              </a:path>
            </a:pathLst>
          </a:custGeom>
          <a:noFill/>
          <a:ln w="28575">
            <a:gradFill>
              <a:gsLst>
                <a:gs pos="0">
                  <a:srgbClr val="476CE1">
                    <a:lumMod val="58000"/>
                    <a:lumOff val="42000"/>
                  </a:srgbClr>
                </a:gs>
                <a:gs pos="100000">
                  <a:srgbClr val="2148C8">
                    <a:lumMod val="47000"/>
                    <a:lumOff val="53000"/>
                  </a:srgbClr>
                </a:gs>
              </a:gsLst>
              <a:lin ang="5400000" scaled="1"/>
            </a:gradFill>
          </a:ln>
          <a:effectLst>
            <a:outerShdw blurRad="215900" dist="38100" dir="2700000" algn="tl" rotWithShape="0">
              <a:schemeClr val="bg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940063" y="1301717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latin typeface="+mj-ea"/>
                <a:ea typeface="+mj-ea"/>
              </a:rPr>
              <a:t>感谢观看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5293" y="1093346"/>
            <a:ext cx="3073641" cy="298549"/>
            <a:chOff x="15293" y="1093346"/>
            <a:chExt cx="3073641" cy="298549"/>
          </a:xfrm>
        </p:grpSpPr>
        <p:sp>
          <p:nvSpPr>
            <p:cNvPr id="120" name="平行四边形 119"/>
            <p:cNvSpPr/>
            <p:nvPr/>
          </p:nvSpPr>
          <p:spPr>
            <a:xfrm>
              <a:off x="269534" y="1093346"/>
              <a:ext cx="2819400" cy="187122"/>
            </a:xfrm>
            <a:prstGeom prst="parallelogram">
              <a:avLst/>
            </a:prstGeom>
            <a:gradFill>
              <a:gsLst>
                <a:gs pos="100000">
                  <a:schemeClr val="accent3"/>
                </a:gs>
                <a:gs pos="20000">
                  <a:schemeClr val="accent3">
                    <a:alpha val="0"/>
                  </a:schemeClr>
                </a:gs>
              </a:gsLst>
              <a:lin ang="6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1" name="平行四边形 120"/>
            <p:cNvSpPr/>
            <p:nvPr/>
          </p:nvSpPr>
          <p:spPr>
            <a:xfrm>
              <a:off x="15293" y="1204773"/>
              <a:ext cx="2819400" cy="187122"/>
            </a:xfrm>
            <a:prstGeom prst="parallelogram">
              <a:avLst/>
            </a:prstGeom>
            <a:gradFill>
              <a:gsLst>
                <a:gs pos="100000">
                  <a:schemeClr val="accent3"/>
                </a:gs>
                <a:gs pos="20000">
                  <a:schemeClr val="accent3">
                    <a:alpha val="0"/>
                  </a:schemeClr>
                </a:gs>
              </a:gsLst>
              <a:lin ang="6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93924" y="2394815"/>
            <a:ext cx="3685872" cy="321559"/>
            <a:chOff x="2093924" y="2394815"/>
            <a:chExt cx="3685872" cy="321559"/>
          </a:xfrm>
        </p:grpSpPr>
        <p:sp>
          <p:nvSpPr>
            <p:cNvPr id="122" name="平行四边形 121"/>
            <p:cNvSpPr/>
            <p:nvPr/>
          </p:nvSpPr>
          <p:spPr>
            <a:xfrm>
              <a:off x="2093924" y="2394815"/>
              <a:ext cx="2819400" cy="187122"/>
            </a:xfrm>
            <a:prstGeom prst="parallelogram">
              <a:avLst/>
            </a:prstGeom>
            <a:gradFill>
              <a:gsLst>
                <a:gs pos="100000">
                  <a:schemeClr val="accent3"/>
                </a:gs>
                <a:gs pos="20000">
                  <a:schemeClr val="accent3">
                    <a:alpha val="0"/>
                  </a:schemeClr>
                </a:gs>
              </a:gsLst>
              <a:lin ang="6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3" name="平行四边形 122"/>
            <p:cNvSpPr/>
            <p:nvPr/>
          </p:nvSpPr>
          <p:spPr>
            <a:xfrm>
              <a:off x="2960396" y="2529252"/>
              <a:ext cx="2819400" cy="187122"/>
            </a:xfrm>
            <a:prstGeom prst="parallelogram">
              <a:avLst/>
            </a:prstGeom>
            <a:gradFill>
              <a:gsLst>
                <a:gs pos="100000">
                  <a:schemeClr val="accent3"/>
                </a:gs>
                <a:gs pos="20000">
                  <a:schemeClr val="accent3">
                    <a:alpha val="0"/>
                  </a:schemeClr>
                </a:gs>
              </a:gsLst>
              <a:lin ang="6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26" name="文本框 125"/>
          <p:cNvSpPr txBox="1"/>
          <p:nvPr/>
        </p:nvSpPr>
        <p:spPr>
          <a:xfrm>
            <a:off x="971178" y="2428343"/>
            <a:ext cx="45031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>
                <a:latin typeface="+mj-ea"/>
                <a:ea typeface="+mj-ea"/>
              </a:rPr>
              <a:t>THANK YOU</a:t>
            </a:r>
            <a:endParaRPr lang="zh-CN" altLang="en-US" sz="5400" b="1">
              <a:latin typeface="+mj-ea"/>
              <a:ea typeface="+mj-ea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118737" y="3726559"/>
            <a:ext cx="3411221" cy="65106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汇报人</a:t>
            </a:r>
            <a:r>
              <a:rPr lang="zh-CN" altLang="en-US" sz="2400" dirty="0" smtClean="0">
                <a:solidFill>
                  <a:schemeClr val="tx1"/>
                </a:solidFill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</a:rPr>
              <a:t>康凯凯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118737" y="4463679"/>
            <a:ext cx="3411221" cy="65106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汇报时间：</a:t>
            </a:r>
            <a:r>
              <a:rPr lang="en-US" altLang="zh-CN" sz="2400" dirty="0">
                <a:solidFill>
                  <a:schemeClr val="tx1"/>
                </a:solidFill>
              </a:rPr>
              <a:t>2022.11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02431" y="1329978"/>
            <a:ext cx="5559354" cy="4387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07352" y="2284600"/>
            <a:ext cx="4130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latin typeface="+mj-ea"/>
                <a:ea typeface="+mj-ea"/>
              </a:rPr>
              <a:t>PART  ONE</a:t>
            </a:r>
            <a:endParaRPr lang="zh-CN" altLang="en-US" sz="540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62233" y="3268215"/>
            <a:ext cx="3903528" cy="140208"/>
            <a:chOff x="6762233" y="3268215"/>
            <a:chExt cx="3903528" cy="14020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762233" y="3334422"/>
              <a:ext cx="3903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9569152" y="3268215"/>
              <a:ext cx="829056" cy="140208"/>
            </a:xfrm>
            <a:prstGeom prst="rect">
              <a:avLst/>
            </a:prstGeom>
            <a:gradFill>
              <a:gsLst>
                <a:gs pos="4700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7803160" y="3572330"/>
            <a:ext cx="3232702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/>
                </a:solidFill>
                <a:latin typeface="+mn-ea"/>
                <a:sym typeface="+mn-ea"/>
              </a:rPr>
              <a:t>产品描述</a:t>
            </a:r>
            <a:endParaRPr lang="zh-CN" altLang="en-US" sz="5400" b="1" dirty="0">
              <a:solidFill>
                <a:schemeClr val="tx1"/>
              </a:solidFill>
              <a:latin typeface="+mn-ea"/>
              <a:ea typeface="+mj-ea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50658" y="3618287"/>
            <a:ext cx="987915" cy="923328"/>
            <a:chOff x="6750658" y="3618287"/>
            <a:chExt cx="987915" cy="923328"/>
          </a:xfrm>
        </p:grpSpPr>
        <p:sp>
          <p:nvSpPr>
            <p:cNvPr id="11" name="椭圆 10"/>
            <p:cNvSpPr/>
            <p:nvPr/>
          </p:nvSpPr>
          <p:spPr>
            <a:xfrm>
              <a:off x="6750658" y="3618287"/>
              <a:ext cx="923328" cy="9233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815245" y="3686906"/>
              <a:ext cx="92332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61964" y="281186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solidFill>
                  <a:schemeClr val="bg1"/>
                </a:solidFill>
                <a:latin typeface="+mn-ea"/>
              </a:rPr>
              <a:t>01</a:t>
            </a:r>
            <a:endParaRPr lang="zh-CN" altLang="en-US" sz="44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20143" y="567487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latin typeface="+mj-ea"/>
                <a:ea typeface="+mj-ea"/>
              </a:rPr>
              <a:t>产品描述</a:t>
            </a:r>
          </a:p>
        </p:txBody>
      </p:sp>
      <p:sp>
        <p:nvSpPr>
          <p:cNvPr id="63" name="任意多边形 62"/>
          <p:cNvSpPr/>
          <p:nvPr/>
        </p:nvSpPr>
        <p:spPr>
          <a:xfrm flipV="1">
            <a:off x="3327400" y="1778000"/>
            <a:ext cx="7640955" cy="4579620"/>
          </a:xfrm>
          <a:custGeom>
            <a:avLst/>
            <a:gdLst>
              <a:gd name="connsiteX0" fmla="*/ 4425119 w 5530337"/>
              <a:gd name="connsiteY0" fmla="*/ 4967281 h 4967281"/>
              <a:gd name="connsiteX1" fmla="*/ 430765 w 5530337"/>
              <a:gd name="connsiteY1" fmla="*/ 4967281 h 4967281"/>
              <a:gd name="connsiteX2" fmla="*/ 0 w 5530337"/>
              <a:gd name="connsiteY2" fmla="*/ 4536516 h 4967281"/>
              <a:gd name="connsiteX3" fmla="*/ 0 w 5530337"/>
              <a:gd name="connsiteY3" fmla="*/ 430765 h 4967281"/>
              <a:gd name="connsiteX4" fmla="*/ 430765 w 5530337"/>
              <a:gd name="connsiteY4" fmla="*/ 0 h 4967281"/>
              <a:gd name="connsiteX5" fmla="*/ 4425119 w 5530337"/>
              <a:gd name="connsiteY5" fmla="*/ 0 h 4967281"/>
              <a:gd name="connsiteX6" fmla="*/ 4855884 w 5530337"/>
              <a:gd name="connsiteY6" fmla="*/ 430765 h 4967281"/>
              <a:gd name="connsiteX7" fmla="*/ 4855884 w 5530337"/>
              <a:gd name="connsiteY7" fmla="*/ 839127 h 4967281"/>
              <a:gd name="connsiteX8" fmla="*/ 5530337 w 5530337"/>
              <a:gd name="connsiteY8" fmla="*/ 839127 h 4967281"/>
              <a:gd name="connsiteX9" fmla="*/ 4855884 w 5530337"/>
              <a:gd name="connsiteY9" fmla="*/ 1485477 h 4967281"/>
              <a:gd name="connsiteX10" fmla="*/ 4855884 w 5530337"/>
              <a:gd name="connsiteY10" fmla="*/ 4536516 h 4967281"/>
              <a:gd name="connsiteX11" fmla="*/ 4425119 w 5530337"/>
              <a:gd name="connsiteY11" fmla="*/ 4967281 h 496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30337" h="4967281">
                <a:moveTo>
                  <a:pt x="4425119" y="4967281"/>
                </a:moveTo>
                <a:lnTo>
                  <a:pt x="430765" y="4967281"/>
                </a:lnTo>
                <a:cubicBezTo>
                  <a:pt x="192860" y="4967281"/>
                  <a:pt x="0" y="4774421"/>
                  <a:pt x="0" y="4536516"/>
                </a:cubicBezTo>
                <a:lnTo>
                  <a:pt x="0" y="430765"/>
                </a:lnTo>
                <a:cubicBezTo>
                  <a:pt x="0" y="192860"/>
                  <a:pt x="192860" y="0"/>
                  <a:pt x="430765" y="0"/>
                </a:cubicBezTo>
                <a:lnTo>
                  <a:pt x="4425119" y="0"/>
                </a:lnTo>
                <a:cubicBezTo>
                  <a:pt x="4663024" y="0"/>
                  <a:pt x="4855884" y="192860"/>
                  <a:pt x="4855884" y="430765"/>
                </a:cubicBezTo>
                <a:lnTo>
                  <a:pt x="4855884" y="839127"/>
                </a:lnTo>
                <a:lnTo>
                  <a:pt x="5530337" y="839127"/>
                </a:lnTo>
                <a:lnTo>
                  <a:pt x="4855884" y="1485477"/>
                </a:lnTo>
                <a:lnTo>
                  <a:pt x="4855884" y="4536516"/>
                </a:lnTo>
                <a:cubicBezTo>
                  <a:pt x="4855884" y="4774421"/>
                  <a:pt x="4663024" y="4967281"/>
                  <a:pt x="4425119" y="4967281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0" bIns="45720" rtlCol="0" anchor="ctr">
            <a:noAutofit/>
          </a:bodyPr>
          <a:lstStyle/>
          <a:p>
            <a:pPr algn="ctr"/>
            <a:endParaRPr lang="zh-CN" altLang="en-US" dirty="0">
              <a:sym typeface="OPPOSans R" panose="00020600040101010101" pitchFamily="18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00630" y="1528445"/>
            <a:ext cx="7353300" cy="4692650"/>
            <a:chOff x="1644213" y="1466390"/>
            <a:chExt cx="5213435" cy="4967916"/>
          </a:xfrm>
        </p:grpSpPr>
        <p:sp>
          <p:nvSpPr>
            <p:cNvPr id="64" name="圆角矩形 63"/>
            <p:cNvSpPr/>
            <p:nvPr/>
          </p:nvSpPr>
          <p:spPr>
            <a:xfrm>
              <a:off x="1644848" y="1466390"/>
              <a:ext cx="5212800" cy="4967281"/>
            </a:xfrm>
            <a:prstGeom prst="roundRect">
              <a:avLst>
                <a:gd name="adj" fmla="val 8871"/>
              </a:avLst>
            </a:prstGeom>
            <a:solidFill>
              <a:schemeClr val="lt2"/>
            </a:solidFill>
            <a:ln>
              <a:noFill/>
            </a:ln>
            <a:effectLst>
              <a:outerShdw blurRad="127000" dist="25400" dir="2700000" sx="101000" sy="101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ctr"/>
              <a:endParaRPr lang="zh-CN" altLang="en-US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1644848" y="1466390"/>
              <a:ext cx="5212800" cy="4967281"/>
            </a:xfrm>
            <a:prstGeom prst="roundRect">
              <a:avLst>
                <a:gd name="adj" fmla="val 8871"/>
              </a:avLst>
            </a:prstGeom>
            <a:solidFill>
              <a:schemeClr val="lt2"/>
            </a:solidFill>
            <a:ln>
              <a:noFill/>
            </a:ln>
            <a:effectLst>
              <a:outerShdw blurRad="127000" dist="25400" dir="13500000" sx="101000" sy="101000" algn="b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pPr algn="ctr"/>
              <a:endParaRPr lang="zh-CN" altLang="en-US" dirty="0"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1644213" y="1467025"/>
              <a:ext cx="5213151" cy="4967281"/>
            </a:xfrm>
            <a:prstGeom prst="roundRect">
              <a:avLst>
                <a:gd name="adj" fmla="val 887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5720" rIns="91440" bIns="45720" rtlCol="0" anchor="ctr" anchorCtr="1">
              <a:spAutoFit/>
            </a:bodyPr>
            <a:lstStyle/>
            <a:p>
              <a:endParaRPr lang="zh-CN" altLang="en-US" sz="6600" dirty="0">
                <a:gradFill flip="none" rotWithShape="1">
                  <a:gsLst>
                    <a:gs pos="0">
                      <a:schemeClr val="accent4"/>
                    </a:gs>
                    <a:gs pos="100000">
                      <a:schemeClr val="accent3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ea"/>
                <a:ea typeface="+mj-ea"/>
                <a:cs typeface="OPPOSans R" panose="00020600040101010101" pitchFamily="18" charset="-122"/>
                <a:sym typeface="OPPOSans R" panose="00020600040101010101" pitchFamily="18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717800" y="1854200"/>
            <a:ext cx="68853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sz="2400" noProof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本软件是一款专门为福州大学设计的校园内部即时通信工具，</a:t>
            </a:r>
            <a:r>
              <a:rPr lang="zh-CN" altLang="en-US" sz="2400" noProof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Noteworthy Bold"/>
              </a:rPr>
              <a:t>提高师生建立联系的效率，方便校园内部</a:t>
            </a:r>
            <a:r>
              <a:rPr lang="zh-CN" altLang="en-US" sz="2400" noProof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Noteworthy Bold"/>
              </a:rPr>
              <a:t>通信以及</a:t>
            </a:r>
            <a:r>
              <a:rPr lang="zh-CN" altLang="en-US" sz="2400" noProof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Noteworthy Bold"/>
              </a:rPr>
              <a:t>教学活动开展。</a:t>
            </a:r>
            <a:endParaRPr lang="zh-CN" altLang="en-US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Noteworthy Bold"/>
            </a:endParaRPr>
          </a:p>
          <a:p>
            <a:endParaRPr lang="zh-CN" altLang="en-US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Noteworthy Bold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356735" y="315785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400" b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/>
                <a:ea typeface="微软雅黑" panose="020B0503020204020204" charset="-122"/>
              </a:rPr>
              <a:t>实现多种方式的即时沟通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47210" y="367538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</a:rPr>
              <a:t>支持私聊和群</a:t>
            </a:r>
            <a:r>
              <a:rPr lang="zh-CN" altLang="en-US" sz="2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</a:rPr>
              <a:t>聊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47210" y="470471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</a:rPr>
              <a:t>通过账号查询联系相应导师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47210" y="418338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40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自动建立授课群聊</a:t>
            </a:r>
          </a:p>
        </p:txBody>
      </p:sp>
      <p:sp>
        <p:nvSpPr>
          <p:cNvPr id="17" name="流程图: 接点 16"/>
          <p:cNvSpPr/>
          <p:nvPr/>
        </p:nvSpPr>
        <p:spPr>
          <a:xfrm>
            <a:off x="4166782" y="333462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流程图: 接点 16"/>
          <p:cNvSpPr/>
          <p:nvPr/>
        </p:nvSpPr>
        <p:spPr>
          <a:xfrm>
            <a:off x="4166782" y="385151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流程图: 接点 16"/>
          <p:cNvSpPr/>
          <p:nvPr/>
        </p:nvSpPr>
        <p:spPr>
          <a:xfrm>
            <a:off x="4166782" y="436840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4" name="流程图: 接点 16"/>
          <p:cNvSpPr/>
          <p:nvPr/>
        </p:nvSpPr>
        <p:spPr>
          <a:xfrm>
            <a:off x="4166782" y="488529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96123" y="5106098"/>
            <a:ext cx="1209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……</a:t>
            </a:r>
          </a:p>
        </p:txBody>
      </p:sp>
      <p:pic>
        <p:nvPicPr>
          <p:cNvPr id="2" name="图片 1" descr="gospe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80000">
            <a:off x="-366395" y="4555490"/>
            <a:ext cx="2914650" cy="2483485"/>
          </a:xfrm>
          <a:prstGeom prst="round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61964" y="281186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solidFill>
                  <a:schemeClr val="bg1"/>
                </a:solidFill>
                <a:latin typeface="+mn-ea"/>
              </a:rPr>
              <a:t>01</a:t>
            </a:r>
            <a:endParaRPr lang="zh-CN" altLang="en-US" sz="44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20143" y="567487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>
                <a:latin typeface="+mj-ea"/>
                <a:ea typeface="+mj-ea"/>
                <a:sym typeface="+mn-ea"/>
              </a:rPr>
              <a:t>背景分析</a:t>
            </a:r>
            <a:endParaRPr lang="zh-CN" altLang="en-US" sz="3600" b="1">
              <a:latin typeface="+mj-ea"/>
              <a:ea typeface="+mj-ea"/>
            </a:endParaRPr>
          </a:p>
        </p:txBody>
      </p:sp>
      <p:sp>
        <p:nvSpPr>
          <p:cNvPr id="7" name="chenying0907 175"/>
          <p:cNvSpPr/>
          <p:nvPr/>
        </p:nvSpPr>
        <p:spPr>
          <a:xfrm>
            <a:off x="1424541" y="1236176"/>
            <a:ext cx="6376546" cy="4170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600" extrusionOk="0">
                <a:moveTo>
                  <a:pt x="6742" y="16124"/>
                </a:moveTo>
                <a:cubicBezTo>
                  <a:pt x="5374" y="16910"/>
                  <a:pt x="3929" y="20482"/>
                  <a:pt x="3478" y="21600"/>
                </a:cubicBezTo>
                <a:cubicBezTo>
                  <a:pt x="3702" y="19782"/>
                  <a:pt x="4191" y="18074"/>
                  <a:pt x="4233" y="16234"/>
                </a:cubicBezTo>
                <a:cubicBezTo>
                  <a:pt x="3426" y="16656"/>
                  <a:pt x="2554" y="16263"/>
                  <a:pt x="1729" y="16378"/>
                </a:cubicBezTo>
                <a:cubicBezTo>
                  <a:pt x="1648" y="11313"/>
                  <a:pt x="1059" y="5533"/>
                  <a:pt x="0" y="631"/>
                </a:cubicBezTo>
                <a:cubicBezTo>
                  <a:pt x="4095" y="977"/>
                  <a:pt x="8091" y="628"/>
                  <a:pt x="12162" y="358"/>
                </a:cubicBezTo>
                <a:cubicBezTo>
                  <a:pt x="14982" y="171"/>
                  <a:pt x="18216" y="0"/>
                  <a:pt x="21204" y="0"/>
                </a:cubicBezTo>
                <a:cubicBezTo>
                  <a:pt x="21600" y="812"/>
                  <a:pt x="21523" y="2642"/>
                  <a:pt x="21419" y="3597"/>
                </a:cubicBezTo>
                <a:lnTo>
                  <a:pt x="6120" y="4060"/>
                </a:lnTo>
                <a:cubicBezTo>
                  <a:pt x="6120" y="4060"/>
                  <a:pt x="6742" y="16124"/>
                  <a:pt x="6742" y="1612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>
                  <a:srgbClr val="000000">
                    <a:alpha val="50000"/>
                  </a:srgbClr>
                </a:outerShdw>
              </a:effectLst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chenying0907 182"/>
          <p:cNvSpPr/>
          <p:nvPr/>
        </p:nvSpPr>
        <p:spPr>
          <a:xfrm>
            <a:off x="3237660" y="1910002"/>
            <a:ext cx="7199061" cy="477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3" h="21444" extrusionOk="0">
                <a:moveTo>
                  <a:pt x="9587" y="16461"/>
                </a:moveTo>
                <a:cubicBezTo>
                  <a:pt x="7137" y="17180"/>
                  <a:pt x="4338" y="16988"/>
                  <a:pt x="1871" y="17887"/>
                </a:cubicBezTo>
                <a:cubicBezTo>
                  <a:pt x="741" y="15455"/>
                  <a:pt x="1259" y="12409"/>
                  <a:pt x="871" y="9752"/>
                </a:cubicBezTo>
                <a:cubicBezTo>
                  <a:pt x="413" y="6611"/>
                  <a:pt x="-151" y="3747"/>
                  <a:pt x="36" y="488"/>
                </a:cubicBezTo>
                <a:cubicBezTo>
                  <a:pt x="4480" y="149"/>
                  <a:pt x="9014" y="-156"/>
                  <a:pt x="13493" y="87"/>
                </a:cubicBezTo>
                <a:cubicBezTo>
                  <a:pt x="15942" y="221"/>
                  <a:pt x="18443" y="1027"/>
                  <a:pt x="20887" y="604"/>
                </a:cubicBezTo>
                <a:cubicBezTo>
                  <a:pt x="21449" y="2041"/>
                  <a:pt x="20999" y="15633"/>
                  <a:pt x="21352" y="15738"/>
                </a:cubicBezTo>
                <a:cubicBezTo>
                  <a:pt x="18614" y="14924"/>
                  <a:pt x="16128" y="15633"/>
                  <a:pt x="13384" y="15578"/>
                </a:cubicBezTo>
                <a:cubicBezTo>
                  <a:pt x="14206" y="17474"/>
                  <a:pt x="14961" y="19421"/>
                  <a:pt x="15578" y="21444"/>
                </a:cubicBezTo>
                <a:cubicBezTo>
                  <a:pt x="15386" y="20814"/>
                  <a:pt x="11222" y="16709"/>
                  <a:pt x="10628" y="16085"/>
                </a:cubicBezTo>
                <a:cubicBezTo>
                  <a:pt x="10290" y="16233"/>
                  <a:pt x="9942" y="16357"/>
                  <a:pt x="9587" y="16461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>
                  <a:srgbClr val="000000">
                    <a:alpha val="50000"/>
                  </a:srgbClr>
                </a:outerShdw>
              </a:effectLst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chenying0907 148"/>
          <p:cNvSpPr/>
          <p:nvPr/>
        </p:nvSpPr>
        <p:spPr>
          <a:xfrm>
            <a:off x="3920614" y="2334133"/>
            <a:ext cx="6376545" cy="29577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75278"/>
                </a:solidFill>
                <a:effectLst/>
                <a:uLnTx/>
                <a:uFillTx/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Noteworthy Bold"/>
              </a:rPr>
              <a:t>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Noteworthy Bold"/>
              </a:rPr>
              <a:t>受疫情影响的当下，高校内部的及时沟通交流越来越重要，高校内部沟通更加强调</a:t>
            </a:r>
            <a:r>
              <a:rPr kumimoji="0" lang="zh-CN" altLang="en-US" sz="2200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Noteworthy Bold"/>
              </a:rPr>
              <a:t>实用性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Noteworthy Bold"/>
              </a:rPr>
              <a:t>、</a:t>
            </a:r>
            <a:r>
              <a:rPr kumimoji="0" lang="zh-CN" altLang="en-US" sz="2200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Noteworthy Bold"/>
              </a:rPr>
              <a:t>稳定性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Noteworthy Bold"/>
              </a:rPr>
              <a:t>、</a:t>
            </a:r>
            <a:r>
              <a:rPr kumimoji="0" lang="zh-CN" altLang="en-US" sz="2200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Noteworthy Bold"/>
              </a:rPr>
              <a:t>拓展性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Noteworthy Bold"/>
              </a:rPr>
              <a:t>。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Noteworthy Bold"/>
              </a:rPr>
              <a:t>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Noteworthy Bold"/>
              </a:rPr>
              <a:t>高校即时通讯不仅要满足师生们的日常学习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Noteworthy Bold"/>
              </a:rPr>
              <a:t>沟通，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Noteworthy Bold"/>
              </a:rPr>
              <a:t>更要提高师生建立联系的</a:t>
            </a:r>
            <a:r>
              <a:rPr kumimoji="0" lang="zh-CN" altLang="en-US" sz="2200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Noteworthy Bold"/>
              </a:rPr>
              <a:t>效率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Noteworthy Bold"/>
              </a:rPr>
              <a:t>。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Noteworthy Bold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Noteworthy Bold"/>
              </a:rPr>
              <a:t>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Noteworthy Bold"/>
              </a:rPr>
              <a:t>在当下的情形中，师生们建立群聊、获取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Noteworthy Bold"/>
              </a:rPr>
              <a:t>联系常常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Noteworthy Bold"/>
              </a:rPr>
              <a:t>因为不知道对方的联系方式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Noteworthy Bold"/>
              </a:rPr>
              <a:t>而消耗了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Noteworthy Bold"/>
              </a:rPr>
              <a:t>大量的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  <a:sym typeface="Noteworthy Bold"/>
              </a:rPr>
              <a:t>时间。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  <a:sym typeface="Noteworthy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1" grpId="0" bldLvl="0" animBg="1"/>
      <p:bldP spid="1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61964" y="281186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solidFill>
                  <a:schemeClr val="bg1"/>
                </a:solidFill>
                <a:latin typeface="+mn-ea"/>
              </a:rPr>
              <a:t>01</a:t>
            </a:r>
            <a:endParaRPr lang="zh-CN" altLang="en-US" sz="4400" b="1" i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1" name="图表 10"/>
          <p:cNvGraphicFramePr/>
          <p:nvPr/>
        </p:nvGraphicFramePr>
        <p:xfrm>
          <a:off x="5881370" y="2214245"/>
          <a:ext cx="5727700" cy="3181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102350" y="1954530"/>
            <a:ext cx="6417310" cy="39878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zh-CN" sz="200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</a:rPr>
              <a:t>2016-2021年中国即时通信用户规模统计情况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881370" y="5182870"/>
            <a:ext cx="7899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2016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910070" y="5182870"/>
            <a:ext cx="7899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2017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915275" y="5182870"/>
            <a:ext cx="7899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2018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916035" y="5182870"/>
            <a:ext cx="7899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2019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906635" y="5182870"/>
            <a:ext cx="7899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2020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852150" y="5182870"/>
            <a:ext cx="7899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2021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975" y="4824730"/>
            <a:ext cx="173990" cy="16700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906635" y="4742180"/>
            <a:ext cx="1546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用户规模（亿人）</a:t>
            </a:r>
          </a:p>
        </p:txBody>
      </p:sp>
      <p:graphicFrame>
        <p:nvGraphicFramePr>
          <p:cNvPr id="35" name="图表 34"/>
          <p:cNvGraphicFramePr/>
          <p:nvPr/>
        </p:nvGraphicFramePr>
        <p:xfrm>
          <a:off x="1097280" y="2353310"/>
          <a:ext cx="3978275" cy="2719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346200" y="195453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000" b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</a:rPr>
              <a:t>QQ</a:t>
            </a:r>
            <a:r>
              <a:rPr lang="zh-CN" altLang="zh-CN" sz="2000" b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</a:rPr>
              <a:t>和微信在中国的使用率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454275" y="3993515"/>
            <a:ext cx="1419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95.4%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6270" y="5177155"/>
            <a:ext cx="142875" cy="1428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6270" y="5553710"/>
            <a:ext cx="142875" cy="1428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134870" y="5072380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>
                <a:sym typeface="+mn-ea"/>
              </a:rPr>
              <a:t>QQ和微信</a:t>
            </a:r>
            <a:endParaRPr lang="zh-CN" altLang="zh-CN" sz="200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134870" y="5447030"/>
            <a:ext cx="1394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600"/>
              <a:t>其他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20143" y="567487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latin typeface="+mj-ea"/>
                <a:ea typeface="+mj-ea"/>
              </a:rPr>
              <a:t>背景分析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61964" y="281186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solidFill>
                  <a:schemeClr val="bg1"/>
                </a:solidFill>
                <a:latin typeface="+mn-ea"/>
              </a:rPr>
              <a:t>01</a:t>
            </a:r>
            <a:endParaRPr lang="zh-CN" altLang="en-US" sz="44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9" name="任意多边形 88"/>
          <p:cNvSpPr/>
          <p:nvPr/>
        </p:nvSpPr>
        <p:spPr>
          <a:xfrm flipH="1" flipV="1">
            <a:off x="2555875" y="1824355"/>
            <a:ext cx="8084185" cy="3648075"/>
          </a:xfrm>
          <a:custGeom>
            <a:avLst/>
            <a:gdLst>
              <a:gd name="connsiteX0" fmla="*/ 4425119 w 5530337"/>
              <a:gd name="connsiteY0" fmla="*/ 4967281 h 4967281"/>
              <a:gd name="connsiteX1" fmla="*/ 430765 w 5530337"/>
              <a:gd name="connsiteY1" fmla="*/ 4967281 h 4967281"/>
              <a:gd name="connsiteX2" fmla="*/ 0 w 5530337"/>
              <a:gd name="connsiteY2" fmla="*/ 4536516 h 4967281"/>
              <a:gd name="connsiteX3" fmla="*/ 0 w 5530337"/>
              <a:gd name="connsiteY3" fmla="*/ 430765 h 4967281"/>
              <a:gd name="connsiteX4" fmla="*/ 430765 w 5530337"/>
              <a:gd name="connsiteY4" fmla="*/ 0 h 4967281"/>
              <a:gd name="connsiteX5" fmla="*/ 4425119 w 5530337"/>
              <a:gd name="connsiteY5" fmla="*/ 0 h 4967281"/>
              <a:gd name="connsiteX6" fmla="*/ 4855884 w 5530337"/>
              <a:gd name="connsiteY6" fmla="*/ 430765 h 4967281"/>
              <a:gd name="connsiteX7" fmla="*/ 4855884 w 5530337"/>
              <a:gd name="connsiteY7" fmla="*/ 839127 h 4967281"/>
              <a:gd name="connsiteX8" fmla="*/ 5530337 w 5530337"/>
              <a:gd name="connsiteY8" fmla="*/ 839127 h 4967281"/>
              <a:gd name="connsiteX9" fmla="*/ 4855884 w 5530337"/>
              <a:gd name="connsiteY9" fmla="*/ 1485477 h 4967281"/>
              <a:gd name="connsiteX10" fmla="*/ 4855884 w 5530337"/>
              <a:gd name="connsiteY10" fmla="*/ 4536516 h 4967281"/>
              <a:gd name="connsiteX11" fmla="*/ 4425119 w 5530337"/>
              <a:gd name="connsiteY11" fmla="*/ 4967281 h 496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30337" h="4967281">
                <a:moveTo>
                  <a:pt x="4425119" y="4967281"/>
                </a:moveTo>
                <a:lnTo>
                  <a:pt x="430765" y="4967281"/>
                </a:lnTo>
                <a:cubicBezTo>
                  <a:pt x="192860" y="4967281"/>
                  <a:pt x="0" y="4774421"/>
                  <a:pt x="0" y="4536516"/>
                </a:cubicBezTo>
                <a:lnTo>
                  <a:pt x="0" y="430765"/>
                </a:lnTo>
                <a:cubicBezTo>
                  <a:pt x="0" y="192860"/>
                  <a:pt x="192860" y="0"/>
                  <a:pt x="430765" y="0"/>
                </a:cubicBezTo>
                <a:lnTo>
                  <a:pt x="4425119" y="0"/>
                </a:lnTo>
                <a:cubicBezTo>
                  <a:pt x="4663024" y="0"/>
                  <a:pt x="4855884" y="192860"/>
                  <a:pt x="4855884" y="430765"/>
                </a:cubicBezTo>
                <a:lnTo>
                  <a:pt x="4855884" y="839127"/>
                </a:lnTo>
                <a:lnTo>
                  <a:pt x="5530337" y="839127"/>
                </a:lnTo>
                <a:lnTo>
                  <a:pt x="4855884" y="1485477"/>
                </a:lnTo>
                <a:lnTo>
                  <a:pt x="4855884" y="4536516"/>
                </a:lnTo>
                <a:cubicBezTo>
                  <a:pt x="4855884" y="4774421"/>
                  <a:pt x="4663024" y="4967281"/>
                  <a:pt x="4425119" y="4967281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ym typeface="OPPOSans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04005" y="2385060"/>
            <a:ext cx="640778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200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希望能减少寻找相应课程群的时间，入群能够自动匹配个人信息、不需要身份验证</a:t>
            </a:r>
            <a:endParaRPr lang="zh-CN" altLang="en-US" sz="2200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34485" y="3479800"/>
            <a:ext cx="6509385" cy="4298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zh-CN" sz="2200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希望可以方便地联系到老师，与老师交流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134485" y="4264660"/>
            <a:ext cx="6346825" cy="4308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zh-CN" sz="2200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希望及时收到楼管的</a:t>
            </a:r>
            <a:r>
              <a:rPr lang="zh-CN" sz="2200" b="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通知</a:t>
            </a:r>
            <a:endParaRPr lang="zh-CN" sz="2200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8" name="流程图: 接点 16"/>
          <p:cNvSpPr/>
          <p:nvPr/>
        </p:nvSpPr>
        <p:spPr>
          <a:xfrm>
            <a:off x="3995967" y="252309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流程图: 接点 16"/>
          <p:cNvSpPr/>
          <p:nvPr/>
        </p:nvSpPr>
        <p:spPr>
          <a:xfrm>
            <a:off x="3986442" y="361402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流程图: 接点 16"/>
          <p:cNvSpPr/>
          <p:nvPr/>
        </p:nvSpPr>
        <p:spPr>
          <a:xfrm>
            <a:off x="3976917" y="4440161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020143" y="567487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latin typeface="+mj-ea"/>
                <a:ea typeface="+mj-ea"/>
              </a:rPr>
              <a:t>用户画像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24865" y="4093845"/>
            <a:ext cx="1499870" cy="1541780"/>
            <a:chOff x="1490" y="6399"/>
            <a:chExt cx="2362" cy="242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rcRect l="3276" r="13526" b="9974"/>
            <a:stretch>
              <a:fillRect/>
            </a:stretch>
          </p:blipFill>
          <p:spPr>
            <a:xfrm>
              <a:off x="1490" y="6399"/>
              <a:ext cx="2362" cy="2428"/>
            </a:xfrm>
            <a:prstGeom prst="ellipse">
              <a:avLst/>
            </a:prstGeom>
          </p:spPr>
        </p:pic>
        <p:sp>
          <p:nvSpPr>
            <p:cNvPr id="11" name="椭圆 10"/>
            <p:cNvSpPr/>
            <p:nvPr/>
          </p:nvSpPr>
          <p:spPr>
            <a:xfrm flipH="1">
              <a:off x="1648" y="6759"/>
              <a:ext cx="2204" cy="2068"/>
            </a:xfrm>
            <a:prstGeom prst="ellipse">
              <a:avLst/>
            </a:prstGeom>
            <a:noFill/>
            <a:ln w="2222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93800" y="3721735"/>
            <a:ext cx="1077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学生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61964" y="281186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solidFill>
                  <a:schemeClr val="bg1"/>
                </a:solidFill>
                <a:latin typeface="+mn-ea"/>
              </a:rPr>
              <a:t>01</a:t>
            </a:r>
            <a:endParaRPr lang="zh-CN" altLang="en-US" sz="44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020143" y="567487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latin typeface="+mj-ea"/>
                <a:ea typeface="+mj-ea"/>
              </a:rPr>
              <a:t>用户画像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186670" y="2581910"/>
            <a:ext cx="1790065" cy="1319530"/>
            <a:chOff x="15214" y="1043"/>
            <a:chExt cx="2946" cy="222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14" y="1043"/>
              <a:ext cx="2946" cy="2221"/>
            </a:xfrm>
            <a:prstGeom prst="ellipse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 flipH="1">
              <a:off x="15352" y="1196"/>
              <a:ext cx="2204" cy="2068"/>
            </a:xfrm>
            <a:prstGeom prst="ellipse">
              <a:avLst/>
            </a:prstGeom>
            <a:noFill/>
            <a:ln w="2222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任意多边形 62"/>
          <p:cNvSpPr/>
          <p:nvPr/>
        </p:nvSpPr>
        <p:spPr>
          <a:xfrm flipV="1">
            <a:off x="3701415" y="1779905"/>
            <a:ext cx="6273800" cy="1824355"/>
          </a:xfrm>
          <a:custGeom>
            <a:avLst/>
            <a:gdLst>
              <a:gd name="connsiteX0" fmla="*/ 4425119 w 5530337"/>
              <a:gd name="connsiteY0" fmla="*/ 4967281 h 4967281"/>
              <a:gd name="connsiteX1" fmla="*/ 430765 w 5530337"/>
              <a:gd name="connsiteY1" fmla="*/ 4967281 h 4967281"/>
              <a:gd name="connsiteX2" fmla="*/ 0 w 5530337"/>
              <a:gd name="connsiteY2" fmla="*/ 4536516 h 4967281"/>
              <a:gd name="connsiteX3" fmla="*/ 0 w 5530337"/>
              <a:gd name="connsiteY3" fmla="*/ 430765 h 4967281"/>
              <a:gd name="connsiteX4" fmla="*/ 430765 w 5530337"/>
              <a:gd name="connsiteY4" fmla="*/ 0 h 4967281"/>
              <a:gd name="connsiteX5" fmla="*/ 4425119 w 5530337"/>
              <a:gd name="connsiteY5" fmla="*/ 0 h 4967281"/>
              <a:gd name="connsiteX6" fmla="*/ 4855884 w 5530337"/>
              <a:gd name="connsiteY6" fmla="*/ 430765 h 4967281"/>
              <a:gd name="connsiteX7" fmla="*/ 4855884 w 5530337"/>
              <a:gd name="connsiteY7" fmla="*/ 839127 h 4967281"/>
              <a:gd name="connsiteX8" fmla="*/ 5530337 w 5530337"/>
              <a:gd name="connsiteY8" fmla="*/ 839127 h 4967281"/>
              <a:gd name="connsiteX9" fmla="*/ 4855884 w 5530337"/>
              <a:gd name="connsiteY9" fmla="*/ 1485477 h 4967281"/>
              <a:gd name="connsiteX10" fmla="*/ 4855884 w 5530337"/>
              <a:gd name="connsiteY10" fmla="*/ 4536516 h 4967281"/>
              <a:gd name="connsiteX11" fmla="*/ 4425119 w 5530337"/>
              <a:gd name="connsiteY11" fmla="*/ 4967281 h 496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30337" h="4967281">
                <a:moveTo>
                  <a:pt x="4425119" y="4967281"/>
                </a:moveTo>
                <a:lnTo>
                  <a:pt x="430765" y="4967281"/>
                </a:lnTo>
                <a:cubicBezTo>
                  <a:pt x="192860" y="4967281"/>
                  <a:pt x="0" y="4774421"/>
                  <a:pt x="0" y="4536516"/>
                </a:cubicBezTo>
                <a:lnTo>
                  <a:pt x="0" y="430765"/>
                </a:lnTo>
                <a:cubicBezTo>
                  <a:pt x="0" y="192860"/>
                  <a:pt x="192860" y="0"/>
                  <a:pt x="430765" y="0"/>
                </a:cubicBezTo>
                <a:lnTo>
                  <a:pt x="4425119" y="0"/>
                </a:lnTo>
                <a:cubicBezTo>
                  <a:pt x="4663024" y="0"/>
                  <a:pt x="4855884" y="192860"/>
                  <a:pt x="4855884" y="430765"/>
                </a:cubicBezTo>
                <a:lnTo>
                  <a:pt x="4855884" y="839127"/>
                </a:lnTo>
                <a:lnTo>
                  <a:pt x="5530337" y="839127"/>
                </a:lnTo>
                <a:lnTo>
                  <a:pt x="4855884" y="1485477"/>
                </a:lnTo>
                <a:lnTo>
                  <a:pt x="4855884" y="4536516"/>
                </a:lnTo>
                <a:cubicBezTo>
                  <a:pt x="4855884" y="4774421"/>
                  <a:pt x="4663024" y="4967281"/>
                  <a:pt x="4425119" y="4967281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0" bIns="45720" rtlCol="0" anchor="ctr">
            <a:noAutofit/>
          </a:bodyPr>
          <a:lstStyle/>
          <a:p>
            <a:pPr algn="ctr"/>
            <a:endParaRPr lang="zh-CN" altLang="en-US" dirty="0">
              <a:sym typeface="OPPOSans R" panose="00020600040101010101" pitchFamily="18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4954270"/>
            <a:ext cx="1583690" cy="1576070"/>
          </a:xfrm>
          <a:prstGeom prst="rect">
            <a:avLst/>
          </a:prstGeom>
        </p:spPr>
      </p:pic>
      <p:sp>
        <p:nvSpPr>
          <p:cNvPr id="14" name="任意多边形 13"/>
          <p:cNvSpPr/>
          <p:nvPr/>
        </p:nvSpPr>
        <p:spPr>
          <a:xfrm flipH="1" flipV="1">
            <a:off x="2301875" y="4005580"/>
            <a:ext cx="6257925" cy="1953260"/>
          </a:xfrm>
          <a:custGeom>
            <a:avLst/>
            <a:gdLst>
              <a:gd name="connsiteX0" fmla="*/ 4425119 w 5530337"/>
              <a:gd name="connsiteY0" fmla="*/ 4967281 h 4967281"/>
              <a:gd name="connsiteX1" fmla="*/ 430765 w 5530337"/>
              <a:gd name="connsiteY1" fmla="*/ 4967281 h 4967281"/>
              <a:gd name="connsiteX2" fmla="*/ 0 w 5530337"/>
              <a:gd name="connsiteY2" fmla="*/ 4536516 h 4967281"/>
              <a:gd name="connsiteX3" fmla="*/ 0 w 5530337"/>
              <a:gd name="connsiteY3" fmla="*/ 430765 h 4967281"/>
              <a:gd name="connsiteX4" fmla="*/ 430765 w 5530337"/>
              <a:gd name="connsiteY4" fmla="*/ 0 h 4967281"/>
              <a:gd name="connsiteX5" fmla="*/ 4425119 w 5530337"/>
              <a:gd name="connsiteY5" fmla="*/ 0 h 4967281"/>
              <a:gd name="connsiteX6" fmla="*/ 4855884 w 5530337"/>
              <a:gd name="connsiteY6" fmla="*/ 430765 h 4967281"/>
              <a:gd name="connsiteX7" fmla="*/ 4855884 w 5530337"/>
              <a:gd name="connsiteY7" fmla="*/ 839127 h 4967281"/>
              <a:gd name="connsiteX8" fmla="*/ 5530337 w 5530337"/>
              <a:gd name="connsiteY8" fmla="*/ 839127 h 4967281"/>
              <a:gd name="connsiteX9" fmla="*/ 4855884 w 5530337"/>
              <a:gd name="connsiteY9" fmla="*/ 1485477 h 4967281"/>
              <a:gd name="connsiteX10" fmla="*/ 4855884 w 5530337"/>
              <a:gd name="connsiteY10" fmla="*/ 4536516 h 4967281"/>
              <a:gd name="connsiteX11" fmla="*/ 4425119 w 5530337"/>
              <a:gd name="connsiteY11" fmla="*/ 4967281 h 496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30337" h="4967281">
                <a:moveTo>
                  <a:pt x="4425119" y="4967281"/>
                </a:moveTo>
                <a:lnTo>
                  <a:pt x="430765" y="4967281"/>
                </a:lnTo>
                <a:cubicBezTo>
                  <a:pt x="192860" y="4967281"/>
                  <a:pt x="0" y="4774421"/>
                  <a:pt x="0" y="4536516"/>
                </a:cubicBezTo>
                <a:lnTo>
                  <a:pt x="0" y="430765"/>
                </a:lnTo>
                <a:cubicBezTo>
                  <a:pt x="0" y="192860"/>
                  <a:pt x="192860" y="0"/>
                  <a:pt x="430765" y="0"/>
                </a:cubicBezTo>
                <a:lnTo>
                  <a:pt x="4425119" y="0"/>
                </a:lnTo>
                <a:cubicBezTo>
                  <a:pt x="4663024" y="0"/>
                  <a:pt x="4855884" y="192860"/>
                  <a:pt x="4855884" y="430765"/>
                </a:cubicBezTo>
                <a:lnTo>
                  <a:pt x="4855884" y="839127"/>
                </a:lnTo>
                <a:lnTo>
                  <a:pt x="5530337" y="839127"/>
                </a:lnTo>
                <a:lnTo>
                  <a:pt x="4855884" y="1485477"/>
                </a:lnTo>
                <a:lnTo>
                  <a:pt x="4855884" y="4536516"/>
                </a:lnTo>
                <a:cubicBezTo>
                  <a:pt x="4855884" y="4774421"/>
                  <a:pt x="4663024" y="4967281"/>
                  <a:pt x="4425119" y="4967281"/>
                </a:cubicBezTo>
                <a:close/>
              </a:path>
            </a:pathLst>
          </a:cu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ym typeface="OPPOSans R" panose="00020600040101010101" pitchFamily="18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839210" y="2054225"/>
            <a:ext cx="527113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en-US" b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sz="2200" b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便捷地发布通知</a:t>
            </a:r>
            <a:r>
              <a:rPr lang="en-US" altLang="zh-CN" sz="2200" b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zh-CN" sz="2200" b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如</a:t>
            </a:r>
            <a:r>
              <a:rPr lang="en-US" altLang="zh-CN" sz="2200" b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: </a:t>
            </a:r>
            <a:r>
              <a:rPr lang="zh-CN" sz="2200" b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水电费缴纳、停水、停电等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031615" y="2834005"/>
            <a:ext cx="6096000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Tx/>
              <a:buSzTx/>
              <a:buFontTx/>
            </a:pPr>
            <a:r>
              <a:rPr lang="zh-CN" sz="2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  <a:sym typeface="+mn-ea"/>
              </a:rPr>
              <a:t>方便接收学生对</a:t>
            </a:r>
            <a:r>
              <a:rPr lang="zh-CN" sz="22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  <a:sym typeface="+mn-ea"/>
              </a:rPr>
              <a:t>住宿生活</a:t>
            </a:r>
            <a:r>
              <a:rPr lang="zh-CN" sz="2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  <a:sym typeface="+mn-ea"/>
              </a:rPr>
              <a:t>情况的反馈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302000" y="4269105"/>
            <a:ext cx="508000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en-US" altLang="zh-CN" sz="2200" b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  </a:t>
            </a:r>
            <a:r>
              <a:rPr lang="zh-CN" sz="2200" b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快速建立课程群，保证学生及时收到与课程相关的通知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302000" y="5018405"/>
            <a:ext cx="508000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200" b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  </a:t>
            </a:r>
            <a:r>
              <a:rPr lang="zh-CN" sz="2200" b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自动导入学生名单，入群自动审核，避免闲杂人员混入群聊</a:t>
            </a: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24" name="流程图: 接点 16"/>
          <p:cNvSpPr/>
          <p:nvPr/>
        </p:nvSpPr>
        <p:spPr>
          <a:xfrm>
            <a:off x="3914052" y="221956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5" name="流程图: 接点 16"/>
          <p:cNvSpPr/>
          <p:nvPr/>
        </p:nvSpPr>
        <p:spPr>
          <a:xfrm>
            <a:off x="3923577" y="2994901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" name="流程图: 接点 16"/>
          <p:cNvSpPr/>
          <p:nvPr/>
        </p:nvSpPr>
        <p:spPr>
          <a:xfrm>
            <a:off x="3301912" y="4419841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" name="流程图: 接点 16"/>
          <p:cNvSpPr/>
          <p:nvPr/>
        </p:nvSpPr>
        <p:spPr>
          <a:xfrm>
            <a:off x="3301912" y="5170411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06780" y="4578350"/>
            <a:ext cx="1094105" cy="5727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>
              <a:buClrTx/>
              <a:buSzTx/>
              <a:buFontTx/>
            </a:pPr>
            <a:r>
              <a:rPr lang="zh-CN" altLang="en-US" sz="2800" b="1"/>
              <a:t>教师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0485755" y="2059940"/>
            <a:ext cx="9080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800" b="1"/>
              <a:t>楼管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61964" y="281186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solidFill>
                  <a:schemeClr val="bg1"/>
                </a:solidFill>
                <a:latin typeface="+mn-ea"/>
              </a:rPr>
              <a:t>01</a:t>
            </a:r>
            <a:endParaRPr lang="zh-CN" altLang="en-US" sz="44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020143" y="567487"/>
            <a:ext cx="25203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latin typeface="+mj-ea"/>
                <a:ea typeface="+mj-ea"/>
              </a:rPr>
              <a:t>产品</a:t>
            </a:r>
            <a:r>
              <a:rPr lang="en-US" altLang="zh-CN" sz="3600" b="1">
                <a:latin typeface="+mj-ea"/>
                <a:ea typeface="+mj-ea"/>
              </a:rPr>
              <a:t>UI</a:t>
            </a:r>
            <a:r>
              <a:rPr lang="zh-CN" altLang="en-US" sz="3600" b="1">
                <a:latin typeface="+mj-ea"/>
                <a:ea typeface="+mj-ea"/>
              </a:rPr>
              <a:t>一览</a:t>
            </a:r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50799" y="1305400"/>
            <a:ext cx="5451475" cy="3616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964" y="1908668"/>
            <a:ext cx="5443855" cy="37801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0660" y="2238551"/>
            <a:ext cx="5443855" cy="371348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6"/>
          <a:stretch>
            <a:fillRect/>
          </a:stretch>
        </p:blipFill>
        <p:spPr>
          <a:xfrm>
            <a:off x="2565677" y="2529942"/>
            <a:ext cx="5126990" cy="3599815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7"/>
          <a:stretch>
            <a:fillRect/>
          </a:stretch>
        </p:blipFill>
        <p:spPr>
          <a:xfrm>
            <a:off x="3610338" y="2786941"/>
            <a:ext cx="5286127" cy="36506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5325" y="3177314"/>
            <a:ext cx="5282365" cy="36844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432925" y="-335915"/>
            <a:ext cx="2966720" cy="2453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0f2b396-c5bf-4e73-86aa-3112c48d9a20"/>
  <p:tag name="COMMONDATA" val="eyJoZGlkIjoiNmJlM2I2Y2FlNTA5Y2M1MjhlMjc0OTY5MDY3MDcxOD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192,&quot;width&quot;:1296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4310.384251968504,&quot;width&quot;:14310.38425196850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a45f441-6ac6-4bec-a928-6b74ae40f4f8}"/>
  <p:tag name="TABLE_ENDDRAG_ORIGIN_RECT" val="833*381"/>
  <p:tag name="TABLE_ENDDRAG_RECT" val="68*117*833*3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460,&quot;width&quot;:5740.43779527559}"/>
</p:tagLst>
</file>

<file path=ppt/theme/theme1.xml><?xml version="1.0" encoding="utf-8"?>
<a:theme xmlns:a="http://schemas.openxmlformats.org/drawingml/2006/main" name="Office 主题​​">
  <a:themeElements>
    <a:clrScheme name="模板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48C8"/>
      </a:accent1>
      <a:accent2>
        <a:srgbClr val="4E79C7"/>
      </a:accent2>
      <a:accent3>
        <a:srgbClr val="FF6B2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模板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48C8"/>
      </a:accent1>
      <a:accent2>
        <a:srgbClr val="4E79C7"/>
      </a:accent2>
      <a:accent3>
        <a:srgbClr val="FF6B2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1126</Words>
  <Application>Microsoft Office PowerPoint</Application>
  <PresentationFormat>宽屏</PresentationFormat>
  <Paragraphs>188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Noteworthy Bold</vt:lpstr>
      <vt:lpstr>OPPOSans R</vt:lpstr>
      <vt:lpstr>等线</vt:lpstr>
      <vt:lpstr>方正粗黑宋简体</vt:lpstr>
      <vt:lpstr>萝莉体 第二版</vt:lpstr>
      <vt:lpstr>宋体</vt:lpstr>
      <vt:lpstr>微软雅黑</vt:lpstr>
      <vt:lpstr>幼圆</vt:lpstr>
      <vt:lpstr>Arial</vt:lpstr>
      <vt:lpstr>Mistral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康凯凯</cp:lastModifiedBy>
  <cp:revision>75</cp:revision>
  <dcterms:created xsi:type="dcterms:W3CDTF">2021-11-24T13:02:00Z</dcterms:created>
  <dcterms:modified xsi:type="dcterms:W3CDTF">2022-11-05T03:18:19Z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8B78B61462354588A49C55A1606758C0</vt:lpwstr>
  </property>
  <property fmtid="{D5CDD505-2E9C-101B-9397-08002B2CF9AE}" pid="3" name="KSOProductBuildVer">
    <vt:lpwstr>2052-11.1.0.12598</vt:lpwstr>
  </property>
</Properties>
</file>