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2"/>
  </p:sldMasterIdLst>
  <p:notesMasterIdLst>
    <p:notesMasterId r:id="rId12"/>
  </p:notesMasterIdLst>
  <p:sldIdLst>
    <p:sldId id="256" r:id="rId3"/>
    <p:sldId id="258" r:id="rId4"/>
    <p:sldId id="261" r:id="rId5"/>
    <p:sldId id="263" r:id="rId6"/>
    <p:sldId id="264" r:id="rId7"/>
    <p:sldId id="262" r:id="rId8"/>
    <p:sldId id="259" r:id="rId9"/>
    <p:sldId id="260" r:id="rId10"/>
    <p:sldId id="257" r:id="rId1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00" autoAdjust="0"/>
  </p:normalViewPr>
  <p:slideViewPr>
    <p:cSldViewPr>
      <p:cViewPr>
        <p:scale>
          <a:sx n="42" d="100"/>
          <a:sy n="42" d="100"/>
        </p:scale>
        <p:origin x="2814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texto principal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6F6E22B-7477-4772-BA7C-6782874C612C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575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236B5E-CB02-4739-8717-3692B40A1A96}" type="slidenum">
              <a:rPr lang="pt-BR"/>
              <a:pPr/>
              <a:t>1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236B5E-CB02-4739-8717-3692B40A1A96}" type="slidenum">
              <a:rPr lang="pt-BR"/>
              <a:pPr/>
              <a:t>3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009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236B5E-CB02-4739-8717-3692B40A1A96}" type="slidenum">
              <a:rPr lang="pt-BR"/>
              <a:pPr/>
              <a:t>6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585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pt-BR" noProof="0"/>
              <a:t>Clique para editar o título Mestre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pt-BR" noProof="0"/>
              <a:t>Clique para editar o estilo do subtítulo Mestre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658FDB-154E-41FB-B7F6-5D72C4C00F53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9FA62-92F0-48DB-926B-2D7C27739CE6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87AE6-0A6E-498B-9551-912EC4354559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87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5C10AE8-65C2-4C81-B7B6-AC3C29774DDF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666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pt-BR"/>
              <a:t>Clique no ícone para adicionar uma imagem online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A482EE3-EA27-466E-BF28-AA0C72322AA9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7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6A45A-A3D2-4867-BE18-4302B48EE362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67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178EE3-FC6A-4B07-A1C4-46BA612FC37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6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958EE-9F76-4DEC-93F3-F72AF564DE63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75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16BB4-FB61-49B4-A2F1-D0E269CBACA3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96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469FD-9024-4A09-AFDB-DCDC69B16D4A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06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28D7AC-8636-4257-B873-34B982131472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38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F12A33-84D4-4E0E-BB76-0AEAFCCDB569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26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DB0D88-8683-4D62-8F41-99E615D72EEA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68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principal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texto principal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pt-BR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pt-BR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CC1FEBD-C67C-4379-84B6-92E40D4666E9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CANTINHO FRATERNO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PROJETO INTEGRADOR</a:t>
            </a:r>
          </a:p>
          <a:p>
            <a:r>
              <a:rPr lang="pt-BR" sz="2800" dirty="0"/>
              <a:t>SISTEMA WEB PARA O BAZAR</a:t>
            </a:r>
          </a:p>
        </p:txBody>
      </p:sp>
      <p:pic>
        <p:nvPicPr>
          <p:cNvPr id="1026" name="Picture 2" descr="Resultado de imagem para SENAC LOGO PNG">
            <a:extLst>
              <a:ext uri="{FF2B5EF4-FFF2-40B4-BE49-F238E27FC236}">
                <a16:creationId xmlns:a16="http://schemas.microsoft.com/office/drawing/2014/main" id="{8C6E2A77-5B82-4F7F-8C0E-AD4D699CB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923571"/>
            <a:ext cx="1365080" cy="80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6B752F1-33E6-4FCC-9A1D-E4282A41C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23" y="5923571"/>
            <a:ext cx="2228106" cy="79489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PROJETO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OBJETIVO</a:t>
            </a:r>
          </a:p>
          <a:p>
            <a:endParaRPr lang="pt-BR" dirty="0"/>
          </a:p>
          <a:p>
            <a:r>
              <a:rPr lang="pt-BR" dirty="0"/>
              <a:t>FACILITAR E SISTEMATIZAR AS VENDAS DO BAZAR</a:t>
            </a:r>
          </a:p>
          <a:p>
            <a:endParaRPr lang="pt-BR" dirty="0"/>
          </a:p>
          <a:p>
            <a:r>
              <a:rPr lang="pt-BR" dirty="0"/>
              <a:t>CONTABILIZAR RENDIMENTOS E ENTRADA DE DOAÇÕES</a:t>
            </a:r>
          </a:p>
          <a:p>
            <a:endParaRPr lang="pt-BR" dirty="0"/>
          </a:p>
          <a:p>
            <a:r>
              <a:rPr lang="pt-BR" dirty="0"/>
              <a:t>INFORMAR O QUE FOI MAIS VENDIDO</a:t>
            </a:r>
          </a:p>
          <a:p>
            <a:endParaRPr lang="pt-BR" dirty="0"/>
          </a:p>
        </p:txBody>
      </p:sp>
      <p:pic>
        <p:nvPicPr>
          <p:cNvPr id="4" name="Picture 2" descr="Resultado de imagem para SENAC LOGO PNG">
            <a:extLst>
              <a:ext uri="{FF2B5EF4-FFF2-40B4-BE49-F238E27FC236}">
                <a16:creationId xmlns:a16="http://schemas.microsoft.com/office/drawing/2014/main" id="{BE9FCA3B-9D43-4489-BB1F-1C6D1AFAA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TELAS DO USUÁRIO</a:t>
            </a:r>
          </a:p>
        </p:txBody>
      </p:sp>
      <p:pic>
        <p:nvPicPr>
          <p:cNvPr id="6" name="Picture 2" descr="Resultado de imagem para SENAC LOGO PNG">
            <a:extLst>
              <a:ext uri="{FF2B5EF4-FFF2-40B4-BE49-F238E27FC236}">
                <a16:creationId xmlns:a16="http://schemas.microsoft.com/office/drawing/2014/main" id="{8E0CD0C8-2CB4-4691-AD9B-732C161DB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186356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8B093B2-F7B6-42EA-99D9-5213008E85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"/>
          <a:stretch/>
        </p:blipFill>
        <p:spPr>
          <a:xfrm>
            <a:off x="-2608091" y="-150734"/>
            <a:ext cx="14360182" cy="700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387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TELAS DO ADMINISTRADOR</a:t>
            </a:r>
          </a:p>
        </p:txBody>
      </p:sp>
      <p:pic>
        <p:nvPicPr>
          <p:cNvPr id="6" name="Picture 2" descr="Resultado de imagem para SENAC LOGO PNG">
            <a:extLst>
              <a:ext uri="{FF2B5EF4-FFF2-40B4-BE49-F238E27FC236}">
                <a16:creationId xmlns:a16="http://schemas.microsoft.com/office/drawing/2014/main" id="{8E0CD0C8-2CB4-4691-AD9B-732C161DB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072489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SENAC LOGO PNG">
            <a:extLst>
              <a:ext uri="{FF2B5EF4-FFF2-40B4-BE49-F238E27FC236}">
                <a16:creationId xmlns:a16="http://schemas.microsoft.com/office/drawing/2014/main" id="{52AB468E-34B9-4C9F-9286-D7E741189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pt-BR" sz="2400"/>
          </a:p>
        </p:txBody>
      </p:sp>
      <p:sp>
        <p:nvSpPr>
          <p:cNvPr id="20489" name="Rectangle 9"/>
          <p:cNvSpPr>
            <a:spLocks noGrp="1" noChangeArrowheads="1"/>
          </p:cNvSpPr>
          <p:nvPr>
            <p:ph sz="quarter" idx="2"/>
          </p:nvPr>
        </p:nvSpPr>
        <p:spPr/>
        <p:txBody>
          <a:bodyPr/>
          <a:lstStyle/>
          <a:p>
            <a:endParaRPr lang="pt-BR" sz="2000"/>
          </a:p>
        </p:txBody>
      </p:sp>
      <p:sp>
        <p:nvSpPr>
          <p:cNvPr id="20490" name="Rectangle 10"/>
          <p:cNvSpPr>
            <a:spLocks noGrp="1" noChangeArrowheads="1"/>
          </p:cNvSpPr>
          <p:nvPr>
            <p:ph sz="quarter" idx="3"/>
          </p:nvPr>
        </p:nvSpPr>
        <p:spPr/>
        <p:txBody>
          <a:bodyPr/>
          <a:lstStyle/>
          <a:p>
            <a:endParaRPr lang="pt-BR" sz="2000"/>
          </a:p>
        </p:txBody>
      </p:sp>
      <p:pic>
        <p:nvPicPr>
          <p:cNvPr id="6" name="Picture 2" descr="Resultado de imagem para SENAC LOGO PNG">
            <a:extLst>
              <a:ext uri="{FF2B5EF4-FFF2-40B4-BE49-F238E27FC236}">
                <a16:creationId xmlns:a16="http://schemas.microsoft.com/office/drawing/2014/main" id="{573A77EF-7C08-4C7A-AC97-F0E695E67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pt-BR" sz="2400"/>
          </a:p>
        </p:txBody>
      </p:sp>
      <p:sp>
        <p:nvSpPr>
          <p:cNvPr id="10248" name="Rectangle 8"/>
          <p:cNvSpPr>
            <a:spLocks noGrp="1" noChangeArrowheads="1" noTextEdit="1"/>
          </p:cNvSpPr>
          <p:nvPr>
            <p:ph type="clipArt" sz="half" idx="2"/>
          </p:nvPr>
        </p:nvSpPr>
        <p:spPr>
          <a:xfrm>
            <a:off x="4652963" y="1600200"/>
            <a:ext cx="4033837" cy="4530725"/>
          </a:xfrm>
        </p:spPr>
      </p:sp>
      <p:pic>
        <p:nvPicPr>
          <p:cNvPr id="5" name="Picture 2" descr="Resultado de imagem para SENAC LOGO PNG">
            <a:extLst>
              <a:ext uri="{FF2B5EF4-FFF2-40B4-BE49-F238E27FC236}">
                <a16:creationId xmlns:a16="http://schemas.microsoft.com/office/drawing/2014/main" id="{7C31DA61-2BE8-4C07-ACCF-C1925FAC9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237312"/>
            <a:ext cx="928216" cy="5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presentation_level">
  <a:themeElements>
    <a:clrScheme name="presentation_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presentation_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D10C165-215D-4BC0-B77E-EDD5C7A76B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(tema Nível)</Template>
  <TotalTime>72</TotalTime>
  <Words>41</Words>
  <Application>Microsoft Office PowerPoint</Application>
  <PresentationFormat>Apresentação na tela (4:3)</PresentationFormat>
  <Paragraphs>16</Paragraphs>
  <Slides>9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Wingdings</vt:lpstr>
      <vt:lpstr>presentation_level</vt:lpstr>
      <vt:lpstr>CANTINHO FRATERNO</vt:lpstr>
      <vt:lpstr>SOBRE O PROJETO</vt:lpstr>
      <vt:lpstr>TELAS DO USUÁRIO</vt:lpstr>
      <vt:lpstr>Apresentação do PowerPoint</vt:lpstr>
      <vt:lpstr>Apresentação do PowerPoint</vt:lpstr>
      <vt:lpstr>TELAS DO ADMINISTRADOR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CANTINHO FRATERNO</dc:title>
  <dc:subject/>
  <dc:creator>NATALIA GUIMARAES VALERIO</dc:creator>
  <cp:keywords/>
  <dc:description/>
  <cp:lastModifiedBy>NATALIA GUIMARAES VALERIO</cp:lastModifiedBy>
  <cp:revision>6</cp:revision>
  <dcterms:created xsi:type="dcterms:W3CDTF">2020-03-10T19:21:07Z</dcterms:created>
  <dcterms:modified xsi:type="dcterms:W3CDTF">2020-03-10T20:33:13Z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TC060874521046</vt:lpwstr>
  </property>
</Properties>
</file>