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2"/>
  </p:sldMasterIdLst>
  <p:notesMasterIdLst>
    <p:notesMasterId r:id="rId23"/>
  </p:notesMasterIdLst>
  <p:sldIdLst>
    <p:sldId id="256" r:id="rId3"/>
    <p:sldId id="258" r:id="rId4"/>
    <p:sldId id="261" r:id="rId5"/>
    <p:sldId id="263" r:id="rId6"/>
    <p:sldId id="264" r:id="rId7"/>
    <p:sldId id="266" r:id="rId8"/>
    <p:sldId id="267" r:id="rId9"/>
    <p:sldId id="270" r:id="rId10"/>
    <p:sldId id="265" r:id="rId11"/>
    <p:sldId id="268" r:id="rId12"/>
    <p:sldId id="269" r:id="rId13"/>
    <p:sldId id="262" r:id="rId14"/>
    <p:sldId id="259" r:id="rId15"/>
    <p:sldId id="260" r:id="rId16"/>
    <p:sldId id="257" r:id="rId17"/>
    <p:sldId id="275" r:id="rId18"/>
    <p:sldId id="273" r:id="rId19"/>
    <p:sldId id="272" r:id="rId20"/>
    <p:sldId id="271" r:id="rId21"/>
    <p:sldId id="274" r:id="rId2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00" autoAdjust="0"/>
  </p:normalViewPr>
  <p:slideViewPr>
    <p:cSldViewPr>
      <p:cViewPr>
        <p:scale>
          <a:sx n="58" d="100"/>
          <a:sy n="58" d="100"/>
        </p:scale>
        <p:origin x="236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texto principal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6F6E22B-7477-4772-BA7C-6782874C612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575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36B5E-CB02-4739-8717-3692B40A1A96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36B5E-CB02-4739-8717-3692B40A1A96}" type="slidenum">
              <a:rPr lang="pt-BR"/>
              <a:pPr/>
              <a:t>3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00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36B5E-CB02-4739-8717-3692B40A1A96}" type="slidenum">
              <a:rPr lang="pt-BR"/>
              <a:pPr/>
              <a:t>12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58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36B5E-CB02-4739-8717-3692B40A1A96}" type="slidenum">
              <a:rPr lang="pt-BR"/>
              <a:pPr/>
              <a:t>20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87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pt-BR" noProof="0"/>
              <a:t>Clique para editar o título Mestre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pt-BR" noProof="0"/>
              <a:t>Clique para editar o estilo do subtítulo Mestre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658FDB-154E-41FB-B7F6-5D72C4C00F53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FA62-92F0-48DB-926B-2D7C27739CE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87AE6-0A6E-498B-9551-912EC435455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87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5C10AE8-65C2-4C81-B7B6-AC3C29774DD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66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/>
              <a:t>Clique no ícone para adicionar uma imagem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A482EE3-EA27-466E-BF28-AA0C72322AA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7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6A45A-A3D2-4867-BE18-4302B48EE36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67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78EE3-FC6A-4B07-A1C4-46BA612FC37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6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958EE-9F76-4DEC-93F3-F72AF564DE6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75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16BB4-FB61-49B4-A2F1-D0E269CBACA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6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469FD-9024-4A09-AFDB-DCDC69B16D4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06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8D7AC-8636-4257-B873-34B98213147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38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12A33-84D4-4E0E-BB76-0AEAFCCDB56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6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B0D88-8683-4D62-8F41-99E615D72EE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68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texto principal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CC1FEBD-C67C-4379-84B6-92E40D4666E9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CANTINHO FRATERNO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PROJETO INTEGRADOR</a:t>
            </a:r>
          </a:p>
          <a:p>
            <a:r>
              <a:rPr lang="pt-BR" sz="2800" dirty="0"/>
              <a:t>SISTEMA WEB PARA O </a:t>
            </a:r>
            <a:r>
              <a:rPr lang="pt-BR" sz="2800" dirty="0" smtClean="0"/>
              <a:t>BAZAR</a:t>
            </a:r>
          </a:p>
          <a:p>
            <a:r>
              <a:rPr lang="pt-BR" sz="2800" dirty="0" smtClean="0"/>
              <a:t>T.I. 33 - 2020</a:t>
            </a:r>
            <a:endParaRPr lang="pt-BR" sz="2800" dirty="0"/>
          </a:p>
        </p:txBody>
      </p:sp>
      <p:pic>
        <p:nvPicPr>
          <p:cNvPr id="1026" name="Picture 2" descr="Resultado de imagem para SENAC LOGO PNG">
            <a:extLst>
              <a:ext uri="{FF2B5EF4-FFF2-40B4-BE49-F238E27FC236}">
                <a16:creationId xmlns:a16="http://schemas.microsoft.com/office/drawing/2014/main" id="{8C6E2A77-5B82-4F7F-8C0E-AD4D699C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923571"/>
            <a:ext cx="1365080" cy="8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B752F1-33E6-4FCC-9A1D-E4282A41C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3" y="5923571"/>
            <a:ext cx="2228106" cy="7948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0" y="0"/>
            <a:ext cx="9144000" cy="4904810"/>
          </a:xfrm>
          <a:prstGeom prst="rect">
            <a:avLst/>
          </a:prstGeom>
        </p:spPr>
      </p:pic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4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0" y="0"/>
            <a:ext cx="9144000" cy="4904807"/>
          </a:xfrm>
          <a:prstGeom prst="rect">
            <a:avLst/>
          </a:prstGeom>
        </p:spPr>
      </p:pic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4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TELAS DO ADMINISTRADOR</a:t>
            </a:r>
          </a:p>
        </p:txBody>
      </p:sp>
      <p:pic>
        <p:nvPicPr>
          <p:cNvPr id="6" name="Picture 2" descr="Resultado de imagem para SENAC LOGO PNG">
            <a:extLst>
              <a:ext uri="{FF2B5EF4-FFF2-40B4-BE49-F238E27FC236}">
                <a16:creationId xmlns:a16="http://schemas.microsoft.com/office/drawing/2014/main" id="{8E0CD0C8-2CB4-4691-AD9B-732C161D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724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5480"/>
          <a:stretch/>
        </p:blipFill>
        <p:spPr>
          <a:xfrm>
            <a:off x="0" y="0"/>
            <a:ext cx="9144000" cy="486160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m para SENAC LOGO PNG">
            <a:extLst>
              <a:ext uri="{FF2B5EF4-FFF2-40B4-BE49-F238E27FC236}">
                <a16:creationId xmlns:a16="http://schemas.microsoft.com/office/drawing/2014/main" id="{573A77EF-7C08-4C7A-AC97-F0E695E67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6321"/>
          <a:stretch/>
        </p:blipFill>
        <p:spPr>
          <a:xfrm>
            <a:off x="0" y="0"/>
            <a:ext cx="9144000" cy="481839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SENAC LOGO PNG">
            <a:extLst>
              <a:ext uri="{FF2B5EF4-FFF2-40B4-BE49-F238E27FC236}">
                <a16:creationId xmlns:a16="http://schemas.microsoft.com/office/drawing/2014/main" id="{7C31DA61-2BE8-4C07-ACCF-C1925FAC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7160"/>
          <a:stretch/>
        </p:blipFill>
        <p:spPr>
          <a:xfrm>
            <a:off x="-1" y="0"/>
            <a:ext cx="9186043" cy="479715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SENAC LOGO PNG">
            <a:extLst>
              <a:ext uri="{FF2B5EF4-FFF2-40B4-BE49-F238E27FC236}">
                <a16:creationId xmlns:a16="http://schemas.microsoft.com/office/drawing/2014/main" id="{7C31DA61-2BE8-4C07-ACCF-C1925FAC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7160"/>
          <a:stretch/>
        </p:blipFill>
        <p:spPr>
          <a:xfrm>
            <a:off x="-1" y="0"/>
            <a:ext cx="9186043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78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SENAC LOGO PNG">
            <a:extLst>
              <a:ext uri="{FF2B5EF4-FFF2-40B4-BE49-F238E27FC236}">
                <a16:creationId xmlns:a16="http://schemas.microsoft.com/office/drawing/2014/main" id="{7C31DA61-2BE8-4C07-ACCF-C1925FAC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6321"/>
          <a:stretch/>
        </p:blipFill>
        <p:spPr>
          <a:xfrm>
            <a:off x="0" y="4477"/>
            <a:ext cx="9153729" cy="48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907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SENAC LOGO PNG">
            <a:extLst>
              <a:ext uri="{FF2B5EF4-FFF2-40B4-BE49-F238E27FC236}">
                <a16:creationId xmlns:a16="http://schemas.microsoft.com/office/drawing/2014/main" id="{7C31DA61-2BE8-4C07-ACCF-C1925FAC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6321"/>
          <a:stretch/>
        </p:blipFill>
        <p:spPr>
          <a:xfrm>
            <a:off x="1" y="-1"/>
            <a:ext cx="9180512" cy="48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365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SENAC LOGO PNG">
            <a:extLst>
              <a:ext uri="{FF2B5EF4-FFF2-40B4-BE49-F238E27FC236}">
                <a16:creationId xmlns:a16="http://schemas.microsoft.com/office/drawing/2014/main" id="{7C31DA61-2BE8-4C07-ACCF-C1925FAC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 bwMode="auto">
          <a:xfrm>
            <a:off x="-32930" y="0"/>
            <a:ext cx="500474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7160"/>
          <a:stretch/>
        </p:blipFill>
        <p:spPr>
          <a:xfrm>
            <a:off x="-32930" y="0"/>
            <a:ext cx="9176930" cy="47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433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PROJETO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OBJETIVO</a:t>
            </a:r>
          </a:p>
          <a:p>
            <a:endParaRPr lang="pt-BR" dirty="0"/>
          </a:p>
          <a:p>
            <a:r>
              <a:rPr lang="pt-BR" dirty="0"/>
              <a:t>FACILITAR E SISTEMATIZAR AS VENDAS DO BAZAR</a:t>
            </a:r>
          </a:p>
          <a:p>
            <a:endParaRPr lang="pt-BR" dirty="0"/>
          </a:p>
          <a:p>
            <a:r>
              <a:rPr lang="pt-BR" dirty="0"/>
              <a:t>CONTABILIZAR RENDIMENTOS E ENTRADA DE DOAÇÕES</a:t>
            </a:r>
          </a:p>
          <a:p>
            <a:endParaRPr lang="pt-BR" dirty="0"/>
          </a:p>
          <a:p>
            <a:r>
              <a:rPr lang="pt-BR" dirty="0"/>
              <a:t>INFORMAR O QUE FOI MAIS VENDIDO</a:t>
            </a:r>
          </a:p>
          <a:p>
            <a:endParaRPr lang="pt-BR" dirty="0"/>
          </a:p>
        </p:txBody>
      </p:sp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BE9FCA3B-9D43-4489-BB1F-1C6D1AFAA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INTEGRADOR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/>
              <a:t>ALUNOS</a:t>
            </a:r>
          </a:p>
          <a:p>
            <a:r>
              <a:rPr lang="pt-BR" sz="2800" b="1" dirty="0" smtClean="0"/>
              <a:t>ALICE, ANDRÉ, NATÁLIA E YAN</a:t>
            </a:r>
          </a:p>
          <a:p>
            <a:endParaRPr lang="pt-BR" sz="2800" b="1" dirty="0" smtClean="0"/>
          </a:p>
          <a:p>
            <a:r>
              <a:rPr lang="pt-BR" b="1" dirty="0" smtClean="0"/>
              <a:t>PROFESSORES</a:t>
            </a:r>
          </a:p>
          <a:p>
            <a:r>
              <a:rPr lang="pt-BR" sz="2800" b="1" dirty="0" smtClean="0"/>
              <a:t>ELDES, RODRIGO E SALMO</a:t>
            </a:r>
            <a:endParaRPr lang="pt-BR" sz="2800" dirty="0"/>
          </a:p>
        </p:txBody>
      </p:sp>
      <p:pic>
        <p:nvPicPr>
          <p:cNvPr id="1026" name="Picture 2" descr="Resultado de imagem para SENAC LOGO PNG">
            <a:extLst>
              <a:ext uri="{FF2B5EF4-FFF2-40B4-BE49-F238E27FC236}">
                <a16:creationId xmlns:a16="http://schemas.microsoft.com/office/drawing/2014/main" id="{8C6E2A77-5B82-4F7F-8C0E-AD4D699C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923571"/>
            <a:ext cx="1365080" cy="8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B752F1-33E6-4FCC-9A1D-E4282A41C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3" y="5923571"/>
            <a:ext cx="2228106" cy="7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TELAS DO USUÁRIO</a:t>
            </a:r>
          </a:p>
        </p:txBody>
      </p:sp>
      <p:pic>
        <p:nvPicPr>
          <p:cNvPr id="6" name="Picture 2" descr="Resultado de imagem para SENAC LOGO PNG">
            <a:extLst>
              <a:ext uri="{FF2B5EF4-FFF2-40B4-BE49-F238E27FC236}">
                <a16:creationId xmlns:a16="http://schemas.microsoft.com/office/drawing/2014/main" id="{8E0CD0C8-2CB4-4691-AD9B-732C161D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863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8B093B2-F7B6-42EA-99D9-5213008E8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"/>
          <a:stretch/>
        </p:blipFill>
        <p:spPr>
          <a:xfrm>
            <a:off x="-2437538" y="0"/>
            <a:ext cx="14107450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0" y="0"/>
            <a:ext cx="9144000" cy="4904809"/>
          </a:xfrm>
          <a:prstGeom prst="rect">
            <a:avLst/>
          </a:prstGeom>
        </p:spPr>
      </p:pic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8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0" y="-27384"/>
            <a:ext cx="9144000" cy="4904809"/>
          </a:xfrm>
          <a:prstGeom prst="rect">
            <a:avLst/>
          </a:prstGeom>
        </p:spPr>
      </p:pic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9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0" y="0"/>
            <a:ext cx="9144000" cy="4904810"/>
          </a:xfrm>
          <a:prstGeom prst="rect">
            <a:avLst/>
          </a:prstGeom>
        </p:spPr>
      </p:pic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-36512" y="-2312"/>
            <a:ext cx="432048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5480"/>
          <a:stretch/>
        </p:blipFill>
        <p:spPr>
          <a:xfrm>
            <a:off x="-36512" y="0"/>
            <a:ext cx="9158213" cy="4869160"/>
          </a:xfrm>
          <a:prstGeom prst="rect">
            <a:avLst/>
          </a:prstGeom>
        </p:spPr>
      </p:pic>
      <p:pic>
        <p:nvPicPr>
          <p:cNvPr id="3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0" y="0"/>
            <a:ext cx="9164652" cy="4840714"/>
            <a:chOff x="-4237228" y="-2266330"/>
            <a:chExt cx="17594204" cy="9437470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 rotWithShape="1">
            <a:blip r:embed="rId2"/>
            <a:srcRect b="4640"/>
            <a:stretch/>
          </p:blipFill>
          <p:spPr>
            <a:xfrm>
              <a:off x="-4237228" y="-2266330"/>
              <a:ext cx="17594204" cy="9437470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 bwMode="auto">
            <a:xfrm>
              <a:off x="-4237228" y="-675456"/>
              <a:ext cx="17594204" cy="57606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6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2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level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10C165-215D-4BC0-B77E-EDD5C7A76B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(tema Nível)</Template>
  <TotalTime>390</TotalTime>
  <Words>63</Words>
  <Application>Microsoft Office PowerPoint</Application>
  <PresentationFormat>Apresentação na tela (4:3)</PresentationFormat>
  <Paragraphs>24</Paragraphs>
  <Slides>20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Wingdings</vt:lpstr>
      <vt:lpstr>presentation_level</vt:lpstr>
      <vt:lpstr>CANTINHO FRATERNO</vt:lpstr>
      <vt:lpstr>SOBRE O PROJETO</vt:lpstr>
      <vt:lpstr>TELAS DO USUÁRIO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TELAS DO ADMINISTRADOR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PROJETO INTEGRADOR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CANTINHO FRATERNO</dc:title>
  <dc:subject/>
  <dc:creator>NATALIA GUIMARAES VALERIO</dc:creator>
  <cp:keywords/>
  <dc:description/>
  <cp:lastModifiedBy>user</cp:lastModifiedBy>
  <cp:revision>18</cp:revision>
  <dcterms:created xsi:type="dcterms:W3CDTF">2020-03-10T19:21:07Z</dcterms:created>
  <dcterms:modified xsi:type="dcterms:W3CDTF">2020-03-11T13:06:24Z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