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90BE-4133-49B3-8284-D763CDF1EA72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644-E9E9-4A9D-B951-03D9F19AA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24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90BE-4133-49B3-8284-D763CDF1EA72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644-E9E9-4A9D-B951-03D9F19AA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66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90BE-4133-49B3-8284-D763CDF1EA72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644-E9E9-4A9D-B951-03D9F19AA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16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90BE-4133-49B3-8284-D763CDF1EA72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644-E9E9-4A9D-B951-03D9F19AA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21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90BE-4133-49B3-8284-D763CDF1EA72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644-E9E9-4A9D-B951-03D9F19AA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18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90BE-4133-49B3-8284-D763CDF1EA72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644-E9E9-4A9D-B951-03D9F19AA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45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90BE-4133-49B3-8284-D763CDF1EA72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644-E9E9-4A9D-B951-03D9F19AA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90BE-4133-49B3-8284-D763CDF1EA72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644-E9E9-4A9D-B951-03D9F19AA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95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90BE-4133-49B3-8284-D763CDF1EA72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644-E9E9-4A9D-B951-03D9F19AA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50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90BE-4133-49B3-8284-D763CDF1EA72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644-E9E9-4A9D-B951-03D9F19AA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24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90BE-4133-49B3-8284-D763CDF1EA72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58644-E9E9-4A9D-B951-03D9F19AA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63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F90BE-4133-49B3-8284-D763CDF1EA72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58644-E9E9-4A9D-B951-03D9F19AA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86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PERSONAS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CANTINHO FRATERNO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900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800350"/>
            <a:ext cx="5810250" cy="4057650"/>
          </a:xfrm>
        </p:spPr>
        <p:txBody>
          <a:bodyPr>
            <a:normAutofit/>
          </a:bodyPr>
          <a:lstStyle/>
          <a:p>
            <a:pPr algn="l"/>
            <a:r>
              <a:rPr lang="pt-BR" b="1" dirty="0" smtClean="0"/>
              <a:t>Empresa: </a:t>
            </a:r>
            <a:r>
              <a:rPr lang="pt-BR" dirty="0" smtClean="0"/>
              <a:t>Cantinho Fraterno(Lar de Idosos)</a:t>
            </a:r>
            <a:endParaRPr lang="pt-BR" b="1" dirty="0" smtClean="0"/>
          </a:p>
          <a:p>
            <a:pPr algn="l"/>
            <a:r>
              <a:rPr lang="pt-BR" b="1" dirty="0" smtClean="0"/>
              <a:t>Idade: </a:t>
            </a:r>
            <a:r>
              <a:rPr lang="pt-BR" dirty="0" smtClean="0"/>
              <a:t>54 anos</a:t>
            </a:r>
          </a:p>
          <a:p>
            <a:pPr algn="l"/>
            <a:r>
              <a:rPr lang="pt-BR" b="1" dirty="0" smtClean="0"/>
              <a:t>Gênero: </a:t>
            </a:r>
            <a:r>
              <a:rPr lang="pt-BR" dirty="0" smtClean="0"/>
              <a:t>Masculino</a:t>
            </a:r>
            <a:endParaRPr lang="pt-BR" b="1" dirty="0" smtClean="0"/>
          </a:p>
          <a:p>
            <a:pPr algn="l"/>
            <a:r>
              <a:rPr lang="pt-BR" b="1" dirty="0" smtClean="0"/>
              <a:t>Educação: </a:t>
            </a:r>
            <a:r>
              <a:rPr lang="pt-BR" dirty="0" smtClean="0"/>
              <a:t>Tec. Administrativo</a:t>
            </a:r>
            <a:endParaRPr lang="pt-BR" b="1" dirty="0" smtClean="0"/>
          </a:p>
          <a:p>
            <a:pPr algn="l"/>
            <a:r>
              <a:rPr lang="pt-BR" b="1" dirty="0" smtClean="0"/>
              <a:t>Mídias: </a:t>
            </a:r>
            <a:r>
              <a:rPr lang="pt-BR" dirty="0" smtClean="0"/>
              <a:t>Jornal impresso e televisivo</a:t>
            </a:r>
            <a:endParaRPr lang="pt-BR" b="1" dirty="0" smtClean="0"/>
          </a:p>
          <a:p>
            <a:pPr algn="l"/>
            <a:r>
              <a:rPr lang="pt-BR" b="1" dirty="0" smtClean="0"/>
              <a:t>Desafios: </a:t>
            </a:r>
            <a:r>
              <a:rPr lang="pt-BR" dirty="0" smtClean="0"/>
              <a:t>Entender e utilizar facilmente o site</a:t>
            </a:r>
            <a:endParaRPr lang="pt-BR" b="1" dirty="0" smtClean="0"/>
          </a:p>
          <a:p>
            <a:pPr algn="l"/>
            <a:r>
              <a:rPr lang="pt-BR" b="1" dirty="0" smtClean="0"/>
              <a:t>Como minha empresa pode ajuda-lo: </a:t>
            </a:r>
            <a:r>
              <a:rPr lang="pt-BR" dirty="0" smtClean="0"/>
              <a:t>Criar e manter uma plataforma de acesso simples e de visual amigável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0" y="0"/>
            <a:ext cx="516255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95878" y="647700"/>
            <a:ext cx="33493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rgbClr val="00B0F0"/>
                </a:solidFill>
              </a:rPr>
              <a:t>José Maria</a:t>
            </a:r>
          </a:p>
          <a:p>
            <a:pPr algn="ctr"/>
            <a:r>
              <a:rPr lang="pt-BR" sz="2400" dirty="0" smtClean="0"/>
              <a:t>Assistente Administrativo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3770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800350"/>
            <a:ext cx="5810250" cy="4057650"/>
          </a:xfrm>
        </p:spPr>
        <p:txBody>
          <a:bodyPr>
            <a:normAutofit fontScale="92500"/>
          </a:bodyPr>
          <a:lstStyle/>
          <a:p>
            <a:pPr algn="l"/>
            <a:r>
              <a:rPr lang="pt-BR" b="1" dirty="0" smtClean="0"/>
              <a:t>Empresa: </a:t>
            </a:r>
            <a:r>
              <a:rPr lang="pt-BR" dirty="0" smtClean="0"/>
              <a:t>Cantinho Fraterno(Lar de Idosos)</a:t>
            </a:r>
            <a:endParaRPr lang="pt-BR" b="1" dirty="0" smtClean="0"/>
          </a:p>
          <a:p>
            <a:pPr algn="l"/>
            <a:r>
              <a:rPr lang="pt-BR" b="1" dirty="0" smtClean="0"/>
              <a:t>Idade: </a:t>
            </a:r>
            <a:r>
              <a:rPr lang="pt-BR" dirty="0" smtClean="0"/>
              <a:t>47 anos</a:t>
            </a:r>
            <a:endParaRPr lang="pt-BR" b="1" dirty="0" smtClean="0"/>
          </a:p>
          <a:p>
            <a:pPr algn="l"/>
            <a:r>
              <a:rPr lang="pt-BR" b="1" dirty="0" smtClean="0"/>
              <a:t>Gênero: </a:t>
            </a:r>
            <a:r>
              <a:rPr lang="pt-BR" dirty="0" smtClean="0"/>
              <a:t>Feminino</a:t>
            </a:r>
            <a:endParaRPr lang="pt-BR" b="1" dirty="0" smtClean="0"/>
          </a:p>
          <a:p>
            <a:pPr algn="l"/>
            <a:r>
              <a:rPr lang="pt-BR" b="1" dirty="0" smtClean="0"/>
              <a:t>Educação: </a:t>
            </a:r>
            <a:r>
              <a:rPr lang="pt-BR" dirty="0" smtClean="0"/>
              <a:t>Superior em Enfermagem</a:t>
            </a:r>
            <a:endParaRPr lang="pt-BR" b="1" dirty="0" smtClean="0"/>
          </a:p>
          <a:p>
            <a:pPr algn="l"/>
            <a:r>
              <a:rPr lang="pt-BR" b="1" dirty="0" smtClean="0"/>
              <a:t>Mídias: </a:t>
            </a:r>
            <a:r>
              <a:rPr lang="pt-BR" dirty="0" err="1" smtClean="0"/>
              <a:t>Facebook</a:t>
            </a:r>
            <a:endParaRPr lang="pt-BR" b="1" dirty="0" smtClean="0"/>
          </a:p>
          <a:p>
            <a:pPr algn="l"/>
            <a:r>
              <a:rPr lang="pt-BR" b="1" dirty="0" smtClean="0"/>
              <a:t>Desafios: </a:t>
            </a:r>
            <a:r>
              <a:rPr lang="pt-BR" dirty="0" smtClean="0"/>
              <a:t>Site responsivo, rápido e versátil para não atrapalhar seu desempenho</a:t>
            </a:r>
            <a:endParaRPr lang="pt-BR" b="1" dirty="0" smtClean="0"/>
          </a:p>
          <a:p>
            <a:pPr algn="l"/>
            <a:r>
              <a:rPr lang="pt-BR" b="1" dirty="0" smtClean="0"/>
              <a:t>Como minha empresa pode ajuda-lo: </a:t>
            </a:r>
            <a:r>
              <a:rPr lang="pt-BR" dirty="0" smtClean="0"/>
              <a:t>Faremos um site responsivo, leve e adaptativo de acordo com o dispositivo utilizado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20287" y="647700"/>
            <a:ext cx="25004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rgbClr val="00B0F0"/>
                </a:solidFill>
              </a:rPr>
              <a:t>Kátia Cecilia</a:t>
            </a:r>
          </a:p>
          <a:p>
            <a:pPr algn="ctr"/>
            <a:r>
              <a:rPr lang="pt-BR" sz="2400" dirty="0" smtClean="0"/>
              <a:t>Enfermeira</a:t>
            </a:r>
            <a:endParaRPr lang="pt-BR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520" y="0"/>
            <a:ext cx="5021479" cy="527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800350"/>
            <a:ext cx="5810250" cy="4057650"/>
          </a:xfrm>
        </p:spPr>
        <p:txBody>
          <a:bodyPr>
            <a:normAutofit/>
          </a:bodyPr>
          <a:lstStyle/>
          <a:p>
            <a:pPr algn="l"/>
            <a:r>
              <a:rPr lang="pt-BR" b="1" dirty="0" smtClean="0"/>
              <a:t>Empresa: </a:t>
            </a:r>
            <a:r>
              <a:rPr lang="pt-BR" dirty="0" smtClean="0"/>
              <a:t>Cantinho Fraterno(Lar de Idosos)</a:t>
            </a:r>
            <a:endParaRPr lang="pt-BR" b="1" dirty="0" smtClean="0"/>
          </a:p>
          <a:p>
            <a:pPr algn="l"/>
            <a:r>
              <a:rPr lang="pt-BR" b="1" dirty="0" smtClean="0"/>
              <a:t>Idade: </a:t>
            </a:r>
            <a:r>
              <a:rPr lang="pt-BR" dirty="0" smtClean="0"/>
              <a:t>30 anos</a:t>
            </a:r>
            <a:endParaRPr lang="pt-BR" b="1" dirty="0" smtClean="0"/>
          </a:p>
          <a:p>
            <a:pPr algn="l"/>
            <a:r>
              <a:rPr lang="pt-BR" b="1" dirty="0" smtClean="0"/>
              <a:t>Gênero: </a:t>
            </a:r>
            <a:r>
              <a:rPr lang="pt-BR" dirty="0" smtClean="0"/>
              <a:t>Masculino</a:t>
            </a:r>
            <a:endParaRPr lang="pt-BR" b="1" dirty="0" smtClean="0"/>
          </a:p>
          <a:p>
            <a:pPr algn="l"/>
            <a:r>
              <a:rPr lang="pt-BR" b="1" dirty="0" smtClean="0"/>
              <a:t>Educação: </a:t>
            </a:r>
            <a:r>
              <a:rPr lang="pt-BR" dirty="0" smtClean="0"/>
              <a:t>Tec. em Enfermagem</a:t>
            </a:r>
            <a:endParaRPr lang="pt-BR" b="1" dirty="0" smtClean="0"/>
          </a:p>
          <a:p>
            <a:pPr algn="l"/>
            <a:r>
              <a:rPr lang="pt-BR" b="1" dirty="0" smtClean="0"/>
              <a:t>Mídias: </a:t>
            </a:r>
            <a:r>
              <a:rPr lang="pt-BR" dirty="0" err="1" smtClean="0"/>
              <a:t>Facebook</a:t>
            </a:r>
            <a:r>
              <a:rPr lang="pt-BR" dirty="0" smtClean="0"/>
              <a:t>, Jornal televisivo, Rádio</a:t>
            </a:r>
            <a:endParaRPr lang="pt-BR" b="1" dirty="0" smtClean="0"/>
          </a:p>
          <a:p>
            <a:pPr algn="l"/>
            <a:r>
              <a:rPr lang="pt-BR" b="1" dirty="0" smtClean="0"/>
              <a:t>Desafios: </a:t>
            </a:r>
            <a:r>
              <a:rPr lang="pt-BR" dirty="0" smtClean="0"/>
              <a:t>Simplicidade</a:t>
            </a:r>
          </a:p>
          <a:p>
            <a:pPr algn="l"/>
            <a:r>
              <a:rPr lang="pt-BR" b="1" dirty="0" smtClean="0"/>
              <a:t>Como minha empresa pode ajuda-lo: </a:t>
            </a:r>
            <a:r>
              <a:rPr lang="pt-BR" dirty="0" smtClean="0"/>
              <a:t>O faremos simples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921307" y="647700"/>
            <a:ext cx="22984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rgbClr val="00B0F0"/>
                </a:solidFill>
              </a:rPr>
              <a:t>Pedro Silva</a:t>
            </a:r>
          </a:p>
          <a:p>
            <a:pPr algn="ctr"/>
            <a:r>
              <a:rPr lang="pt-BR" sz="2400" dirty="0" smtClean="0"/>
              <a:t>Cuidador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434" y="0"/>
            <a:ext cx="5654566" cy="564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4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800350"/>
            <a:ext cx="5810250" cy="4057650"/>
          </a:xfrm>
        </p:spPr>
        <p:txBody>
          <a:bodyPr>
            <a:normAutofit/>
          </a:bodyPr>
          <a:lstStyle/>
          <a:p>
            <a:pPr algn="l"/>
            <a:r>
              <a:rPr lang="pt-BR" b="1" dirty="0" smtClean="0"/>
              <a:t>Empresa: </a:t>
            </a:r>
            <a:r>
              <a:rPr lang="pt-BR" dirty="0" smtClean="0"/>
              <a:t>Cantinho Fraterno(Lar de Idosos)</a:t>
            </a:r>
            <a:endParaRPr lang="pt-BR" b="1" dirty="0" smtClean="0"/>
          </a:p>
          <a:p>
            <a:pPr algn="l"/>
            <a:r>
              <a:rPr lang="pt-BR" b="1" dirty="0" smtClean="0"/>
              <a:t>Idade: </a:t>
            </a:r>
            <a:r>
              <a:rPr lang="pt-BR" dirty="0" smtClean="0"/>
              <a:t>29 anos</a:t>
            </a:r>
            <a:endParaRPr lang="pt-BR" b="1" dirty="0" smtClean="0"/>
          </a:p>
          <a:p>
            <a:pPr algn="l"/>
            <a:r>
              <a:rPr lang="pt-BR" b="1" dirty="0" smtClean="0"/>
              <a:t>Gênero: </a:t>
            </a:r>
            <a:r>
              <a:rPr lang="pt-BR" dirty="0" smtClean="0"/>
              <a:t>Feminino</a:t>
            </a:r>
            <a:endParaRPr lang="pt-BR" b="1" dirty="0" smtClean="0"/>
          </a:p>
          <a:p>
            <a:pPr algn="l"/>
            <a:r>
              <a:rPr lang="pt-BR" b="1" dirty="0" smtClean="0"/>
              <a:t>Educação: </a:t>
            </a:r>
            <a:r>
              <a:rPr lang="pt-BR" dirty="0" smtClean="0"/>
              <a:t>Superior em Administração</a:t>
            </a:r>
            <a:endParaRPr lang="pt-BR" b="1" dirty="0" smtClean="0"/>
          </a:p>
          <a:p>
            <a:pPr algn="l"/>
            <a:r>
              <a:rPr lang="pt-BR" b="1" dirty="0" smtClean="0"/>
              <a:t>Mídias: </a:t>
            </a:r>
            <a:r>
              <a:rPr lang="pt-BR" dirty="0" err="1" smtClean="0"/>
              <a:t>Facebook</a:t>
            </a:r>
            <a:r>
              <a:rPr lang="pt-BR" dirty="0" smtClean="0"/>
              <a:t>, sites de noticia</a:t>
            </a:r>
            <a:endParaRPr lang="pt-BR" b="1" dirty="0" smtClean="0"/>
          </a:p>
          <a:p>
            <a:pPr algn="l"/>
            <a:r>
              <a:rPr lang="pt-BR" b="1" dirty="0" smtClean="0"/>
              <a:t>Desafios: </a:t>
            </a:r>
            <a:r>
              <a:rPr lang="pt-BR" dirty="0" smtClean="0"/>
              <a:t>Maleabilidade, Praticidade</a:t>
            </a:r>
          </a:p>
          <a:p>
            <a:pPr algn="l"/>
            <a:r>
              <a:rPr lang="pt-BR" b="1" dirty="0" smtClean="0"/>
              <a:t>Como minha empresa pode ajuda-lo: </a:t>
            </a:r>
            <a:r>
              <a:rPr lang="pt-BR" dirty="0" smtClean="0"/>
              <a:t>O site se adequara ao dispositivo utilizado e terá acessos simples, diretos e concisos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10384" y="647700"/>
            <a:ext cx="2720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rgbClr val="00B0F0"/>
                </a:solidFill>
              </a:rPr>
              <a:t>Maria Regina</a:t>
            </a:r>
          </a:p>
          <a:p>
            <a:pPr algn="ctr"/>
            <a:r>
              <a:rPr lang="pt-BR" sz="2400" dirty="0" smtClean="0"/>
              <a:t>Secretária</a:t>
            </a:r>
            <a:endParaRPr lang="pt-BR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5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800350"/>
            <a:ext cx="5810250" cy="4057650"/>
          </a:xfrm>
        </p:spPr>
        <p:txBody>
          <a:bodyPr>
            <a:normAutofit/>
          </a:bodyPr>
          <a:lstStyle/>
          <a:p>
            <a:pPr algn="l"/>
            <a:r>
              <a:rPr lang="pt-BR" b="1" dirty="0" smtClean="0"/>
              <a:t>Empresa: </a:t>
            </a:r>
            <a:r>
              <a:rPr lang="pt-BR" dirty="0" smtClean="0"/>
              <a:t>Cantinho Fraterno(Lar de Idosos)</a:t>
            </a:r>
            <a:endParaRPr lang="pt-BR" b="1" dirty="0" smtClean="0"/>
          </a:p>
          <a:p>
            <a:pPr algn="l"/>
            <a:r>
              <a:rPr lang="pt-BR" b="1" dirty="0" smtClean="0"/>
              <a:t>Idade: </a:t>
            </a:r>
            <a:r>
              <a:rPr lang="pt-BR" dirty="0" smtClean="0"/>
              <a:t>32 anos</a:t>
            </a:r>
            <a:endParaRPr lang="pt-BR" b="1" dirty="0" smtClean="0"/>
          </a:p>
          <a:p>
            <a:pPr algn="l"/>
            <a:r>
              <a:rPr lang="pt-BR" b="1" dirty="0" smtClean="0"/>
              <a:t>Gênero: </a:t>
            </a:r>
            <a:r>
              <a:rPr lang="pt-BR" dirty="0" smtClean="0"/>
              <a:t>Masculino</a:t>
            </a:r>
            <a:endParaRPr lang="pt-BR" b="1" dirty="0" smtClean="0"/>
          </a:p>
          <a:p>
            <a:pPr algn="l"/>
            <a:r>
              <a:rPr lang="pt-BR" b="1" dirty="0" smtClean="0"/>
              <a:t>Educação: </a:t>
            </a:r>
            <a:r>
              <a:rPr lang="pt-BR" dirty="0" smtClean="0"/>
              <a:t>Superior em Medicina</a:t>
            </a:r>
            <a:endParaRPr lang="pt-BR" b="1" dirty="0" smtClean="0"/>
          </a:p>
          <a:p>
            <a:pPr algn="l"/>
            <a:r>
              <a:rPr lang="pt-BR" b="1" dirty="0" smtClean="0"/>
              <a:t>Mídias: </a:t>
            </a:r>
            <a:r>
              <a:rPr lang="pt-BR" dirty="0" err="1" smtClean="0"/>
              <a:t>Facebook</a:t>
            </a:r>
            <a:r>
              <a:rPr lang="pt-BR" dirty="0" smtClean="0"/>
              <a:t>, Jornal televisivo</a:t>
            </a:r>
            <a:endParaRPr lang="pt-BR" b="1" dirty="0" smtClean="0"/>
          </a:p>
          <a:p>
            <a:pPr algn="l"/>
            <a:r>
              <a:rPr lang="pt-BR" b="1" dirty="0" smtClean="0"/>
              <a:t>Desafios: </a:t>
            </a:r>
            <a:r>
              <a:rPr lang="pt-BR" dirty="0" smtClean="0"/>
              <a:t>Necessidades dos pacientes</a:t>
            </a:r>
          </a:p>
          <a:p>
            <a:pPr algn="l"/>
            <a:r>
              <a:rPr lang="pt-BR" b="1" dirty="0" smtClean="0"/>
              <a:t>Como minha empresa pode ajuda-lo:</a:t>
            </a:r>
            <a:r>
              <a:rPr lang="pt-BR" dirty="0" smtClean="0"/>
              <a:t> Informar medicamentos, quantidades e validade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88606" y="647700"/>
            <a:ext cx="23638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rgbClr val="00B0F0"/>
                </a:solidFill>
              </a:rPr>
              <a:t>Jorge Edgar</a:t>
            </a:r>
          </a:p>
          <a:p>
            <a:pPr algn="ctr"/>
            <a:r>
              <a:rPr lang="pt-BR" sz="2400" dirty="0" smtClean="0"/>
              <a:t>Médico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3" r="34267"/>
          <a:stretch/>
        </p:blipFill>
        <p:spPr>
          <a:xfrm>
            <a:off x="7504199" y="-1"/>
            <a:ext cx="4687801" cy="551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800350"/>
            <a:ext cx="5810250" cy="405765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b="1" dirty="0" smtClean="0"/>
              <a:t>Empresa: </a:t>
            </a:r>
            <a:r>
              <a:rPr lang="pt-BR" dirty="0" smtClean="0"/>
              <a:t>Cantinho Fraterno(Lar de Idosos)</a:t>
            </a:r>
            <a:endParaRPr lang="pt-BR" b="1" dirty="0" smtClean="0"/>
          </a:p>
          <a:p>
            <a:pPr algn="l"/>
            <a:r>
              <a:rPr lang="pt-BR" b="1" dirty="0" smtClean="0"/>
              <a:t>Idade: </a:t>
            </a:r>
            <a:r>
              <a:rPr lang="pt-BR" dirty="0" smtClean="0"/>
              <a:t>27 anos</a:t>
            </a:r>
            <a:endParaRPr lang="pt-BR" b="1" dirty="0" smtClean="0"/>
          </a:p>
          <a:p>
            <a:pPr algn="l"/>
            <a:r>
              <a:rPr lang="pt-BR" b="1" dirty="0" smtClean="0"/>
              <a:t>Gênero: </a:t>
            </a:r>
            <a:r>
              <a:rPr lang="pt-BR" dirty="0" smtClean="0"/>
              <a:t>Feminino</a:t>
            </a:r>
            <a:endParaRPr lang="pt-BR" b="1" dirty="0" smtClean="0"/>
          </a:p>
          <a:p>
            <a:pPr algn="l"/>
            <a:r>
              <a:rPr lang="pt-BR" b="1" dirty="0" smtClean="0"/>
              <a:t>Educação:</a:t>
            </a:r>
            <a:r>
              <a:rPr lang="pt-BR" dirty="0" smtClean="0"/>
              <a:t> Sup. Gestão Empresarial</a:t>
            </a:r>
            <a:endParaRPr lang="pt-BR" b="1" dirty="0" smtClean="0"/>
          </a:p>
          <a:p>
            <a:pPr algn="l"/>
            <a:r>
              <a:rPr lang="pt-BR" b="1" dirty="0" smtClean="0"/>
              <a:t>Mídias: </a:t>
            </a:r>
            <a:r>
              <a:rPr lang="pt-BR" dirty="0" err="1" smtClean="0"/>
              <a:t>Facebook</a:t>
            </a:r>
            <a:r>
              <a:rPr lang="pt-BR" dirty="0" smtClean="0"/>
              <a:t>, Site de investimentos</a:t>
            </a:r>
            <a:endParaRPr lang="pt-BR" b="1" dirty="0" smtClean="0"/>
          </a:p>
          <a:p>
            <a:pPr algn="l"/>
            <a:r>
              <a:rPr lang="pt-BR" b="1" dirty="0" smtClean="0"/>
              <a:t>Desafios: </a:t>
            </a:r>
            <a:r>
              <a:rPr lang="pt-BR" dirty="0" smtClean="0"/>
              <a:t>Maleabilidade, confiabilidade, informações detalhadas</a:t>
            </a:r>
          </a:p>
          <a:p>
            <a:pPr algn="l"/>
            <a:r>
              <a:rPr lang="pt-BR" b="1" dirty="0" smtClean="0"/>
              <a:t>Como minha empresa pode ajuda-lo:</a:t>
            </a:r>
            <a:r>
              <a:rPr lang="pt-BR" dirty="0" smtClean="0"/>
              <a:t> Será disponível em qualquer dispositivo, terá todos os dados a disposição e de forma atualizada e </a:t>
            </a:r>
            <a:r>
              <a:rPr lang="pt-BR" smtClean="0"/>
              <a:t>gráficos informativos 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17271" y="647700"/>
            <a:ext cx="25065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rgbClr val="00B0F0"/>
                </a:solidFill>
              </a:rPr>
              <a:t>Jéssica Faria</a:t>
            </a:r>
          </a:p>
          <a:p>
            <a:pPr algn="ctr"/>
            <a:r>
              <a:rPr lang="pt-BR" sz="2400" dirty="0" smtClean="0"/>
              <a:t>Gerente</a:t>
            </a:r>
            <a:endParaRPr lang="pt-BR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5" t="5211" r="39137" b="33333"/>
          <a:stretch/>
        </p:blipFill>
        <p:spPr>
          <a:xfrm>
            <a:off x="7004869" y="-1"/>
            <a:ext cx="5187131" cy="559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87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322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PERSONAS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NATALIA GUIMARAES VALERIO</dc:creator>
  <cp:lastModifiedBy>user</cp:lastModifiedBy>
  <cp:revision>9</cp:revision>
  <dcterms:created xsi:type="dcterms:W3CDTF">2019-11-22T18:17:23Z</dcterms:created>
  <dcterms:modified xsi:type="dcterms:W3CDTF">2020-03-08T22:17:47Z</dcterms:modified>
</cp:coreProperties>
</file>