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DM Sans" pitchFamily="2" charset="0"/>
      <p:regular r:id="rId23"/>
      <p:bold r:id="rId24"/>
      <p:italic r:id="rId25"/>
      <p:boldItalic r:id="rId26"/>
    </p:embeddedFont>
    <p:embeddedFont>
      <p:font typeface="DM Sans Black" panose="020B0604020202020204" charset="0"/>
      <p:bold r:id="rId27"/>
      <p:boldItalic r:id="rId28"/>
    </p:embeddedFont>
    <p:embeddedFont>
      <p:font typeface="Raleway" pitchFamily="2" charset="0"/>
      <p:regular r:id="rId29"/>
      <p:bold r:id="rId30"/>
      <p:italic r:id="rId31"/>
      <p:boldItalic r:id="rId32"/>
    </p:embeddedFont>
    <p:embeddedFont>
      <p:font typeface="Rubik" panose="020B0604020202020204" charset="-79"/>
      <p:regular r:id="rId33"/>
      <p:bold r:id="rId34"/>
      <p:italic r:id="rId35"/>
      <p:boldItalic r:id="rId36"/>
    </p:embeddedFont>
    <p:embeddedFont>
      <p:font typeface="Rubik Medium" panose="020B0604020202020204" charset="-79"/>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b7a97f646_0_25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8b7a97f646_0_25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a1a70cda51_6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a1a70cda51_6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1258269c9b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a1a70cda51_6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a1a70cda51_6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a1a70cda51_4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a1a70cda51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2a1a70cda51_6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a1a70cda51_6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a1a70cda51_4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a1a70cda51_4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62c5405f5b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62c5405f5b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62c5405f5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62c5405f5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a1a70cda51_6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a1a70cda51_6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62c5405f5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62c5405f5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62c5405f5b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62c5405f5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8b7a97f646_0_25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8b7a97f646_0_25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62c5405f5b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62c5405f5b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39200"/>
            <a:ext cx="4405500" cy="2449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641100"/>
            <a:ext cx="4241400" cy="463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119425" y="4608499"/>
            <a:ext cx="4243515" cy="1595226"/>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812525" y="1259350"/>
            <a:ext cx="2180100" cy="947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spcBef>
                <a:spcPts val="0"/>
              </a:spcBef>
              <a:spcAft>
                <a:spcPts val="0"/>
              </a:spcAft>
              <a:buSzPts val="9600"/>
              <a:buNone/>
              <a:defRPr sz="5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4" name="Google Shape;54;p11"/>
          <p:cNvSpPr txBox="1">
            <a:spLocks noGrp="1"/>
          </p:cNvSpPr>
          <p:nvPr>
            <p:ph type="subTitle" idx="1"/>
          </p:nvPr>
        </p:nvSpPr>
        <p:spPr>
          <a:xfrm>
            <a:off x="715100" y="2282725"/>
            <a:ext cx="4081800" cy="12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5" name="Google Shape;55;p11"/>
          <p:cNvGrpSpPr/>
          <p:nvPr/>
        </p:nvGrpSpPr>
        <p:grpSpPr>
          <a:xfrm>
            <a:off x="-838200" y="-1092636"/>
            <a:ext cx="10863803" cy="7074342"/>
            <a:chOff x="-838200" y="-1092636"/>
            <a:chExt cx="10863803" cy="7074342"/>
          </a:xfrm>
        </p:grpSpPr>
        <p:sp>
          <p:nvSpPr>
            <p:cNvPr id="56" name="Google Shape;56;p11"/>
            <p:cNvSpPr/>
            <p:nvPr/>
          </p:nvSpPr>
          <p:spPr>
            <a:xfrm>
              <a:off x="-838200" y="4181654"/>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1"/>
            <p:cNvSpPr/>
            <p:nvPr/>
          </p:nvSpPr>
          <p:spPr>
            <a:xfrm>
              <a:off x="5695876" y="-1092636"/>
              <a:ext cx="4329726" cy="1627635"/>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9"/>
        <p:cNvGrpSpPr/>
        <p:nvPr/>
      </p:nvGrpSpPr>
      <p:grpSpPr>
        <a:xfrm>
          <a:off x="0" y="0"/>
          <a:ext cx="0" cy="0"/>
          <a:chOff x="0" y="0"/>
          <a:chExt cx="0" cy="0"/>
        </a:xfrm>
      </p:grpSpPr>
      <p:grpSp>
        <p:nvGrpSpPr>
          <p:cNvPr id="60" name="Google Shape;60;p13"/>
          <p:cNvGrpSpPr/>
          <p:nvPr/>
        </p:nvGrpSpPr>
        <p:grpSpPr>
          <a:xfrm>
            <a:off x="76200" y="-838196"/>
            <a:ext cx="9905989" cy="7041922"/>
            <a:chOff x="76200" y="-838196"/>
            <a:chExt cx="9905989" cy="7041922"/>
          </a:xfrm>
        </p:grpSpPr>
        <p:grpSp>
          <p:nvGrpSpPr>
            <p:cNvPr id="61" name="Google Shape;61;p13"/>
            <p:cNvGrpSpPr/>
            <p:nvPr/>
          </p:nvGrpSpPr>
          <p:grpSpPr>
            <a:xfrm>
              <a:off x="5019587" y="-838196"/>
              <a:ext cx="4962602" cy="7041922"/>
              <a:chOff x="5019587" y="-838196"/>
              <a:chExt cx="4962602" cy="7041922"/>
            </a:xfrm>
          </p:grpSpPr>
          <p:sp>
            <p:nvSpPr>
              <p:cNvPr id="62" name="Google Shape;62;p13"/>
              <p:cNvSpPr/>
              <p:nvPr/>
            </p:nvSpPr>
            <p:spPr>
              <a:xfrm>
                <a:off x="8140900" y="-838196"/>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3"/>
              <p:cNvSpPr/>
              <p:nvPr/>
            </p:nvSpPr>
            <p:spPr>
              <a:xfrm rot="10800000" flipH="1">
                <a:off x="5019587" y="4608499"/>
                <a:ext cx="4243515" cy="1595226"/>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3"/>
              <p:cNvSpPr/>
              <p:nvPr/>
            </p:nvSpPr>
            <p:spPr>
              <a:xfrm>
                <a:off x="8428888" y="1108368"/>
                <a:ext cx="913715" cy="924780"/>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 name="Google Shape;65;p13"/>
            <p:cNvGrpSpPr/>
            <p:nvPr/>
          </p:nvGrpSpPr>
          <p:grpSpPr>
            <a:xfrm>
              <a:off x="76200" y="4167075"/>
              <a:ext cx="994308" cy="900213"/>
              <a:chOff x="76200" y="4167075"/>
              <a:chExt cx="994308" cy="900213"/>
            </a:xfrm>
          </p:grpSpPr>
          <p:sp>
            <p:nvSpPr>
              <p:cNvPr id="66" name="Google Shape;66;p13"/>
              <p:cNvSpPr/>
              <p:nvPr/>
            </p:nvSpPr>
            <p:spPr>
              <a:xfrm>
                <a:off x="76200" y="4167075"/>
                <a:ext cx="734760" cy="69462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3"/>
              <p:cNvSpPr/>
              <p:nvPr/>
            </p:nvSpPr>
            <p:spPr>
              <a:xfrm>
                <a:off x="715108" y="4731270"/>
                <a:ext cx="355399" cy="336018"/>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title" idx="2" hasCustomPrompt="1"/>
          </p:nvPr>
        </p:nvSpPr>
        <p:spPr>
          <a:xfrm>
            <a:off x="845075" y="1509349"/>
            <a:ext cx="734700" cy="52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3" hasCustomPrompt="1"/>
          </p:nvPr>
        </p:nvSpPr>
        <p:spPr>
          <a:xfrm>
            <a:off x="845075" y="3028602"/>
            <a:ext cx="734700" cy="52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4" hasCustomPrompt="1"/>
          </p:nvPr>
        </p:nvSpPr>
        <p:spPr>
          <a:xfrm>
            <a:off x="3414425" y="1509349"/>
            <a:ext cx="734700" cy="52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5" hasCustomPrompt="1"/>
          </p:nvPr>
        </p:nvSpPr>
        <p:spPr>
          <a:xfrm>
            <a:off x="3414425" y="3028602"/>
            <a:ext cx="734700" cy="52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6" hasCustomPrompt="1"/>
          </p:nvPr>
        </p:nvSpPr>
        <p:spPr>
          <a:xfrm>
            <a:off x="5983775" y="1509349"/>
            <a:ext cx="734700" cy="52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7" hasCustomPrompt="1"/>
          </p:nvPr>
        </p:nvSpPr>
        <p:spPr>
          <a:xfrm>
            <a:off x="5983775" y="3028602"/>
            <a:ext cx="734700" cy="52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720000" y="2109450"/>
            <a:ext cx="25653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6" name="Google Shape;76;p13"/>
          <p:cNvSpPr txBox="1">
            <a:spLocks noGrp="1"/>
          </p:cNvSpPr>
          <p:nvPr>
            <p:ph type="subTitle" idx="8"/>
          </p:nvPr>
        </p:nvSpPr>
        <p:spPr>
          <a:xfrm>
            <a:off x="3289350" y="2109450"/>
            <a:ext cx="25653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7" name="Google Shape;77;p13"/>
          <p:cNvSpPr txBox="1">
            <a:spLocks noGrp="1"/>
          </p:cNvSpPr>
          <p:nvPr>
            <p:ph type="subTitle" idx="9"/>
          </p:nvPr>
        </p:nvSpPr>
        <p:spPr>
          <a:xfrm>
            <a:off x="5858700" y="2109450"/>
            <a:ext cx="25653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8" name="Google Shape;78;p13"/>
          <p:cNvSpPr txBox="1">
            <a:spLocks noGrp="1"/>
          </p:cNvSpPr>
          <p:nvPr>
            <p:ph type="subTitle" idx="13"/>
          </p:nvPr>
        </p:nvSpPr>
        <p:spPr>
          <a:xfrm>
            <a:off x="720000" y="3628650"/>
            <a:ext cx="25653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9" name="Google Shape;79;p13"/>
          <p:cNvSpPr txBox="1">
            <a:spLocks noGrp="1"/>
          </p:cNvSpPr>
          <p:nvPr>
            <p:ph type="subTitle" idx="14"/>
          </p:nvPr>
        </p:nvSpPr>
        <p:spPr>
          <a:xfrm>
            <a:off x="3289350" y="3628650"/>
            <a:ext cx="25653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80" name="Google Shape;80;p13"/>
          <p:cNvSpPr txBox="1">
            <a:spLocks noGrp="1"/>
          </p:cNvSpPr>
          <p:nvPr>
            <p:ph type="subTitle" idx="15"/>
          </p:nvPr>
        </p:nvSpPr>
        <p:spPr>
          <a:xfrm>
            <a:off x="5858700" y="3628650"/>
            <a:ext cx="2565300" cy="6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0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81"/>
        <p:cNvGrpSpPr/>
        <p:nvPr/>
      </p:nvGrpSpPr>
      <p:grpSpPr>
        <a:xfrm>
          <a:off x="0" y="0"/>
          <a:ext cx="0" cy="0"/>
          <a:chOff x="0" y="0"/>
          <a:chExt cx="0" cy="0"/>
        </a:xfrm>
      </p:grpSpPr>
      <p:sp>
        <p:nvSpPr>
          <p:cNvPr id="82" name="Google Shape;82;p14"/>
          <p:cNvSpPr txBox="1">
            <a:spLocks noGrp="1"/>
          </p:cNvSpPr>
          <p:nvPr>
            <p:ph type="title" hasCustomPrompt="1"/>
          </p:nvPr>
        </p:nvSpPr>
        <p:spPr>
          <a:xfrm>
            <a:off x="798400" y="2835900"/>
            <a:ext cx="3492600" cy="758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83" name="Google Shape;83;p14"/>
          <p:cNvSpPr txBox="1">
            <a:spLocks noGrp="1"/>
          </p:cNvSpPr>
          <p:nvPr>
            <p:ph type="subTitle" idx="1"/>
          </p:nvPr>
        </p:nvSpPr>
        <p:spPr>
          <a:xfrm>
            <a:off x="798375" y="3594125"/>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84" name="Google Shape;84;p14"/>
          <p:cNvSpPr txBox="1">
            <a:spLocks noGrp="1"/>
          </p:cNvSpPr>
          <p:nvPr>
            <p:ph type="title" idx="2" hasCustomPrompt="1"/>
          </p:nvPr>
        </p:nvSpPr>
        <p:spPr>
          <a:xfrm>
            <a:off x="2825700" y="1124875"/>
            <a:ext cx="3492600" cy="758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85" name="Google Shape;85;p14"/>
          <p:cNvSpPr txBox="1">
            <a:spLocks noGrp="1"/>
          </p:cNvSpPr>
          <p:nvPr>
            <p:ph type="subTitle" idx="3"/>
          </p:nvPr>
        </p:nvSpPr>
        <p:spPr>
          <a:xfrm>
            <a:off x="2825700" y="1883126"/>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86" name="Google Shape;86;p14"/>
          <p:cNvSpPr txBox="1">
            <a:spLocks noGrp="1"/>
          </p:cNvSpPr>
          <p:nvPr>
            <p:ph type="title" idx="4" hasCustomPrompt="1"/>
          </p:nvPr>
        </p:nvSpPr>
        <p:spPr>
          <a:xfrm>
            <a:off x="4853025" y="2835900"/>
            <a:ext cx="3492600" cy="758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b="1">
                <a:solidFill>
                  <a:schemeClr val="lt1"/>
                </a:solidFill>
              </a:defRPr>
            </a:lvl2pPr>
            <a:lvl3pPr lvl="2" algn="ctr" rtl="0">
              <a:spcBef>
                <a:spcPts val="0"/>
              </a:spcBef>
              <a:spcAft>
                <a:spcPts val="0"/>
              </a:spcAft>
              <a:buClr>
                <a:schemeClr val="lt1"/>
              </a:buClr>
              <a:buSzPts val="6000"/>
              <a:buNone/>
              <a:defRPr sz="6000" b="1">
                <a:solidFill>
                  <a:schemeClr val="lt1"/>
                </a:solidFill>
              </a:defRPr>
            </a:lvl3pPr>
            <a:lvl4pPr lvl="3" algn="ctr" rtl="0">
              <a:spcBef>
                <a:spcPts val="0"/>
              </a:spcBef>
              <a:spcAft>
                <a:spcPts val="0"/>
              </a:spcAft>
              <a:buClr>
                <a:schemeClr val="lt1"/>
              </a:buClr>
              <a:buSzPts val="6000"/>
              <a:buNone/>
              <a:defRPr sz="6000" b="1">
                <a:solidFill>
                  <a:schemeClr val="lt1"/>
                </a:solidFill>
              </a:defRPr>
            </a:lvl4pPr>
            <a:lvl5pPr lvl="4" algn="ctr" rtl="0">
              <a:spcBef>
                <a:spcPts val="0"/>
              </a:spcBef>
              <a:spcAft>
                <a:spcPts val="0"/>
              </a:spcAft>
              <a:buClr>
                <a:schemeClr val="lt1"/>
              </a:buClr>
              <a:buSzPts val="6000"/>
              <a:buNone/>
              <a:defRPr sz="6000" b="1">
                <a:solidFill>
                  <a:schemeClr val="lt1"/>
                </a:solidFill>
              </a:defRPr>
            </a:lvl5pPr>
            <a:lvl6pPr lvl="5" algn="ctr" rtl="0">
              <a:spcBef>
                <a:spcPts val="0"/>
              </a:spcBef>
              <a:spcAft>
                <a:spcPts val="0"/>
              </a:spcAft>
              <a:buClr>
                <a:schemeClr val="lt1"/>
              </a:buClr>
              <a:buSzPts val="6000"/>
              <a:buNone/>
              <a:defRPr sz="6000" b="1">
                <a:solidFill>
                  <a:schemeClr val="lt1"/>
                </a:solidFill>
              </a:defRPr>
            </a:lvl6pPr>
            <a:lvl7pPr lvl="6" algn="ctr" rtl="0">
              <a:spcBef>
                <a:spcPts val="0"/>
              </a:spcBef>
              <a:spcAft>
                <a:spcPts val="0"/>
              </a:spcAft>
              <a:buClr>
                <a:schemeClr val="lt1"/>
              </a:buClr>
              <a:buSzPts val="6000"/>
              <a:buNone/>
              <a:defRPr sz="6000" b="1">
                <a:solidFill>
                  <a:schemeClr val="lt1"/>
                </a:solidFill>
              </a:defRPr>
            </a:lvl7pPr>
            <a:lvl8pPr lvl="7" algn="ctr" rtl="0">
              <a:spcBef>
                <a:spcPts val="0"/>
              </a:spcBef>
              <a:spcAft>
                <a:spcPts val="0"/>
              </a:spcAft>
              <a:buClr>
                <a:schemeClr val="lt1"/>
              </a:buClr>
              <a:buSzPts val="6000"/>
              <a:buNone/>
              <a:defRPr sz="6000" b="1">
                <a:solidFill>
                  <a:schemeClr val="lt1"/>
                </a:solidFill>
              </a:defRPr>
            </a:lvl8pPr>
            <a:lvl9pPr lvl="8" algn="ctr" rtl="0">
              <a:spcBef>
                <a:spcPts val="0"/>
              </a:spcBef>
              <a:spcAft>
                <a:spcPts val="0"/>
              </a:spcAft>
              <a:buClr>
                <a:schemeClr val="lt1"/>
              </a:buClr>
              <a:buSzPts val="6000"/>
              <a:buNone/>
              <a:defRPr sz="6000" b="1">
                <a:solidFill>
                  <a:schemeClr val="lt1"/>
                </a:solidFill>
              </a:defRPr>
            </a:lvl9pPr>
          </a:lstStyle>
          <a:p>
            <a:r>
              <a:t>xx%</a:t>
            </a:r>
          </a:p>
        </p:txBody>
      </p:sp>
      <p:sp>
        <p:nvSpPr>
          <p:cNvPr id="87" name="Google Shape;87;p14"/>
          <p:cNvSpPr txBox="1">
            <a:spLocks noGrp="1"/>
          </p:cNvSpPr>
          <p:nvPr>
            <p:ph type="subTitle" idx="5"/>
          </p:nvPr>
        </p:nvSpPr>
        <p:spPr>
          <a:xfrm>
            <a:off x="4853000" y="3594125"/>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88" name="Google Shape;88;p14"/>
          <p:cNvGrpSpPr/>
          <p:nvPr/>
        </p:nvGrpSpPr>
        <p:grpSpPr>
          <a:xfrm>
            <a:off x="-198612" y="290568"/>
            <a:ext cx="9461706" cy="5913158"/>
            <a:chOff x="-198612" y="290568"/>
            <a:chExt cx="9461706" cy="5913158"/>
          </a:xfrm>
        </p:grpSpPr>
        <p:sp>
          <p:nvSpPr>
            <p:cNvPr id="89" name="Google Shape;89;p14"/>
            <p:cNvSpPr/>
            <p:nvPr/>
          </p:nvSpPr>
          <p:spPr>
            <a:xfrm>
              <a:off x="8428899" y="335351"/>
              <a:ext cx="426611" cy="403346"/>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4"/>
            <p:cNvSpPr/>
            <p:nvPr/>
          </p:nvSpPr>
          <p:spPr>
            <a:xfrm rot="10800000" flipH="1">
              <a:off x="2410500" y="4608499"/>
              <a:ext cx="4243515" cy="1595226"/>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4"/>
            <p:cNvSpPr/>
            <p:nvPr/>
          </p:nvSpPr>
          <p:spPr>
            <a:xfrm flipH="1">
              <a:off x="-198612" y="290568"/>
              <a:ext cx="913715" cy="924780"/>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4"/>
            <p:cNvSpPr/>
            <p:nvPr/>
          </p:nvSpPr>
          <p:spPr>
            <a:xfrm>
              <a:off x="8547680" y="701221"/>
              <a:ext cx="715414" cy="676400"/>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93"/>
        <p:cNvGrpSpPr/>
        <p:nvPr/>
      </p:nvGrpSpPr>
      <p:grpSpPr>
        <a:xfrm>
          <a:off x="0" y="0"/>
          <a:ext cx="0" cy="0"/>
          <a:chOff x="0" y="0"/>
          <a:chExt cx="0" cy="0"/>
        </a:xfrm>
      </p:grpSpPr>
      <p:sp>
        <p:nvSpPr>
          <p:cNvPr id="94" name="Google Shape;94;p15"/>
          <p:cNvSpPr txBox="1">
            <a:spLocks noGrp="1"/>
          </p:cNvSpPr>
          <p:nvPr>
            <p:ph type="subTitle" idx="1"/>
          </p:nvPr>
        </p:nvSpPr>
        <p:spPr>
          <a:xfrm>
            <a:off x="720000" y="1546650"/>
            <a:ext cx="31239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5"/>
          <p:cNvSpPr>
            <a:spLocks noGrp="1"/>
          </p:cNvSpPr>
          <p:nvPr>
            <p:ph type="pic" idx="2"/>
          </p:nvPr>
        </p:nvSpPr>
        <p:spPr>
          <a:xfrm>
            <a:off x="6212050" y="535000"/>
            <a:ext cx="2216700" cy="4104000"/>
          </a:xfrm>
          <a:prstGeom prst="rect">
            <a:avLst/>
          </a:prstGeom>
          <a:noFill/>
          <a:ln>
            <a:noFill/>
          </a:ln>
        </p:spPr>
      </p:sp>
      <p:sp>
        <p:nvSpPr>
          <p:cNvPr id="96" name="Google Shape;96;p15"/>
          <p:cNvSpPr>
            <a:spLocks noGrp="1"/>
          </p:cNvSpPr>
          <p:nvPr>
            <p:ph type="pic" idx="3"/>
          </p:nvPr>
        </p:nvSpPr>
        <p:spPr>
          <a:xfrm>
            <a:off x="715100" y="2701800"/>
            <a:ext cx="2541000" cy="1937100"/>
          </a:xfrm>
          <a:prstGeom prst="rect">
            <a:avLst/>
          </a:prstGeom>
          <a:noFill/>
          <a:ln>
            <a:noFill/>
          </a:ln>
        </p:spPr>
      </p:sp>
      <p:sp>
        <p:nvSpPr>
          <p:cNvPr id="97" name="Google Shape;97;p15"/>
          <p:cNvSpPr>
            <a:spLocks noGrp="1"/>
          </p:cNvSpPr>
          <p:nvPr>
            <p:ph type="pic" idx="4"/>
          </p:nvPr>
        </p:nvSpPr>
        <p:spPr>
          <a:xfrm>
            <a:off x="3346050" y="2701775"/>
            <a:ext cx="2775900" cy="1937100"/>
          </a:xfrm>
          <a:prstGeom prst="rect">
            <a:avLst/>
          </a:prstGeom>
          <a:noFill/>
          <a:ln>
            <a:noFill/>
          </a:ln>
        </p:spPr>
      </p:sp>
      <p:sp>
        <p:nvSpPr>
          <p:cNvPr id="98" name="Google Shape;98;p15"/>
          <p:cNvSpPr>
            <a:spLocks noGrp="1"/>
          </p:cNvSpPr>
          <p:nvPr>
            <p:ph type="pic" idx="5"/>
          </p:nvPr>
        </p:nvSpPr>
        <p:spPr>
          <a:xfrm>
            <a:off x="3957463" y="535000"/>
            <a:ext cx="2164500" cy="2064300"/>
          </a:xfrm>
          <a:prstGeom prst="rect">
            <a:avLst/>
          </a:prstGeom>
          <a:noFill/>
          <a:ln>
            <a:noFill/>
          </a:ln>
        </p:spPr>
      </p:sp>
      <p:sp>
        <p:nvSpPr>
          <p:cNvPr id="99" name="Google Shape;99;p15"/>
          <p:cNvSpPr txBox="1">
            <a:spLocks noGrp="1"/>
          </p:cNvSpPr>
          <p:nvPr>
            <p:ph type="title"/>
          </p:nvPr>
        </p:nvSpPr>
        <p:spPr>
          <a:xfrm>
            <a:off x="720000" y="445025"/>
            <a:ext cx="3237600" cy="117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2" name="Google Shape;102;p16"/>
          <p:cNvGrpSpPr/>
          <p:nvPr/>
        </p:nvGrpSpPr>
        <p:grpSpPr>
          <a:xfrm>
            <a:off x="-990600" y="335351"/>
            <a:ext cx="10253694" cy="5798754"/>
            <a:chOff x="-990600" y="335351"/>
            <a:chExt cx="10253694" cy="5798754"/>
          </a:xfrm>
        </p:grpSpPr>
        <p:sp>
          <p:nvSpPr>
            <p:cNvPr id="103" name="Google Shape;103;p16"/>
            <p:cNvSpPr/>
            <p:nvPr/>
          </p:nvSpPr>
          <p:spPr>
            <a:xfrm rot="-2365226" flipH="1">
              <a:off x="8452801" y="4569812"/>
              <a:ext cx="776819" cy="369014"/>
            </a:xfrm>
            <a:custGeom>
              <a:avLst/>
              <a:gdLst/>
              <a:ahLst/>
              <a:cxnLst/>
              <a:rect l="l" t="t" r="r" b="b"/>
              <a:pathLst>
                <a:path w="776826" h="369017" extrusionOk="0">
                  <a:moveTo>
                    <a:pt x="740484" y="8496"/>
                  </a:moveTo>
                  <a:cubicBezTo>
                    <a:pt x="697241" y="-15697"/>
                    <a:pt x="637328" y="11068"/>
                    <a:pt x="540174" y="97936"/>
                  </a:cubicBezTo>
                  <a:cubicBezTo>
                    <a:pt x="530744" y="106318"/>
                    <a:pt x="521600" y="114795"/>
                    <a:pt x="512742" y="123177"/>
                  </a:cubicBezTo>
                  <a:cubicBezTo>
                    <a:pt x="511313" y="76790"/>
                    <a:pt x="498073" y="35738"/>
                    <a:pt x="460068" y="15830"/>
                  </a:cubicBezTo>
                  <a:cubicBezTo>
                    <a:pt x="401299" y="-14935"/>
                    <a:pt x="311383" y="24498"/>
                    <a:pt x="177366" y="139846"/>
                  </a:cubicBezTo>
                  <a:cubicBezTo>
                    <a:pt x="88784" y="216046"/>
                    <a:pt x="13917" y="297199"/>
                    <a:pt x="10774" y="300533"/>
                  </a:cubicBezTo>
                  <a:cubicBezTo>
                    <a:pt x="-4466" y="317106"/>
                    <a:pt x="-3418" y="343014"/>
                    <a:pt x="13155" y="358254"/>
                  </a:cubicBezTo>
                  <a:cubicBezTo>
                    <a:pt x="21061" y="365493"/>
                    <a:pt x="30967" y="369017"/>
                    <a:pt x="40873" y="369017"/>
                  </a:cubicBezTo>
                  <a:cubicBezTo>
                    <a:pt x="51922" y="369017"/>
                    <a:pt x="62876" y="364541"/>
                    <a:pt x="70972" y="355873"/>
                  </a:cubicBezTo>
                  <a:cubicBezTo>
                    <a:pt x="71734" y="355111"/>
                    <a:pt x="146219" y="274434"/>
                    <a:pt x="231278" y="201377"/>
                  </a:cubicBezTo>
                  <a:cubicBezTo>
                    <a:pt x="381201" y="72504"/>
                    <a:pt x="422064" y="88030"/>
                    <a:pt x="422444" y="88220"/>
                  </a:cubicBezTo>
                  <a:cubicBezTo>
                    <a:pt x="422730" y="88316"/>
                    <a:pt x="444733" y="108223"/>
                    <a:pt x="418158" y="228047"/>
                  </a:cubicBezTo>
                  <a:cubicBezTo>
                    <a:pt x="414158" y="246145"/>
                    <a:pt x="422826" y="264623"/>
                    <a:pt x="439304" y="273196"/>
                  </a:cubicBezTo>
                  <a:cubicBezTo>
                    <a:pt x="455782" y="281673"/>
                    <a:pt x="475880" y="278054"/>
                    <a:pt x="488358" y="264433"/>
                  </a:cubicBezTo>
                  <a:cubicBezTo>
                    <a:pt x="566367" y="178613"/>
                    <a:pt x="655902" y="101555"/>
                    <a:pt x="695145" y="85077"/>
                  </a:cubicBezTo>
                  <a:cubicBezTo>
                    <a:pt x="694955" y="97079"/>
                    <a:pt x="692193" y="119367"/>
                    <a:pt x="680858" y="158705"/>
                  </a:cubicBezTo>
                  <a:cubicBezTo>
                    <a:pt x="674571" y="180422"/>
                    <a:pt x="687049" y="203092"/>
                    <a:pt x="708671" y="209378"/>
                  </a:cubicBezTo>
                  <a:cubicBezTo>
                    <a:pt x="730388" y="215665"/>
                    <a:pt x="753057" y="203187"/>
                    <a:pt x="759344" y="181565"/>
                  </a:cubicBezTo>
                  <a:cubicBezTo>
                    <a:pt x="778203" y="116414"/>
                    <a:pt x="793253" y="37928"/>
                    <a:pt x="740770" y="859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6"/>
            <p:cNvSpPr/>
            <p:nvPr/>
          </p:nvSpPr>
          <p:spPr>
            <a:xfrm>
              <a:off x="-990600" y="4334054"/>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 name="Google Shape;105;p16"/>
            <p:cNvGrpSpPr/>
            <p:nvPr/>
          </p:nvGrpSpPr>
          <p:grpSpPr>
            <a:xfrm>
              <a:off x="8428899" y="335351"/>
              <a:ext cx="834195" cy="1042270"/>
              <a:chOff x="8428899" y="335351"/>
              <a:chExt cx="834195" cy="1042270"/>
            </a:xfrm>
          </p:grpSpPr>
          <p:sp>
            <p:nvSpPr>
              <p:cNvPr id="106" name="Google Shape;106;p16"/>
              <p:cNvSpPr/>
              <p:nvPr/>
            </p:nvSpPr>
            <p:spPr>
              <a:xfrm>
                <a:off x="8547680" y="701221"/>
                <a:ext cx="715414" cy="676400"/>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6"/>
              <p:cNvSpPr/>
              <p:nvPr/>
            </p:nvSpPr>
            <p:spPr>
              <a:xfrm>
                <a:off x="8428899" y="335351"/>
                <a:ext cx="426611" cy="403346"/>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9_1">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0" name="Google Shape;110;p17"/>
          <p:cNvGrpSpPr/>
          <p:nvPr/>
        </p:nvGrpSpPr>
        <p:grpSpPr>
          <a:xfrm>
            <a:off x="-295825" y="2970101"/>
            <a:ext cx="11085640" cy="3266023"/>
            <a:chOff x="-295825" y="2970101"/>
            <a:chExt cx="11085640" cy="3266023"/>
          </a:xfrm>
        </p:grpSpPr>
        <p:grpSp>
          <p:nvGrpSpPr>
            <p:cNvPr id="111" name="Google Shape;111;p17"/>
            <p:cNvGrpSpPr/>
            <p:nvPr/>
          </p:nvGrpSpPr>
          <p:grpSpPr>
            <a:xfrm>
              <a:off x="-295825" y="2970101"/>
              <a:ext cx="11085640" cy="3266023"/>
              <a:chOff x="-295825" y="2970101"/>
              <a:chExt cx="11085640" cy="3266023"/>
            </a:xfrm>
          </p:grpSpPr>
          <p:sp>
            <p:nvSpPr>
              <p:cNvPr id="112" name="Google Shape;112;p17"/>
              <p:cNvSpPr/>
              <p:nvPr/>
            </p:nvSpPr>
            <p:spPr>
              <a:xfrm flipH="1">
                <a:off x="6460089" y="4608489"/>
                <a:ext cx="4329726" cy="1627635"/>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7"/>
              <p:cNvSpPr/>
              <p:nvPr/>
            </p:nvSpPr>
            <p:spPr>
              <a:xfrm>
                <a:off x="-295825" y="2970101"/>
                <a:ext cx="786274" cy="743321"/>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7"/>
              <p:cNvSpPr/>
              <p:nvPr/>
            </p:nvSpPr>
            <p:spPr>
              <a:xfrm rot="2858042">
                <a:off x="141271" y="3716113"/>
                <a:ext cx="396315" cy="374664"/>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 name="Google Shape;115;p17"/>
            <p:cNvSpPr/>
            <p:nvPr/>
          </p:nvSpPr>
          <p:spPr>
            <a:xfrm flipH="1">
              <a:off x="-274812" y="4475893"/>
              <a:ext cx="913715" cy="924780"/>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461400" y="2512675"/>
            <a:ext cx="3967500" cy="109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18"/>
          <p:cNvSpPr txBox="1">
            <a:spLocks noGrp="1"/>
          </p:cNvSpPr>
          <p:nvPr>
            <p:ph type="subTitle" idx="1"/>
          </p:nvPr>
        </p:nvSpPr>
        <p:spPr>
          <a:xfrm>
            <a:off x="4461400" y="3530875"/>
            <a:ext cx="3967500" cy="94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18"/>
          <p:cNvSpPr>
            <a:spLocks noGrp="1"/>
          </p:cNvSpPr>
          <p:nvPr>
            <p:ph type="pic" idx="2"/>
          </p:nvPr>
        </p:nvSpPr>
        <p:spPr>
          <a:xfrm>
            <a:off x="715100" y="535000"/>
            <a:ext cx="3366000" cy="4073400"/>
          </a:xfrm>
          <a:prstGeom prst="rect">
            <a:avLst/>
          </a:prstGeom>
          <a:noFill/>
          <a:ln w="9525" cap="flat" cmpd="sng">
            <a:solidFill>
              <a:schemeClr val="dk1"/>
            </a:solidFill>
            <a:prstDash val="solid"/>
            <a:round/>
            <a:headEnd type="none" w="sm" len="sm"/>
            <a:tailEnd type="none" w="sm" len="sm"/>
          </a:ln>
        </p:spPr>
      </p:sp>
      <p:sp>
        <p:nvSpPr>
          <p:cNvPr id="120" name="Google Shape;120;p18"/>
          <p:cNvSpPr/>
          <p:nvPr/>
        </p:nvSpPr>
        <p:spPr>
          <a:xfrm>
            <a:off x="8140900" y="-838196"/>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19"/>
          <p:cNvSpPr txBox="1">
            <a:spLocks noGrp="1"/>
          </p:cNvSpPr>
          <p:nvPr>
            <p:ph type="subTitle" idx="1"/>
          </p:nvPr>
        </p:nvSpPr>
        <p:spPr>
          <a:xfrm>
            <a:off x="720000" y="1137550"/>
            <a:ext cx="7704000" cy="9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24" name="Google Shape;124;p19"/>
          <p:cNvSpPr txBox="1">
            <a:spLocks noGrp="1"/>
          </p:cNvSpPr>
          <p:nvPr>
            <p:ph type="subTitle" idx="2"/>
          </p:nvPr>
        </p:nvSpPr>
        <p:spPr>
          <a:xfrm>
            <a:off x="720000" y="2135050"/>
            <a:ext cx="7704000" cy="14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125" name="Google Shape;125;p19"/>
          <p:cNvSpPr txBox="1">
            <a:spLocks noGrp="1"/>
          </p:cNvSpPr>
          <p:nvPr>
            <p:ph type="subTitle" idx="3"/>
          </p:nvPr>
        </p:nvSpPr>
        <p:spPr>
          <a:xfrm>
            <a:off x="720000" y="3611160"/>
            <a:ext cx="7704000" cy="9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126" name="Google Shape;126;p19"/>
          <p:cNvGrpSpPr/>
          <p:nvPr/>
        </p:nvGrpSpPr>
        <p:grpSpPr>
          <a:xfrm>
            <a:off x="6039587" y="-1060226"/>
            <a:ext cx="4243515" cy="5302663"/>
            <a:chOff x="6039587" y="-1060226"/>
            <a:chExt cx="4243515" cy="5302663"/>
          </a:xfrm>
        </p:grpSpPr>
        <p:sp>
          <p:nvSpPr>
            <p:cNvPr id="127" name="Google Shape;127;p19"/>
            <p:cNvSpPr/>
            <p:nvPr/>
          </p:nvSpPr>
          <p:spPr>
            <a:xfrm>
              <a:off x="6039587" y="-1060226"/>
              <a:ext cx="4243515" cy="1595226"/>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19"/>
            <p:cNvGrpSpPr/>
            <p:nvPr/>
          </p:nvGrpSpPr>
          <p:grpSpPr>
            <a:xfrm>
              <a:off x="8140900" y="-838196"/>
              <a:ext cx="1841289" cy="5080634"/>
              <a:chOff x="8140900" y="-838196"/>
              <a:chExt cx="1841289" cy="5080634"/>
            </a:xfrm>
          </p:grpSpPr>
          <p:sp>
            <p:nvSpPr>
              <p:cNvPr id="129" name="Google Shape;129;p19"/>
              <p:cNvSpPr/>
              <p:nvPr/>
            </p:nvSpPr>
            <p:spPr>
              <a:xfrm>
                <a:off x="8140900" y="-838196"/>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9"/>
              <p:cNvSpPr/>
              <p:nvPr/>
            </p:nvSpPr>
            <p:spPr>
              <a:xfrm>
                <a:off x="8570283" y="3906420"/>
                <a:ext cx="355399" cy="336018"/>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txBox="1">
            <a:spLocks noGrp="1"/>
          </p:cNvSpPr>
          <p:nvPr>
            <p:ph type="subTitle" idx="1"/>
          </p:nvPr>
        </p:nvSpPr>
        <p:spPr>
          <a:xfrm>
            <a:off x="720000" y="2256370"/>
            <a:ext cx="24252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0"/>
          <p:cNvSpPr txBox="1">
            <a:spLocks noGrp="1"/>
          </p:cNvSpPr>
          <p:nvPr>
            <p:ph type="subTitle" idx="2"/>
          </p:nvPr>
        </p:nvSpPr>
        <p:spPr>
          <a:xfrm>
            <a:off x="3358437" y="2256367"/>
            <a:ext cx="24261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20"/>
          <p:cNvSpPr txBox="1">
            <a:spLocks noGrp="1"/>
          </p:cNvSpPr>
          <p:nvPr>
            <p:ph type="subTitle" idx="3"/>
          </p:nvPr>
        </p:nvSpPr>
        <p:spPr>
          <a:xfrm>
            <a:off x="5997806" y="2256367"/>
            <a:ext cx="2426100" cy="17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20"/>
          <p:cNvSpPr txBox="1">
            <a:spLocks noGrp="1"/>
          </p:cNvSpPr>
          <p:nvPr>
            <p:ph type="subTitle" idx="4"/>
          </p:nvPr>
        </p:nvSpPr>
        <p:spPr>
          <a:xfrm>
            <a:off x="720000" y="1804868"/>
            <a:ext cx="24252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37" name="Google Shape;137;p20"/>
          <p:cNvSpPr txBox="1">
            <a:spLocks noGrp="1"/>
          </p:cNvSpPr>
          <p:nvPr>
            <p:ph type="subTitle" idx="5"/>
          </p:nvPr>
        </p:nvSpPr>
        <p:spPr>
          <a:xfrm>
            <a:off x="3358441" y="1804869"/>
            <a:ext cx="24261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38" name="Google Shape;138;p20"/>
          <p:cNvSpPr txBox="1">
            <a:spLocks noGrp="1"/>
          </p:cNvSpPr>
          <p:nvPr>
            <p:ph type="subTitle" idx="6"/>
          </p:nvPr>
        </p:nvSpPr>
        <p:spPr>
          <a:xfrm>
            <a:off x="5997806" y="1804868"/>
            <a:ext cx="24261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39" name="Google Shape;139;p20"/>
          <p:cNvGrpSpPr/>
          <p:nvPr/>
        </p:nvGrpSpPr>
        <p:grpSpPr>
          <a:xfrm>
            <a:off x="151371" y="-1092636"/>
            <a:ext cx="10912444" cy="5386587"/>
            <a:chOff x="151371" y="-1092636"/>
            <a:chExt cx="10912444" cy="5386587"/>
          </a:xfrm>
        </p:grpSpPr>
        <p:sp>
          <p:nvSpPr>
            <p:cNvPr id="140" name="Google Shape;140;p20"/>
            <p:cNvSpPr/>
            <p:nvPr/>
          </p:nvSpPr>
          <p:spPr>
            <a:xfrm>
              <a:off x="151371" y="3957933"/>
              <a:ext cx="355399" cy="336018"/>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20"/>
            <p:cNvSpPr/>
            <p:nvPr/>
          </p:nvSpPr>
          <p:spPr>
            <a:xfrm>
              <a:off x="6734089" y="-1092636"/>
              <a:ext cx="4329726" cy="1627635"/>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5100" y="1594600"/>
            <a:ext cx="77139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829800" y="535000"/>
            <a:ext cx="1484400" cy="907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5" name="Google Shape;15;p3"/>
          <p:cNvGrpSpPr/>
          <p:nvPr/>
        </p:nvGrpSpPr>
        <p:grpSpPr>
          <a:xfrm>
            <a:off x="7852000" y="798283"/>
            <a:ext cx="1841289" cy="5235597"/>
            <a:chOff x="7852000" y="798283"/>
            <a:chExt cx="1841289" cy="5235597"/>
          </a:xfrm>
        </p:grpSpPr>
        <p:sp>
          <p:nvSpPr>
            <p:cNvPr id="16" name="Google Shape;16;p3"/>
            <p:cNvSpPr/>
            <p:nvPr/>
          </p:nvSpPr>
          <p:spPr>
            <a:xfrm>
              <a:off x="7852000" y="4233829"/>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8284821" y="798283"/>
              <a:ext cx="355399" cy="336018"/>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 name="Google Shape;144;p21"/>
          <p:cNvSpPr txBox="1">
            <a:spLocks noGrp="1"/>
          </p:cNvSpPr>
          <p:nvPr>
            <p:ph type="subTitle" idx="1"/>
          </p:nvPr>
        </p:nvSpPr>
        <p:spPr>
          <a:xfrm>
            <a:off x="720000" y="1194470"/>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45" name="Google Shape;145;p21"/>
          <p:cNvSpPr txBox="1">
            <a:spLocks noGrp="1"/>
          </p:cNvSpPr>
          <p:nvPr>
            <p:ph type="subTitle" idx="2"/>
          </p:nvPr>
        </p:nvSpPr>
        <p:spPr>
          <a:xfrm>
            <a:off x="720000" y="164417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21"/>
          <p:cNvSpPr txBox="1">
            <a:spLocks noGrp="1"/>
          </p:cNvSpPr>
          <p:nvPr>
            <p:ph type="subTitle" idx="3"/>
          </p:nvPr>
        </p:nvSpPr>
        <p:spPr>
          <a:xfrm>
            <a:off x="4564627" y="164417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21"/>
          <p:cNvSpPr txBox="1">
            <a:spLocks noGrp="1"/>
          </p:cNvSpPr>
          <p:nvPr>
            <p:ph type="subTitle" idx="4"/>
          </p:nvPr>
        </p:nvSpPr>
        <p:spPr>
          <a:xfrm>
            <a:off x="720000" y="345243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21"/>
          <p:cNvSpPr txBox="1">
            <a:spLocks noGrp="1"/>
          </p:cNvSpPr>
          <p:nvPr>
            <p:ph type="subTitle" idx="5"/>
          </p:nvPr>
        </p:nvSpPr>
        <p:spPr>
          <a:xfrm>
            <a:off x="4564627" y="345243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21"/>
          <p:cNvSpPr txBox="1">
            <a:spLocks noGrp="1"/>
          </p:cNvSpPr>
          <p:nvPr>
            <p:ph type="subTitle" idx="6"/>
          </p:nvPr>
        </p:nvSpPr>
        <p:spPr>
          <a:xfrm>
            <a:off x="720000" y="3002730"/>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50" name="Google Shape;150;p21"/>
          <p:cNvSpPr txBox="1">
            <a:spLocks noGrp="1"/>
          </p:cNvSpPr>
          <p:nvPr>
            <p:ph type="subTitle" idx="7"/>
          </p:nvPr>
        </p:nvSpPr>
        <p:spPr>
          <a:xfrm>
            <a:off x="4564625" y="1194470"/>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51" name="Google Shape;151;p21"/>
          <p:cNvSpPr txBox="1">
            <a:spLocks noGrp="1"/>
          </p:cNvSpPr>
          <p:nvPr>
            <p:ph type="subTitle" idx="8"/>
          </p:nvPr>
        </p:nvSpPr>
        <p:spPr>
          <a:xfrm>
            <a:off x="4564625" y="3002730"/>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152" name="Google Shape;152;p21"/>
          <p:cNvGrpSpPr/>
          <p:nvPr/>
        </p:nvGrpSpPr>
        <p:grpSpPr>
          <a:xfrm>
            <a:off x="8428888" y="223105"/>
            <a:ext cx="913715" cy="2353821"/>
            <a:chOff x="8428888" y="223105"/>
            <a:chExt cx="913715" cy="2353821"/>
          </a:xfrm>
        </p:grpSpPr>
        <p:sp>
          <p:nvSpPr>
            <p:cNvPr id="153" name="Google Shape;153;p21"/>
            <p:cNvSpPr/>
            <p:nvPr/>
          </p:nvSpPr>
          <p:spPr>
            <a:xfrm>
              <a:off x="8428888" y="223105"/>
              <a:ext cx="913715" cy="924780"/>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21"/>
            <p:cNvSpPr/>
            <p:nvPr/>
          </p:nvSpPr>
          <p:spPr>
            <a:xfrm>
              <a:off x="8583971" y="2240908"/>
              <a:ext cx="355399" cy="336018"/>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5"/>
        <p:cNvGrpSpPr/>
        <p:nvPr/>
      </p:nvGrpSpPr>
      <p:grpSpPr>
        <a:xfrm>
          <a:off x="0" y="0"/>
          <a:ext cx="0" cy="0"/>
          <a:chOff x="0" y="0"/>
          <a:chExt cx="0" cy="0"/>
        </a:xfrm>
      </p:grpSpPr>
      <p:grpSp>
        <p:nvGrpSpPr>
          <p:cNvPr id="156" name="Google Shape;156;p22"/>
          <p:cNvGrpSpPr/>
          <p:nvPr/>
        </p:nvGrpSpPr>
        <p:grpSpPr>
          <a:xfrm>
            <a:off x="-180856" y="225662"/>
            <a:ext cx="10278895" cy="5813468"/>
            <a:chOff x="-180855" y="225662"/>
            <a:chExt cx="10278895" cy="5813468"/>
          </a:xfrm>
        </p:grpSpPr>
        <p:sp>
          <p:nvSpPr>
            <p:cNvPr id="157" name="Google Shape;157;p22"/>
            <p:cNvSpPr/>
            <p:nvPr/>
          </p:nvSpPr>
          <p:spPr>
            <a:xfrm>
              <a:off x="-180856" y="225662"/>
              <a:ext cx="776826" cy="369017"/>
            </a:xfrm>
            <a:custGeom>
              <a:avLst/>
              <a:gdLst/>
              <a:ahLst/>
              <a:cxnLst/>
              <a:rect l="l" t="t" r="r" b="b"/>
              <a:pathLst>
                <a:path w="776826" h="369017" extrusionOk="0">
                  <a:moveTo>
                    <a:pt x="740484" y="8496"/>
                  </a:moveTo>
                  <a:cubicBezTo>
                    <a:pt x="697241" y="-15697"/>
                    <a:pt x="637328" y="11068"/>
                    <a:pt x="540174" y="97936"/>
                  </a:cubicBezTo>
                  <a:cubicBezTo>
                    <a:pt x="530744" y="106318"/>
                    <a:pt x="521600" y="114795"/>
                    <a:pt x="512742" y="123177"/>
                  </a:cubicBezTo>
                  <a:cubicBezTo>
                    <a:pt x="511313" y="76790"/>
                    <a:pt x="498073" y="35738"/>
                    <a:pt x="460068" y="15830"/>
                  </a:cubicBezTo>
                  <a:cubicBezTo>
                    <a:pt x="401299" y="-14935"/>
                    <a:pt x="311383" y="24498"/>
                    <a:pt x="177366" y="139846"/>
                  </a:cubicBezTo>
                  <a:cubicBezTo>
                    <a:pt x="88784" y="216046"/>
                    <a:pt x="13917" y="297199"/>
                    <a:pt x="10774" y="300533"/>
                  </a:cubicBezTo>
                  <a:cubicBezTo>
                    <a:pt x="-4466" y="317106"/>
                    <a:pt x="-3418" y="343014"/>
                    <a:pt x="13155" y="358254"/>
                  </a:cubicBezTo>
                  <a:cubicBezTo>
                    <a:pt x="21061" y="365493"/>
                    <a:pt x="30967" y="369017"/>
                    <a:pt x="40873" y="369017"/>
                  </a:cubicBezTo>
                  <a:cubicBezTo>
                    <a:pt x="51922" y="369017"/>
                    <a:pt x="62876" y="364541"/>
                    <a:pt x="70972" y="355873"/>
                  </a:cubicBezTo>
                  <a:cubicBezTo>
                    <a:pt x="71734" y="355111"/>
                    <a:pt x="146219" y="274434"/>
                    <a:pt x="231278" y="201377"/>
                  </a:cubicBezTo>
                  <a:cubicBezTo>
                    <a:pt x="381201" y="72504"/>
                    <a:pt x="422064" y="88030"/>
                    <a:pt x="422444" y="88220"/>
                  </a:cubicBezTo>
                  <a:cubicBezTo>
                    <a:pt x="422730" y="88316"/>
                    <a:pt x="444733" y="108223"/>
                    <a:pt x="418158" y="228047"/>
                  </a:cubicBezTo>
                  <a:cubicBezTo>
                    <a:pt x="414158" y="246145"/>
                    <a:pt x="422826" y="264623"/>
                    <a:pt x="439304" y="273196"/>
                  </a:cubicBezTo>
                  <a:cubicBezTo>
                    <a:pt x="455782" y="281673"/>
                    <a:pt x="475880" y="278054"/>
                    <a:pt x="488358" y="264433"/>
                  </a:cubicBezTo>
                  <a:cubicBezTo>
                    <a:pt x="566367" y="178613"/>
                    <a:pt x="655902" y="101555"/>
                    <a:pt x="695145" y="85077"/>
                  </a:cubicBezTo>
                  <a:cubicBezTo>
                    <a:pt x="694955" y="97079"/>
                    <a:pt x="692193" y="119367"/>
                    <a:pt x="680858" y="158705"/>
                  </a:cubicBezTo>
                  <a:cubicBezTo>
                    <a:pt x="674571" y="180422"/>
                    <a:pt x="687049" y="203092"/>
                    <a:pt x="708671" y="209378"/>
                  </a:cubicBezTo>
                  <a:cubicBezTo>
                    <a:pt x="730388" y="215665"/>
                    <a:pt x="753057" y="203187"/>
                    <a:pt x="759344" y="181565"/>
                  </a:cubicBezTo>
                  <a:cubicBezTo>
                    <a:pt x="778203" y="116414"/>
                    <a:pt x="793253" y="37928"/>
                    <a:pt x="740770" y="859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2"/>
            <p:cNvSpPr/>
            <p:nvPr/>
          </p:nvSpPr>
          <p:spPr>
            <a:xfrm>
              <a:off x="8256750" y="4239079"/>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9" name="Google Shape;15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2"/>
          <p:cNvSpPr txBox="1">
            <a:spLocks noGrp="1"/>
          </p:cNvSpPr>
          <p:nvPr>
            <p:ph type="subTitle" idx="1"/>
          </p:nvPr>
        </p:nvSpPr>
        <p:spPr>
          <a:xfrm>
            <a:off x="720000" y="1648526"/>
            <a:ext cx="2396400" cy="10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22"/>
          <p:cNvSpPr txBox="1">
            <a:spLocks noGrp="1"/>
          </p:cNvSpPr>
          <p:nvPr>
            <p:ph type="subTitle" idx="2"/>
          </p:nvPr>
        </p:nvSpPr>
        <p:spPr>
          <a:xfrm>
            <a:off x="3373050" y="1648526"/>
            <a:ext cx="2396400" cy="10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2"/>
          <p:cNvSpPr txBox="1">
            <a:spLocks noGrp="1"/>
          </p:cNvSpPr>
          <p:nvPr>
            <p:ph type="subTitle" idx="3"/>
          </p:nvPr>
        </p:nvSpPr>
        <p:spPr>
          <a:xfrm>
            <a:off x="720000" y="3455025"/>
            <a:ext cx="2397900" cy="10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22"/>
          <p:cNvSpPr txBox="1">
            <a:spLocks noGrp="1"/>
          </p:cNvSpPr>
          <p:nvPr>
            <p:ph type="subTitle" idx="4"/>
          </p:nvPr>
        </p:nvSpPr>
        <p:spPr>
          <a:xfrm>
            <a:off x="3373050" y="3455025"/>
            <a:ext cx="2397900" cy="10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22"/>
          <p:cNvSpPr txBox="1">
            <a:spLocks noGrp="1"/>
          </p:cNvSpPr>
          <p:nvPr>
            <p:ph type="subTitle" idx="5"/>
          </p:nvPr>
        </p:nvSpPr>
        <p:spPr>
          <a:xfrm>
            <a:off x="6027600" y="1648526"/>
            <a:ext cx="2396400" cy="10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22"/>
          <p:cNvSpPr txBox="1">
            <a:spLocks noGrp="1"/>
          </p:cNvSpPr>
          <p:nvPr>
            <p:ph type="subTitle" idx="6"/>
          </p:nvPr>
        </p:nvSpPr>
        <p:spPr>
          <a:xfrm>
            <a:off x="6027600" y="3455025"/>
            <a:ext cx="2396400" cy="10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22"/>
          <p:cNvSpPr txBox="1">
            <a:spLocks noGrp="1"/>
          </p:cNvSpPr>
          <p:nvPr>
            <p:ph type="subTitle" idx="7"/>
          </p:nvPr>
        </p:nvSpPr>
        <p:spPr>
          <a:xfrm>
            <a:off x="720000" y="1347625"/>
            <a:ext cx="2397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67" name="Google Shape;167;p22"/>
          <p:cNvSpPr txBox="1">
            <a:spLocks noGrp="1"/>
          </p:cNvSpPr>
          <p:nvPr>
            <p:ph type="subTitle" idx="8"/>
          </p:nvPr>
        </p:nvSpPr>
        <p:spPr>
          <a:xfrm>
            <a:off x="3373050" y="1347625"/>
            <a:ext cx="2397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68" name="Google Shape;168;p22"/>
          <p:cNvSpPr txBox="1">
            <a:spLocks noGrp="1"/>
          </p:cNvSpPr>
          <p:nvPr>
            <p:ph type="subTitle" idx="9"/>
          </p:nvPr>
        </p:nvSpPr>
        <p:spPr>
          <a:xfrm>
            <a:off x="6026100" y="1347625"/>
            <a:ext cx="2397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69" name="Google Shape;169;p22"/>
          <p:cNvSpPr txBox="1">
            <a:spLocks noGrp="1"/>
          </p:cNvSpPr>
          <p:nvPr>
            <p:ph type="subTitle" idx="13"/>
          </p:nvPr>
        </p:nvSpPr>
        <p:spPr>
          <a:xfrm>
            <a:off x="720000" y="3150902"/>
            <a:ext cx="2397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70" name="Google Shape;170;p22"/>
          <p:cNvSpPr txBox="1">
            <a:spLocks noGrp="1"/>
          </p:cNvSpPr>
          <p:nvPr>
            <p:ph type="subTitle" idx="14"/>
          </p:nvPr>
        </p:nvSpPr>
        <p:spPr>
          <a:xfrm>
            <a:off x="3373050" y="3150902"/>
            <a:ext cx="2397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71" name="Google Shape;171;p22"/>
          <p:cNvSpPr txBox="1">
            <a:spLocks noGrp="1"/>
          </p:cNvSpPr>
          <p:nvPr>
            <p:ph type="subTitle" idx="15"/>
          </p:nvPr>
        </p:nvSpPr>
        <p:spPr>
          <a:xfrm>
            <a:off x="6026100" y="3150902"/>
            <a:ext cx="2397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72"/>
        <p:cNvGrpSpPr/>
        <p:nvPr/>
      </p:nvGrpSpPr>
      <p:grpSpPr>
        <a:xfrm>
          <a:off x="0" y="0"/>
          <a:ext cx="0" cy="0"/>
          <a:chOff x="0" y="0"/>
          <a:chExt cx="0" cy="0"/>
        </a:xfrm>
      </p:grpSpPr>
      <p:grpSp>
        <p:nvGrpSpPr>
          <p:cNvPr id="173" name="Google Shape;173;p23"/>
          <p:cNvGrpSpPr/>
          <p:nvPr/>
        </p:nvGrpSpPr>
        <p:grpSpPr>
          <a:xfrm>
            <a:off x="-838200" y="-1136426"/>
            <a:ext cx="4852527" cy="2098281"/>
            <a:chOff x="-838200" y="-1136426"/>
            <a:chExt cx="4852527" cy="2098281"/>
          </a:xfrm>
        </p:grpSpPr>
        <p:sp>
          <p:nvSpPr>
            <p:cNvPr id="174" name="Google Shape;174;p23"/>
            <p:cNvSpPr/>
            <p:nvPr/>
          </p:nvSpPr>
          <p:spPr>
            <a:xfrm>
              <a:off x="-229188" y="-1136426"/>
              <a:ext cx="4243515" cy="1595226"/>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3"/>
            <p:cNvSpPr/>
            <p:nvPr/>
          </p:nvSpPr>
          <p:spPr>
            <a:xfrm>
              <a:off x="-838200" y="-838196"/>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6" name="Google Shape;176;p23"/>
          <p:cNvSpPr txBox="1">
            <a:spLocks noGrp="1"/>
          </p:cNvSpPr>
          <p:nvPr>
            <p:ph type="ctrTitle"/>
          </p:nvPr>
        </p:nvSpPr>
        <p:spPr>
          <a:xfrm>
            <a:off x="1106225" y="534988"/>
            <a:ext cx="3778200" cy="9978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23"/>
          <p:cNvSpPr txBox="1">
            <a:spLocks noGrp="1"/>
          </p:cNvSpPr>
          <p:nvPr>
            <p:ph type="subTitle" idx="1"/>
          </p:nvPr>
        </p:nvSpPr>
        <p:spPr>
          <a:xfrm>
            <a:off x="1106225" y="1417323"/>
            <a:ext cx="3778200" cy="119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23"/>
          <p:cNvSpPr txBox="1"/>
          <p:nvPr/>
        </p:nvSpPr>
        <p:spPr>
          <a:xfrm>
            <a:off x="1106225" y="3586163"/>
            <a:ext cx="30837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accent1"/>
                </a:solidFill>
                <a:latin typeface="Rubik"/>
                <a:ea typeface="Rubik"/>
                <a:cs typeface="Rubik"/>
                <a:sym typeface="Rubik"/>
              </a:rPr>
              <a:t>CREDITS:</a:t>
            </a:r>
            <a:r>
              <a:rPr lang="en" sz="1000">
                <a:solidFill>
                  <a:schemeClr val="accent1"/>
                </a:solidFill>
                <a:latin typeface="Rubik"/>
                <a:ea typeface="Rubik"/>
                <a:cs typeface="Rubik"/>
                <a:sym typeface="Rubik"/>
              </a:rPr>
              <a:t> This presentation template was created by </a:t>
            </a:r>
            <a:r>
              <a:rPr lang="en" sz="1000" b="1" u="sng">
                <a:solidFill>
                  <a:schemeClr val="accent1"/>
                </a:solidFill>
                <a:latin typeface="Rubik"/>
                <a:ea typeface="Rubik"/>
                <a:cs typeface="Rubik"/>
                <a:sym typeface="Rubik"/>
                <a:hlinkClick r:id="rId2">
                  <a:extLst>
                    <a:ext uri="{A12FA001-AC4F-418D-AE19-62706E023703}">
                      <ahyp:hlinkClr xmlns:ahyp="http://schemas.microsoft.com/office/drawing/2018/hyperlinkcolor" val="tx"/>
                    </a:ext>
                  </a:extLst>
                </a:hlinkClick>
              </a:rPr>
              <a:t>Slidesgo</a:t>
            </a:r>
            <a:r>
              <a:rPr lang="en" sz="1000" b="1" u="sng">
                <a:solidFill>
                  <a:schemeClr val="accent1"/>
                </a:solidFill>
                <a:latin typeface="Rubik"/>
                <a:ea typeface="Rubik"/>
                <a:cs typeface="Rubik"/>
                <a:sym typeface="Rubik"/>
              </a:rPr>
              <a:t>,</a:t>
            </a:r>
            <a:r>
              <a:rPr lang="en" sz="1000" b="1">
                <a:solidFill>
                  <a:schemeClr val="accent1"/>
                </a:solidFill>
                <a:latin typeface="Rubik"/>
                <a:ea typeface="Rubik"/>
                <a:cs typeface="Rubik"/>
                <a:sym typeface="Rubik"/>
              </a:rPr>
              <a:t> </a:t>
            </a:r>
            <a:r>
              <a:rPr lang="en" sz="1000">
                <a:solidFill>
                  <a:schemeClr val="accent1"/>
                </a:solidFill>
                <a:latin typeface="Rubik"/>
                <a:ea typeface="Rubik"/>
                <a:cs typeface="Rubik"/>
                <a:sym typeface="Rubik"/>
              </a:rPr>
              <a:t>and includes icons by </a:t>
            </a:r>
            <a:r>
              <a:rPr lang="en" sz="1000" b="1" u="sng">
                <a:solidFill>
                  <a:schemeClr val="accent1"/>
                </a:solidFill>
                <a:latin typeface="Rubik"/>
                <a:ea typeface="Rubik"/>
                <a:cs typeface="Rubik"/>
                <a:sym typeface="Rubik"/>
                <a:hlinkClick r:id="rId3">
                  <a:extLst>
                    <a:ext uri="{A12FA001-AC4F-418D-AE19-62706E023703}">
                      <ahyp:hlinkClr xmlns:ahyp="http://schemas.microsoft.com/office/drawing/2018/hyperlinkcolor" val="tx"/>
                    </a:ext>
                  </a:extLst>
                </a:hlinkClick>
              </a:rPr>
              <a:t>Flaticon</a:t>
            </a:r>
            <a:r>
              <a:rPr lang="en" sz="1000" b="1">
                <a:solidFill>
                  <a:schemeClr val="accent1"/>
                </a:solidFill>
                <a:latin typeface="Rubik"/>
                <a:ea typeface="Rubik"/>
                <a:cs typeface="Rubik"/>
                <a:sym typeface="Rubik"/>
              </a:rPr>
              <a:t> </a:t>
            </a:r>
            <a:r>
              <a:rPr lang="en" sz="1000">
                <a:solidFill>
                  <a:schemeClr val="accent1"/>
                </a:solidFill>
                <a:latin typeface="Rubik"/>
                <a:ea typeface="Rubik"/>
                <a:cs typeface="Rubik"/>
                <a:sym typeface="Rubik"/>
              </a:rPr>
              <a:t>and infographics &amp; images by </a:t>
            </a:r>
            <a:r>
              <a:rPr lang="en" sz="1000" b="1" u="sng">
                <a:solidFill>
                  <a:schemeClr val="accent1"/>
                </a:solidFill>
                <a:latin typeface="Rubik"/>
                <a:ea typeface="Rubik"/>
                <a:cs typeface="Rubik"/>
                <a:sym typeface="Rubik"/>
                <a:hlinkClick r:id="rId4">
                  <a:extLst>
                    <a:ext uri="{A12FA001-AC4F-418D-AE19-62706E023703}">
                      <ahyp:hlinkClr xmlns:ahyp="http://schemas.microsoft.com/office/drawing/2018/hyperlinkcolor" val="tx"/>
                    </a:ext>
                  </a:extLst>
                </a:hlinkClick>
              </a:rPr>
              <a:t>Freepik</a:t>
            </a:r>
            <a:endParaRPr sz="1000" b="1" u="sng">
              <a:solidFill>
                <a:schemeClr val="accent1"/>
              </a:solidFill>
              <a:highlight>
                <a:srgbClr val="DFDEFC"/>
              </a:highlight>
              <a:latin typeface="Rubik"/>
              <a:ea typeface="Rubik"/>
              <a:cs typeface="Rubik"/>
              <a:sym typeface="Rubi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9"/>
        <p:cNvGrpSpPr/>
        <p:nvPr/>
      </p:nvGrpSpPr>
      <p:grpSpPr>
        <a:xfrm>
          <a:off x="0" y="0"/>
          <a:ext cx="0" cy="0"/>
          <a:chOff x="0" y="0"/>
          <a:chExt cx="0" cy="0"/>
        </a:xfrm>
      </p:grpSpPr>
      <p:grpSp>
        <p:nvGrpSpPr>
          <p:cNvPr id="180" name="Google Shape;180;p24"/>
          <p:cNvGrpSpPr/>
          <p:nvPr/>
        </p:nvGrpSpPr>
        <p:grpSpPr>
          <a:xfrm>
            <a:off x="175850" y="353436"/>
            <a:ext cx="9056446" cy="5139149"/>
            <a:chOff x="175850" y="353436"/>
            <a:chExt cx="9056446" cy="5139149"/>
          </a:xfrm>
        </p:grpSpPr>
        <p:sp>
          <p:nvSpPr>
            <p:cNvPr id="181" name="Google Shape;181;p24"/>
            <p:cNvSpPr/>
            <p:nvPr/>
          </p:nvSpPr>
          <p:spPr>
            <a:xfrm>
              <a:off x="8199940" y="4447727"/>
              <a:ext cx="1032356" cy="1044858"/>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4"/>
            <p:cNvSpPr/>
            <p:nvPr/>
          </p:nvSpPr>
          <p:spPr>
            <a:xfrm>
              <a:off x="175850" y="353436"/>
              <a:ext cx="447051" cy="423295"/>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5"/>
          <p:cNvSpPr txBox="1">
            <a:spLocks noGrp="1"/>
          </p:cNvSpPr>
          <p:nvPr>
            <p:ph type="subTitle" idx="1"/>
          </p:nvPr>
        </p:nvSpPr>
        <p:spPr>
          <a:xfrm>
            <a:off x="3846775" y="2254600"/>
            <a:ext cx="25677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720000" y="225459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720000" y="17718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6" name="Google Shape;26;p5"/>
          <p:cNvSpPr txBox="1">
            <a:spLocks noGrp="1"/>
          </p:cNvSpPr>
          <p:nvPr>
            <p:ph type="subTitle" idx="4"/>
          </p:nvPr>
        </p:nvSpPr>
        <p:spPr>
          <a:xfrm>
            <a:off x="3846775" y="1771900"/>
            <a:ext cx="25677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27" name="Google Shape;27;p5"/>
          <p:cNvGrpSpPr/>
          <p:nvPr/>
        </p:nvGrpSpPr>
        <p:grpSpPr>
          <a:xfrm>
            <a:off x="-180856" y="4239079"/>
            <a:ext cx="10278895" cy="1800051"/>
            <a:chOff x="-180855" y="4239079"/>
            <a:chExt cx="10278895" cy="1800051"/>
          </a:xfrm>
        </p:grpSpPr>
        <p:sp>
          <p:nvSpPr>
            <p:cNvPr id="28" name="Google Shape;28;p5"/>
            <p:cNvSpPr/>
            <p:nvPr/>
          </p:nvSpPr>
          <p:spPr>
            <a:xfrm>
              <a:off x="-180856" y="4472887"/>
              <a:ext cx="776826" cy="369017"/>
            </a:xfrm>
            <a:custGeom>
              <a:avLst/>
              <a:gdLst/>
              <a:ahLst/>
              <a:cxnLst/>
              <a:rect l="l" t="t" r="r" b="b"/>
              <a:pathLst>
                <a:path w="776826" h="369017" extrusionOk="0">
                  <a:moveTo>
                    <a:pt x="740484" y="8496"/>
                  </a:moveTo>
                  <a:cubicBezTo>
                    <a:pt x="697241" y="-15697"/>
                    <a:pt x="637328" y="11068"/>
                    <a:pt x="540174" y="97936"/>
                  </a:cubicBezTo>
                  <a:cubicBezTo>
                    <a:pt x="530744" y="106318"/>
                    <a:pt x="521600" y="114795"/>
                    <a:pt x="512742" y="123177"/>
                  </a:cubicBezTo>
                  <a:cubicBezTo>
                    <a:pt x="511313" y="76790"/>
                    <a:pt x="498073" y="35738"/>
                    <a:pt x="460068" y="15830"/>
                  </a:cubicBezTo>
                  <a:cubicBezTo>
                    <a:pt x="401299" y="-14935"/>
                    <a:pt x="311383" y="24498"/>
                    <a:pt x="177366" y="139846"/>
                  </a:cubicBezTo>
                  <a:cubicBezTo>
                    <a:pt x="88784" y="216046"/>
                    <a:pt x="13917" y="297199"/>
                    <a:pt x="10774" y="300533"/>
                  </a:cubicBezTo>
                  <a:cubicBezTo>
                    <a:pt x="-4466" y="317106"/>
                    <a:pt x="-3418" y="343014"/>
                    <a:pt x="13155" y="358254"/>
                  </a:cubicBezTo>
                  <a:cubicBezTo>
                    <a:pt x="21061" y="365493"/>
                    <a:pt x="30967" y="369017"/>
                    <a:pt x="40873" y="369017"/>
                  </a:cubicBezTo>
                  <a:cubicBezTo>
                    <a:pt x="51922" y="369017"/>
                    <a:pt x="62876" y="364541"/>
                    <a:pt x="70972" y="355873"/>
                  </a:cubicBezTo>
                  <a:cubicBezTo>
                    <a:pt x="71734" y="355111"/>
                    <a:pt x="146219" y="274434"/>
                    <a:pt x="231278" y="201377"/>
                  </a:cubicBezTo>
                  <a:cubicBezTo>
                    <a:pt x="381201" y="72504"/>
                    <a:pt x="422064" y="88030"/>
                    <a:pt x="422444" y="88220"/>
                  </a:cubicBezTo>
                  <a:cubicBezTo>
                    <a:pt x="422730" y="88316"/>
                    <a:pt x="444733" y="108223"/>
                    <a:pt x="418158" y="228047"/>
                  </a:cubicBezTo>
                  <a:cubicBezTo>
                    <a:pt x="414158" y="246145"/>
                    <a:pt x="422826" y="264623"/>
                    <a:pt x="439304" y="273196"/>
                  </a:cubicBezTo>
                  <a:cubicBezTo>
                    <a:pt x="455782" y="281673"/>
                    <a:pt x="475880" y="278054"/>
                    <a:pt x="488358" y="264433"/>
                  </a:cubicBezTo>
                  <a:cubicBezTo>
                    <a:pt x="566367" y="178613"/>
                    <a:pt x="655902" y="101555"/>
                    <a:pt x="695145" y="85077"/>
                  </a:cubicBezTo>
                  <a:cubicBezTo>
                    <a:pt x="694955" y="97079"/>
                    <a:pt x="692193" y="119367"/>
                    <a:pt x="680858" y="158705"/>
                  </a:cubicBezTo>
                  <a:cubicBezTo>
                    <a:pt x="674571" y="180422"/>
                    <a:pt x="687049" y="203092"/>
                    <a:pt x="708671" y="209378"/>
                  </a:cubicBezTo>
                  <a:cubicBezTo>
                    <a:pt x="730388" y="215665"/>
                    <a:pt x="753057" y="203187"/>
                    <a:pt x="759344" y="181565"/>
                  </a:cubicBezTo>
                  <a:cubicBezTo>
                    <a:pt x="778203" y="116414"/>
                    <a:pt x="793253" y="37928"/>
                    <a:pt x="740770" y="859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5"/>
            <p:cNvSpPr/>
            <p:nvPr/>
          </p:nvSpPr>
          <p:spPr>
            <a:xfrm>
              <a:off x="8256750" y="4239079"/>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2" name="Google Shape;32;p6"/>
          <p:cNvGrpSpPr/>
          <p:nvPr/>
        </p:nvGrpSpPr>
        <p:grpSpPr>
          <a:xfrm>
            <a:off x="-274812" y="132260"/>
            <a:ext cx="9776977" cy="5268413"/>
            <a:chOff x="-274812" y="132260"/>
            <a:chExt cx="9776977" cy="5268413"/>
          </a:xfrm>
        </p:grpSpPr>
        <p:grpSp>
          <p:nvGrpSpPr>
            <p:cNvPr id="33" name="Google Shape;33;p6"/>
            <p:cNvGrpSpPr/>
            <p:nvPr/>
          </p:nvGrpSpPr>
          <p:grpSpPr>
            <a:xfrm>
              <a:off x="-274812" y="132260"/>
              <a:ext cx="9776977" cy="5268413"/>
              <a:chOff x="-274812" y="132260"/>
              <a:chExt cx="9776977" cy="5268413"/>
            </a:xfrm>
          </p:grpSpPr>
          <p:sp>
            <p:nvSpPr>
              <p:cNvPr id="34" name="Google Shape;34;p6"/>
              <p:cNvSpPr/>
              <p:nvPr/>
            </p:nvSpPr>
            <p:spPr>
              <a:xfrm>
                <a:off x="8195399" y="132260"/>
                <a:ext cx="1306766" cy="664737"/>
              </a:xfrm>
              <a:custGeom>
                <a:avLst/>
                <a:gdLst/>
                <a:ahLst/>
                <a:cxnLst/>
                <a:rect l="l" t="t" r="r" b="b"/>
                <a:pathLst>
                  <a:path w="1156430" h="588263" extrusionOk="0">
                    <a:moveTo>
                      <a:pt x="1010603" y="296894"/>
                    </a:moveTo>
                    <a:lnTo>
                      <a:pt x="998220" y="296894"/>
                    </a:lnTo>
                    <a:cubicBezTo>
                      <a:pt x="998220" y="230124"/>
                      <a:pt x="944118" y="176022"/>
                      <a:pt x="877348" y="176022"/>
                    </a:cubicBezTo>
                    <a:cubicBezTo>
                      <a:pt x="852583" y="176022"/>
                      <a:pt x="829628" y="183451"/>
                      <a:pt x="810482" y="196215"/>
                    </a:cubicBezTo>
                    <a:cubicBezTo>
                      <a:pt x="791718" y="84868"/>
                      <a:pt x="694849" y="0"/>
                      <a:pt x="578168" y="0"/>
                    </a:cubicBezTo>
                    <a:cubicBezTo>
                      <a:pt x="483679" y="0"/>
                      <a:pt x="402241" y="55626"/>
                      <a:pt x="364712" y="135826"/>
                    </a:cubicBezTo>
                    <a:cubicBezTo>
                      <a:pt x="347567" y="130778"/>
                      <a:pt x="329470" y="128016"/>
                      <a:pt x="310706" y="128016"/>
                    </a:cubicBezTo>
                    <a:cubicBezTo>
                      <a:pt x="211931" y="128016"/>
                      <a:pt x="130588" y="202978"/>
                      <a:pt x="120491" y="299085"/>
                    </a:cubicBezTo>
                    <a:cubicBezTo>
                      <a:pt x="52007" y="310991"/>
                      <a:pt x="0" y="370713"/>
                      <a:pt x="0" y="442532"/>
                    </a:cubicBezTo>
                    <a:lnTo>
                      <a:pt x="0" y="442532"/>
                    </a:lnTo>
                    <a:cubicBezTo>
                      <a:pt x="0" y="523018"/>
                      <a:pt x="65246" y="588264"/>
                      <a:pt x="145733" y="588264"/>
                    </a:cubicBezTo>
                    <a:lnTo>
                      <a:pt x="1010698" y="588264"/>
                    </a:lnTo>
                    <a:cubicBezTo>
                      <a:pt x="1091184" y="588264"/>
                      <a:pt x="1156430" y="523018"/>
                      <a:pt x="1156430" y="442532"/>
                    </a:cubicBezTo>
                    <a:lnTo>
                      <a:pt x="1156430" y="442532"/>
                    </a:lnTo>
                    <a:cubicBezTo>
                      <a:pt x="1156430" y="362045"/>
                      <a:pt x="1091184" y="296799"/>
                      <a:pt x="1010698" y="29679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6"/>
              <p:cNvSpPr/>
              <p:nvPr/>
            </p:nvSpPr>
            <p:spPr>
              <a:xfrm flipH="1">
                <a:off x="-274812" y="4475893"/>
                <a:ext cx="913715" cy="924780"/>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6"/>
              <p:cNvSpPr/>
              <p:nvPr/>
            </p:nvSpPr>
            <p:spPr>
              <a:xfrm>
                <a:off x="8428909" y="873202"/>
                <a:ext cx="182120" cy="278215"/>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6"/>
              <p:cNvSpPr/>
              <p:nvPr/>
            </p:nvSpPr>
            <p:spPr>
              <a:xfrm>
                <a:off x="8695343" y="1029369"/>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 name="Google Shape;38;p6"/>
            <p:cNvSpPr/>
            <p:nvPr/>
          </p:nvSpPr>
          <p:spPr>
            <a:xfrm>
              <a:off x="8595909" y="4440496"/>
              <a:ext cx="355399" cy="336018"/>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20000" y="445025"/>
            <a:ext cx="462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body" idx="1"/>
          </p:nvPr>
        </p:nvSpPr>
        <p:spPr>
          <a:xfrm>
            <a:off x="720000" y="1586975"/>
            <a:ext cx="3973800" cy="2706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2" name="Google Shape;42;p7"/>
          <p:cNvSpPr>
            <a:spLocks noGrp="1"/>
          </p:cNvSpPr>
          <p:nvPr>
            <p:ph type="pic" idx="2"/>
          </p:nvPr>
        </p:nvSpPr>
        <p:spPr>
          <a:xfrm>
            <a:off x="5349550" y="535000"/>
            <a:ext cx="3079500" cy="4073400"/>
          </a:xfrm>
          <a:prstGeom prst="rect">
            <a:avLst/>
          </a:prstGeom>
          <a:noFill/>
          <a:ln w="9525" cap="flat" cmpd="sng">
            <a:solidFill>
              <a:schemeClr val="dk1"/>
            </a:solidFill>
            <a:prstDash val="solid"/>
            <a:round/>
            <a:headEnd type="none" w="sm" len="sm"/>
            <a:tailEnd type="none" w="sm" len="sm"/>
          </a:ln>
        </p:spPr>
      </p:sp>
      <p:sp>
        <p:nvSpPr>
          <p:cNvPr id="43" name="Google Shape;43;p7"/>
          <p:cNvSpPr/>
          <p:nvPr/>
        </p:nvSpPr>
        <p:spPr>
          <a:xfrm rot="10800000" flipH="1">
            <a:off x="-300513" y="4608499"/>
            <a:ext cx="4243515" cy="1595226"/>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a:spLocks noGrp="1"/>
          </p:cNvSpPr>
          <p:nvPr>
            <p:ph type="pic" idx="2"/>
          </p:nvPr>
        </p:nvSpPr>
        <p:spPr>
          <a:xfrm>
            <a:off x="-6875" y="0"/>
            <a:ext cx="9144000" cy="5157300"/>
          </a:xfrm>
          <a:prstGeom prst="rect">
            <a:avLst/>
          </a:prstGeom>
          <a:noFill/>
          <a:ln>
            <a:noFill/>
          </a:ln>
        </p:spPr>
      </p:sp>
      <p:sp>
        <p:nvSpPr>
          <p:cNvPr id="51" name="Google Shape;51;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Black"/>
              <a:buNone/>
              <a:defRPr sz="3000">
                <a:solidFill>
                  <a:schemeClr val="dk1"/>
                </a:solidFill>
                <a:latin typeface="DM Sans Black"/>
                <a:ea typeface="DM Sans Black"/>
                <a:cs typeface="DM Sans Black"/>
                <a:sym typeface="DM Sans Black"/>
              </a:defRPr>
            </a:lvl1pPr>
            <a:lvl2pPr lvl="1" rtl="0">
              <a:spcBef>
                <a:spcPts val="0"/>
              </a:spcBef>
              <a:spcAft>
                <a:spcPts val="0"/>
              </a:spcAft>
              <a:buClr>
                <a:schemeClr val="dk1"/>
              </a:buClr>
              <a:buSzPts val="3500"/>
              <a:buFont typeface="DM Sans Black"/>
              <a:buNone/>
              <a:defRPr sz="3500">
                <a:solidFill>
                  <a:schemeClr val="dk1"/>
                </a:solidFill>
                <a:latin typeface="DM Sans Black"/>
                <a:ea typeface="DM Sans Black"/>
                <a:cs typeface="DM Sans Black"/>
                <a:sym typeface="DM Sans Black"/>
              </a:defRPr>
            </a:lvl2pPr>
            <a:lvl3pPr lvl="2" rtl="0">
              <a:spcBef>
                <a:spcPts val="0"/>
              </a:spcBef>
              <a:spcAft>
                <a:spcPts val="0"/>
              </a:spcAft>
              <a:buClr>
                <a:schemeClr val="dk1"/>
              </a:buClr>
              <a:buSzPts val="3500"/>
              <a:buFont typeface="DM Sans Black"/>
              <a:buNone/>
              <a:defRPr sz="3500">
                <a:solidFill>
                  <a:schemeClr val="dk1"/>
                </a:solidFill>
                <a:latin typeface="DM Sans Black"/>
                <a:ea typeface="DM Sans Black"/>
                <a:cs typeface="DM Sans Black"/>
                <a:sym typeface="DM Sans Black"/>
              </a:defRPr>
            </a:lvl3pPr>
            <a:lvl4pPr lvl="3" rtl="0">
              <a:spcBef>
                <a:spcPts val="0"/>
              </a:spcBef>
              <a:spcAft>
                <a:spcPts val="0"/>
              </a:spcAft>
              <a:buClr>
                <a:schemeClr val="dk1"/>
              </a:buClr>
              <a:buSzPts val="3500"/>
              <a:buFont typeface="DM Sans Black"/>
              <a:buNone/>
              <a:defRPr sz="3500">
                <a:solidFill>
                  <a:schemeClr val="dk1"/>
                </a:solidFill>
                <a:latin typeface="DM Sans Black"/>
                <a:ea typeface="DM Sans Black"/>
                <a:cs typeface="DM Sans Black"/>
                <a:sym typeface="DM Sans Black"/>
              </a:defRPr>
            </a:lvl4pPr>
            <a:lvl5pPr lvl="4" rtl="0">
              <a:spcBef>
                <a:spcPts val="0"/>
              </a:spcBef>
              <a:spcAft>
                <a:spcPts val="0"/>
              </a:spcAft>
              <a:buClr>
                <a:schemeClr val="dk1"/>
              </a:buClr>
              <a:buSzPts val="3500"/>
              <a:buFont typeface="DM Sans Black"/>
              <a:buNone/>
              <a:defRPr sz="3500">
                <a:solidFill>
                  <a:schemeClr val="dk1"/>
                </a:solidFill>
                <a:latin typeface="DM Sans Black"/>
                <a:ea typeface="DM Sans Black"/>
                <a:cs typeface="DM Sans Black"/>
                <a:sym typeface="DM Sans Black"/>
              </a:defRPr>
            </a:lvl5pPr>
            <a:lvl6pPr lvl="5" rtl="0">
              <a:spcBef>
                <a:spcPts val="0"/>
              </a:spcBef>
              <a:spcAft>
                <a:spcPts val="0"/>
              </a:spcAft>
              <a:buClr>
                <a:schemeClr val="dk1"/>
              </a:buClr>
              <a:buSzPts val="3500"/>
              <a:buFont typeface="DM Sans Black"/>
              <a:buNone/>
              <a:defRPr sz="3500">
                <a:solidFill>
                  <a:schemeClr val="dk1"/>
                </a:solidFill>
                <a:latin typeface="DM Sans Black"/>
                <a:ea typeface="DM Sans Black"/>
                <a:cs typeface="DM Sans Black"/>
                <a:sym typeface="DM Sans Black"/>
              </a:defRPr>
            </a:lvl6pPr>
            <a:lvl7pPr lvl="6" rtl="0">
              <a:spcBef>
                <a:spcPts val="0"/>
              </a:spcBef>
              <a:spcAft>
                <a:spcPts val="0"/>
              </a:spcAft>
              <a:buClr>
                <a:schemeClr val="dk1"/>
              </a:buClr>
              <a:buSzPts val="3500"/>
              <a:buFont typeface="DM Sans Black"/>
              <a:buNone/>
              <a:defRPr sz="3500">
                <a:solidFill>
                  <a:schemeClr val="dk1"/>
                </a:solidFill>
                <a:latin typeface="DM Sans Black"/>
                <a:ea typeface="DM Sans Black"/>
                <a:cs typeface="DM Sans Black"/>
                <a:sym typeface="DM Sans Black"/>
              </a:defRPr>
            </a:lvl7pPr>
            <a:lvl8pPr lvl="7" rtl="0">
              <a:spcBef>
                <a:spcPts val="0"/>
              </a:spcBef>
              <a:spcAft>
                <a:spcPts val="0"/>
              </a:spcAft>
              <a:buClr>
                <a:schemeClr val="dk1"/>
              </a:buClr>
              <a:buSzPts val="3500"/>
              <a:buFont typeface="DM Sans Black"/>
              <a:buNone/>
              <a:defRPr sz="3500">
                <a:solidFill>
                  <a:schemeClr val="dk1"/>
                </a:solidFill>
                <a:latin typeface="DM Sans Black"/>
                <a:ea typeface="DM Sans Black"/>
                <a:cs typeface="DM Sans Black"/>
                <a:sym typeface="DM Sans Black"/>
              </a:defRPr>
            </a:lvl8pPr>
            <a:lvl9pPr lvl="8" rtl="0">
              <a:spcBef>
                <a:spcPts val="0"/>
              </a:spcBef>
              <a:spcAft>
                <a:spcPts val="0"/>
              </a:spcAft>
              <a:buClr>
                <a:schemeClr val="dk1"/>
              </a:buClr>
              <a:buSzPts val="3500"/>
              <a:buFont typeface="DM Sans Black"/>
              <a:buNone/>
              <a:defRPr sz="3500">
                <a:solidFill>
                  <a:schemeClr val="dk1"/>
                </a:solidFill>
                <a:latin typeface="DM Sans Black"/>
                <a:ea typeface="DM Sans Black"/>
                <a:cs typeface="DM Sans Black"/>
                <a:sym typeface="DM Sans Blac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1pPr>
            <a:lvl2pPr marL="914400" lvl="1"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2pPr>
            <a:lvl3pPr marL="1371600" lvl="2"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3pPr>
            <a:lvl4pPr marL="1828800" lvl="3"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4pPr>
            <a:lvl5pPr marL="2286000" lvl="4"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5pPr>
            <a:lvl6pPr marL="2743200" lvl="5"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6pPr>
            <a:lvl7pPr marL="3200400" lvl="6"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7pPr>
            <a:lvl8pPr marL="3657600" lvl="7"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8pPr>
            <a:lvl9pPr marL="4114800" lvl="8" indent="-304800">
              <a:lnSpc>
                <a:spcPct val="100000"/>
              </a:lnSpc>
              <a:spcBef>
                <a:spcPts val="0"/>
              </a:spcBef>
              <a:spcAft>
                <a:spcPts val="0"/>
              </a:spcAft>
              <a:buClr>
                <a:schemeClr val="accent1"/>
              </a:buClr>
              <a:buSzPts val="1200"/>
              <a:buFont typeface="Rubik"/>
              <a:buChar char="■"/>
              <a:defRPr sz="1200">
                <a:solidFill>
                  <a:schemeClr val="accent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hyperlink" Target="https://bit.ly/jemari-appinterface"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s://health.kompas.com/read/2012/10/10/17101692/WHO.450.Juta.Orang.Menderita.Gangguan.Jiwa"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yankes.kemkes.go.id/view_artikel/1450/depresi-dan-bunuh-diri"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fidhiakemala.medium.com/tidak-ada-ruang-aman-merayakan-kesendirian-9672fcfe2c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ubTitle" idx="1"/>
          </p:nvPr>
        </p:nvSpPr>
        <p:spPr>
          <a:xfrm>
            <a:off x="578025" y="2862200"/>
            <a:ext cx="4392000" cy="138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LB01 – AOL DATABASE</a:t>
            </a:r>
            <a:endParaRPr sz="1500" dirty="0"/>
          </a:p>
          <a:p>
            <a:pPr marL="0" lvl="0" indent="0" algn="l" rtl="0">
              <a:spcBef>
                <a:spcPts val="0"/>
              </a:spcBef>
              <a:spcAft>
                <a:spcPts val="0"/>
              </a:spcAft>
              <a:buNone/>
            </a:pPr>
            <a:endParaRPr sz="1500" dirty="0"/>
          </a:p>
          <a:p>
            <a:pPr marL="0" lvl="0" indent="0" algn="l" rtl="0">
              <a:spcBef>
                <a:spcPts val="0"/>
              </a:spcBef>
              <a:spcAft>
                <a:spcPts val="0"/>
              </a:spcAft>
              <a:buNone/>
            </a:pPr>
            <a:r>
              <a:rPr lang="en" sz="1500" dirty="0"/>
              <a:t>2602089793 - Kevyn Aprilyanto</a:t>
            </a:r>
            <a:endParaRPr sz="1500" dirty="0"/>
          </a:p>
          <a:p>
            <a:pPr marL="0" lvl="0" indent="0" algn="l" rtl="0">
              <a:spcBef>
                <a:spcPts val="0"/>
              </a:spcBef>
              <a:spcAft>
                <a:spcPts val="0"/>
              </a:spcAft>
              <a:buNone/>
            </a:pPr>
            <a:r>
              <a:rPr lang="en" sz="1500" dirty="0"/>
              <a:t>2602089143 - Jonathan Alvindo Fernandi</a:t>
            </a:r>
            <a:endParaRPr sz="1500" dirty="0"/>
          </a:p>
          <a:p>
            <a:pPr marL="0" lvl="0" indent="0" algn="l" rtl="0">
              <a:spcBef>
                <a:spcPts val="0"/>
              </a:spcBef>
              <a:spcAft>
                <a:spcPts val="0"/>
              </a:spcAft>
              <a:buNone/>
            </a:pPr>
            <a:r>
              <a:rPr lang="en" sz="1500" dirty="0"/>
              <a:t>2602101653  - Andrew Afonso Lie</a:t>
            </a:r>
            <a:endParaRPr sz="1500" dirty="0"/>
          </a:p>
        </p:txBody>
      </p:sp>
      <p:sp>
        <p:nvSpPr>
          <p:cNvPr id="188" name="Google Shape;188;p25"/>
          <p:cNvSpPr/>
          <p:nvPr/>
        </p:nvSpPr>
        <p:spPr>
          <a:xfrm flipH="1">
            <a:off x="6587199" y="969875"/>
            <a:ext cx="1601656" cy="814744"/>
          </a:xfrm>
          <a:custGeom>
            <a:avLst/>
            <a:gdLst/>
            <a:ahLst/>
            <a:cxnLst/>
            <a:rect l="l" t="t" r="r" b="b"/>
            <a:pathLst>
              <a:path w="1156430" h="588263" extrusionOk="0">
                <a:moveTo>
                  <a:pt x="1010603" y="296894"/>
                </a:moveTo>
                <a:lnTo>
                  <a:pt x="998220" y="296894"/>
                </a:lnTo>
                <a:cubicBezTo>
                  <a:pt x="998220" y="230124"/>
                  <a:pt x="944118" y="176022"/>
                  <a:pt x="877348" y="176022"/>
                </a:cubicBezTo>
                <a:cubicBezTo>
                  <a:pt x="852583" y="176022"/>
                  <a:pt x="829628" y="183451"/>
                  <a:pt x="810482" y="196215"/>
                </a:cubicBezTo>
                <a:cubicBezTo>
                  <a:pt x="791718" y="84868"/>
                  <a:pt x="694849" y="0"/>
                  <a:pt x="578168" y="0"/>
                </a:cubicBezTo>
                <a:cubicBezTo>
                  <a:pt x="483679" y="0"/>
                  <a:pt x="402241" y="55626"/>
                  <a:pt x="364712" y="135826"/>
                </a:cubicBezTo>
                <a:cubicBezTo>
                  <a:pt x="347567" y="130778"/>
                  <a:pt x="329470" y="128016"/>
                  <a:pt x="310706" y="128016"/>
                </a:cubicBezTo>
                <a:cubicBezTo>
                  <a:pt x="211931" y="128016"/>
                  <a:pt x="130588" y="202978"/>
                  <a:pt x="120491" y="299085"/>
                </a:cubicBezTo>
                <a:cubicBezTo>
                  <a:pt x="52007" y="310991"/>
                  <a:pt x="0" y="370713"/>
                  <a:pt x="0" y="442532"/>
                </a:cubicBezTo>
                <a:lnTo>
                  <a:pt x="0" y="442532"/>
                </a:lnTo>
                <a:cubicBezTo>
                  <a:pt x="0" y="523018"/>
                  <a:pt x="65246" y="588264"/>
                  <a:pt x="145733" y="588264"/>
                </a:cubicBezTo>
                <a:lnTo>
                  <a:pt x="1010698" y="588264"/>
                </a:lnTo>
                <a:cubicBezTo>
                  <a:pt x="1091184" y="588264"/>
                  <a:pt x="1156430" y="523018"/>
                  <a:pt x="1156430" y="442532"/>
                </a:cubicBezTo>
                <a:lnTo>
                  <a:pt x="1156430" y="442532"/>
                </a:lnTo>
                <a:cubicBezTo>
                  <a:pt x="1156430" y="362045"/>
                  <a:pt x="1091184" y="296799"/>
                  <a:pt x="1010698" y="29679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5"/>
          <p:cNvSpPr/>
          <p:nvPr/>
        </p:nvSpPr>
        <p:spPr>
          <a:xfrm>
            <a:off x="-838200" y="-838196"/>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25"/>
          <p:cNvSpPr/>
          <p:nvPr/>
        </p:nvSpPr>
        <p:spPr>
          <a:xfrm>
            <a:off x="5551638" y="1101555"/>
            <a:ext cx="913715" cy="924780"/>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25"/>
          <p:cNvGrpSpPr/>
          <p:nvPr/>
        </p:nvGrpSpPr>
        <p:grpSpPr>
          <a:xfrm>
            <a:off x="7801401" y="154776"/>
            <a:ext cx="1140495" cy="815090"/>
            <a:chOff x="7801401" y="154776"/>
            <a:chExt cx="1140495" cy="815090"/>
          </a:xfrm>
        </p:grpSpPr>
        <p:sp>
          <p:nvSpPr>
            <p:cNvPr id="192" name="Google Shape;192;p25"/>
            <p:cNvSpPr/>
            <p:nvPr/>
          </p:nvSpPr>
          <p:spPr>
            <a:xfrm>
              <a:off x="7801401" y="154776"/>
              <a:ext cx="862190" cy="81509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5"/>
            <p:cNvSpPr/>
            <p:nvPr/>
          </p:nvSpPr>
          <p:spPr>
            <a:xfrm>
              <a:off x="8586496" y="554358"/>
              <a:ext cx="355399" cy="336018"/>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25"/>
          <p:cNvGrpSpPr/>
          <p:nvPr/>
        </p:nvGrpSpPr>
        <p:grpSpPr>
          <a:xfrm>
            <a:off x="6188890" y="1501826"/>
            <a:ext cx="2240001" cy="2611164"/>
            <a:chOff x="6188890" y="1501826"/>
            <a:chExt cx="2240001" cy="2611164"/>
          </a:xfrm>
        </p:grpSpPr>
        <p:grpSp>
          <p:nvGrpSpPr>
            <p:cNvPr id="195" name="Google Shape;195;p25"/>
            <p:cNvGrpSpPr/>
            <p:nvPr/>
          </p:nvGrpSpPr>
          <p:grpSpPr>
            <a:xfrm>
              <a:off x="6188890" y="1591343"/>
              <a:ext cx="2240001" cy="2521647"/>
              <a:chOff x="6354142" y="1731869"/>
              <a:chExt cx="1696713" cy="1910049"/>
            </a:xfrm>
          </p:grpSpPr>
          <p:grpSp>
            <p:nvGrpSpPr>
              <p:cNvPr id="196" name="Google Shape;196;p25"/>
              <p:cNvGrpSpPr/>
              <p:nvPr/>
            </p:nvGrpSpPr>
            <p:grpSpPr>
              <a:xfrm>
                <a:off x="6418352" y="2089051"/>
                <a:ext cx="860013" cy="718515"/>
                <a:chOff x="166016" y="2606488"/>
                <a:chExt cx="2135086" cy="1783801"/>
              </a:xfrm>
            </p:grpSpPr>
            <p:sp>
              <p:nvSpPr>
                <p:cNvPr id="197" name="Google Shape;197;p25"/>
                <p:cNvSpPr/>
                <p:nvPr/>
              </p:nvSpPr>
              <p:spPr>
                <a:xfrm>
                  <a:off x="166016" y="2606488"/>
                  <a:ext cx="2135086" cy="1783801"/>
                </a:xfrm>
                <a:custGeom>
                  <a:avLst/>
                  <a:gdLst/>
                  <a:ahLst/>
                  <a:cxnLst/>
                  <a:rect l="l" t="t" r="r" b="b"/>
                  <a:pathLst>
                    <a:path w="2135086" h="1783801" extrusionOk="0">
                      <a:moveTo>
                        <a:pt x="2053562" y="195558"/>
                      </a:moveTo>
                      <a:lnTo>
                        <a:pt x="2051140" y="192034"/>
                      </a:lnTo>
                      <a:cubicBezTo>
                        <a:pt x="1908870" y="-12120"/>
                        <a:pt x="1629441" y="-61276"/>
                        <a:pt x="1427005" y="82227"/>
                      </a:cubicBezTo>
                      <a:lnTo>
                        <a:pt x="190406" y="958835"/>
                      </a:lnTo>
                      <a:cubicBezTo>
                        <a:pt x="-12030" y="1102338"/>
                        <a:pt x="-60746" y="1384146"/>
                        <a:pt x="81524" y="1588256"/>
                      </a:cubicBezTo>
                      <a:lnTo>
                        <a:pt x="83946" y="1591780"/>
                      </a:lnTo>
                      <a:cubicBezTo>
                        <a:pt x="226216" y="1795890"/>
                        <a:pt x="505645" y="1845090"/>
                        <a:pt x="708082" y="1701587"/>
                      </a:cubicBezTo>
                      <a:lnTo>
                        <a:pt x="1944680" y="825023"/>
                      </a:lnTo>
                      <a:cubicBezTo>
                        <a:pt x="2147116" y="681520"/>
                        <a:pt x="2195832" y="399756"/>
                        <a:pt x="2053562" y="195602"/>
                      </a:cubicBezTo>
                      <a:close/>
                    </a:path>
                  </a:pathLst>
                </a:custGeom>
                <a:solidFill>
                  <a:srgbClr val="E6F5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5"/>
                <p:cNvSpPr/>
                <p:nvPr/>
              </p:nvSpPr>
              <p:spPr>
                <a:xfrm>
                  <a:off x="166016" y="2606488"/>
                  <a:ext cx="2135086" cy="1783801"/>
                </a:xfrm>
                <a:custGeom>
                  <a:avLst/>
                  <a:gdLst/>
                  <a:ahLst/>
                  <a:cxnLst/>
                  <a:rect l="l" t="t" r="r" b="b"/>
                  <a:pathLst>
                    <a:path w="2135086" h="1783801" extrusionOk="0">
                      <a:moveTo>
                        <a:pt x="2053562" y="195558"/>
                      </a:moveTo>
                      <a:lnTo>
                        <a:pt x="2051140" y="192034"/>
                      </a:lnTo>
                      <a:cubicBezTo>
                        <a:pt x="1908870" y="-12120"/>
                        <a:pt x="1629441" y="-61276"/>
                        <a:pt x="1427005" y="82227"/>
                      </a:cubicBezTo>
                      <a:lnTo>
                        <a:pt x="190406" y="958835"/>
                      </a:lnTo>
                      <a:cubicBezTo>
                        <a:pt x="-12030" y="1102338"/>
                        <a:pt x="-60746" y="1384146"/>
                        <a:pt x="81524" y="1588256"/>
                      </a:cubicBezTo>
                      <a:lnTo>
                        <a:pt x="83946" y="1591780"/>
                      </a:lnTo>
                      <a:cubicBezTo>
                        <a:pt x="226216" y="1795890"/>
                        <a:pt x="505645" y="1845090"/>
                        <a:pt x="708082" y="1701587"/>
                      </a:cubicBezTo>
                      <a:lnTo>
                        <a:pt x="1944680" y="825023"/>
                      </a:lnTo>
                      <a:cubicBezTo>
                        <a:pt x="2147116" y="681520"/>
                        <a:pt x="2195832" y="399756"/>
                        <a:pt x="2053562" y="19560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 name="Google Shape;199;p25"/>
              <p:cNvGrpSpPr/>
              <p:nvPr/>
            </p:nvGrpSpPr>
            <p:grpSpPr>
              <a:xfrm>
                <a:off x="7226330" y="1784527"/>
                <a:ext cx="614186" cy="913420"/>
                <a:chOff x="2171920" y="1850470"/>
                <a:chExt cx="1524792" cy="2267677"/>
              </a:xfrm>
            </p:grpSpPr>
            <p:sp>
              <p:nvSpPr>
                <p:cNvPr id="200" name="Google Shape;200;p25"/>
                <p:cNvSpPr/>
                <p:nvPr/>
              </p:nvSpPr>
              <p:spPr>
                <a:xfrm>
                  <a:off x="2171920" y="1850470"/>
                  <a:ext cx="1524792" cy="2267677"/>
                </a:xfrm>
                <a:custGeom>
                  <a:avLst/>
                  <a:gdLst/>
                  <a:ahLst/>
                  <a:cxnLst/>
                  <a:rect l="l" t="t" r="r" b="b"/>
                  <a:pathLst>
                    <a:path w="1524792" h="2267677" extrusionOk="0">
                      <a:moveTo>
                        <a:pt x="1386179" y="729979"/>
                      </a:moveTo>
                      <a:lnTo>
                        <a:pt x="335324" y="0"/>
                      </a:lnTo>
                      <a:lnTo>
                        <a:pt x="154911" y="458610"/>
                      </a:lnTo>
                      <a:lnTo>
                        <a:pt x="0" y="1733176"/>
                      </a:lnTo>
                      <a:lnTo>
                        <a:pt x="1524793" y="2267677"/>
                      </a:lnTo>
                      <a:lnTo>
                        <a:pt x="1386179" y="729979"/>
                      </a:lnTo>
                      <a:close/>
                    </a:path>
                  </a:pathLst>
                </a:custGeom>
                <a:solidFill>
                  <a:srgbClr val="0114C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5"/>
                <p:cNvSpPr/>
                <p:nvPr/>
              </p:nvSpPr>
              <p:spPr>
                <a:xfrm>
                  <a:off x="2171920" y="1850470"/>
                  <a:ext cx="1524792" cy="2267677"/>
                </a:xfrm>
                <a:custGeom>
                  <a:avLst/>
                  <a:gdLst/>
                  <a:ahLst/>
                  <a:cxnLst/>
                  <a:rect l="l" t="t" r="r" b="b"/>
                  <a:pathLst>
                    <a:path w="1524792" h="2267677" extrusionOk="0">
                      <a:moveTo>
                        <a:pt x="1386179" y="729979"/>
                      </a:moveTo>
                      <a:lnTo>
                        <a:pt x="335324" y="0"/>
                      </a:lnTo>
                      <a:lnTo>
                        <a:pt x="154911" y="458610"/>
                      </a:lnTo>
                      <a:lnTo>
                        <a:pt x="0" y="1733176"/>
                      </a:lnTo>
                      <a:lnTo>
                        <a:pt x="1524793" y="2267677"/>
                      </a:lnTo>
                      <a:lnTo>
                        <a:pt x="1386179" y="729979"/>
                      </a:lnTo>
                      <a:close/>
                    </a:path>
                  </a:pathLst>
                </a:custGeom>
                <a:noFill/>
                <a:ln w="13200" cap="flat" cmpd="sng">
                  <a:solidFill>
                    <a:srgbClr val="2400C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 name="Google Shape;202;p25"/>
              <p:cNvSpPr/>
              <p:nvPr/>
            </p:nvSpPr>
            <p:spPr>
              <a:xfrm>
                <a:off x="7226280" y="1784483"/>
                <a:ext cx="613729" cy="912740"/>
              </a:xfrm>
              <a:custGeom>
                <a:avLst/>
                <a:gdLst/>
                <a:ahLst/>
                <a:cxnLst/>
                <a:rect l="l" t="t" r="r" b="b"/>
                <a:pathLst>
                  <a:path w="1524792" h="2267677" extrusionOk="0">
                    <a:moveTo>
                      <a:pt x="1386179" y="729979"/>
                    </a:moveTo>
                    <a:lnTo>
                      <a:pt x="335324" y="0"/>
                    </a:lnTo>
                    <a:lnTo>
                      <a:pt x="154911" y="458610"/>
                    </a:lnTo>
                    <a:lnTo>
                      <a:pt x="0" y="1733176"/>
                    </a:lnTo>
                    <a:lnTo>
                      <a:pt x="1524793" y="2267677"/>
                    </a:lnTo>
                    <a:lnTo>
                      <a:pt x="1386179" y="729979"/>
                    </a:ln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25"/>
              <p:cNvGrpSpPr/>
              <p:nvPr/>
            </p:nvGrpSpPr>
            <p:grpSpPr>
              <a:xfrm>
                <a:off x="7610068" y="2646318"/>
                <a:ext cx="418618" cy="922344"/>
                <a:chOff x="3124596" y="3989972"/>
                <a:chExt cx="1039271" cy="2289832"/>
              </a:xfrm>
            </p:grpSpPr>
            <p:sp>
              <p:nvSpPr>
                <p:cNvPr id="204" name="Google Shape;204;p25"/>
                <p:cNvSpPr/>
                <p:nvPr/>
              </p:nvSpPr>
              <p:spPr>
                <a:xfrm>
                  <a:off x="3124596" y="3989972"/>
                  <a:ext cx="1039271" cy="2289832"/>
                </a:xfrm>
                <a:custGeom>
                  <a:avLst/>
                  <a:gdLst/>
                  <a:ahLst/>
                  <a:cxnLst/>
                  <a:rect l="l" t="t" r="r" b="b"/>
                  <a:pathLst>
                    <a:path w="1039271" h="2289832" extrusionOk="0">
                      <a:moveTo>
                        <a:pt x="334443" y="721390"/>
                      </a:moveTo>
                      <a:lnTo>
                        <a:pt x="66950" y="0"/>
                      </a:lnTo>
                      <a:lnTo>
                        <a:pt x="0" y="47526"/>
                      </a:lnTo>
                      <a:lnTo>
                        <a:pt x="0" y="2231559"/>
                      </a:lnTo>
                      <a:cubicBezTo>
                        <a:pt x="7620" y="2249530"/>
                        <a:pt x="12201" y="2269175"/>
                        <a:pt x="13390" y="2289832"/>
                      </a:cubicBezTo>
                      <a:lnTo>
                        <a:pt x="72368" y="2289832"/>
                      </a:lnTo>
                      <a:cubicBezTo>
                        <a:pt x="606340" y="2289832"/>
                        <a:pt x="1039271" y="1853246"/>
                        <a:pt x="1039271" y="1314561"/>
                      </a:cubicBezTo>
                      <a:lnTo>
                        <a:pt x="1039271" y="721390"/>
                      </a:lnTo>
                      <a:lnTo>
                        <a:pt x="334443" y="7213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5"/>
                <p:cNvSpPr/>
                <p:nvPr/>
              </p:nvSpPr>
              <p:spPr>
                <a:xfrm>
                  <a:off x="3124596" y="3989972"/>
                  <a:ext cx="1039271" cy="2289832"/>
                </a:xfrm>
                <a:custGeom>
                  <a:avLst/>
                  <a:gdLst/>
                  <a:ahLst/>
                  <a:cxnLst/>
                  <a:rect l="l" t="t" r="r" b="b"/>
                  <a:pathLst>
                    <a:path w="1039271" h="2289832" extrusionOk="0">
                      <a:moveTo>
                        <a:pt x="334443" y="721390"/>
                      </a:moveTo>
                      <a:lnTo>
                        <a:pt x="66950" y="0"/>
                      </a:lnTo>
                      <a:lnTo>
                        <a:pt x="0" y="47526"/>
                      </a:lnTo>
                      <a:lnTo>
                        <a:pt x="0" y="2231559"/>
                      </a:lnTo>
                      <a:cubicBezTo>
                        <a:pt x="7620" y="2249530"/>
                        <a:pt x="12201" y="2269175"/>
                        <a:pt x="13390" y="2289832"/>
                      </a:cubicBezTo>
                      <a:lnTo>
                        <a:pt x="72368" y="2289832"/>
                      </a:lnTo>
                      <a:cubicBezTo>
                        <a:pt x="606340" y="2289832"/>
                        <a:pt x="1039271" y="1853246"/>
                        <a:pt x="1039271" y="1314561"/>
                      </a:cubicBezTo>
                      <a:lnTo>
                        <a:pt x="1039271" y="721390"/>
                      </a:lnTo>
                      <a:lnTo>
                        <a:pt x="334443" y="721390"/>
                      </a:ln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25"/>
              <p:cNvGrpSpPr/>
              <p:nvPr/>
            </p:nvGrpSpPr>
            <p:grpSpPr>
              <a:xfrm>
                <a:off x="6999714" y="2078580"/>
                <a:ext cx="1028973" cy="1490065"/>
                <a:chOff x="1609317" y="2580493"/>
                <a:chExt cx="2554550" cy="3699267"/>
              </a:xfrm>
            </p:grpSpPr>
            <p:sp>
              <p:nvSpPr>
                <p:cNvPr id="207" name="Google Shape;207;p25"/>
                <p:cNvSpPr/>
                <p:nvPr/>
              </p:nvSpPr>
              <p:spPr>
                <a:xfrm>
                  <a:off x="1609317" y="2580493"/>
                  <a:ext cx="2554550" cy="3699267"/>
                </a:xfrm>
                <a:custGeom>
                  <a:avLst/>
                  <a:gdLst/>
                  <a:ahLst/>
                  <a:cxnLst/>
                  <a:rect l="l" t="t" r="r" b="b"/>
                  <a:pathLst>
                    <a:path w="2554550" h="3699267" extrusionOk="0">
                      <a:moveTo>
                        <a:pt x="2081802" y="0"/>
                      </a:moveTo>
                      <a:lnTo>
                        <a:pt x="472792" y="0"/>
                      </a:lnTo>
                      <a:cubicBezTo>
                        <a:pt x="413991" y="0"/>
                        <a:pt x="357700" y="10791"/>
                        <a:pt x="305813" y="30612"/>
                      </a:cubicBezTo>
                      <a:cubicBezTo>
                        <a:pt x="169358" y="82411"/>
                        <a:pt x="63074" y="196094"/>
                        <a:pt x="20526" y="337615"/>
                      </a:cubicBezTo>
                      <a:cubicBezTo>
                        <a:pt x="7135" y="381529"/>
                        <a:pt x="0" y="428394"/>
                        <a:pt x="0" y="476757"/>
                      </a:cubicBezTo>
                      <a:lnTo>
                        <a:pt x="0" y="3699268"/>
                      </a:lnTo>
                      <a:lnTo>
                        <a:pt x="1528669" y="3699268"/>
                      </a:lnTo>
                      <a:cubicBezTo>
                        <a:pt x="1527480" y="3678567"/>
                        <a:pt x="1522899" y="3658922"/>
                        <a:pt x="1515279" y="3640995"/>
                      </a:cubicBezTo>
                      <a:lnTo>
                        <a:pt x="1515279" y="1456962"/>
                      </a:lnTo>
                      <a:lnTo>
                        <a:pt x="1582229" y="1409436"/>
                      </a:lnTo>
                      <a:lnTo>
                        <a:pt x="1849722" y="2130825"/>
                      </a:lnTo>
                      <a:lnTo>
                        <a:pt x="2554550" y="2130825"/>
                      </a:lnTo>
                      <a:lnTo>
                        <a:pt x="2554550" y="476757"/>
                      </a:lnTo>
                      <a:cubicBezTo>
                        <a:pt x="2554550" y="213316"/>
                        <a:pt x="2342820" y="0"/>
                        <a:pt x="2081802" y="0"/>
                      </a:cubicBezTo>
                      <a:close/>
                    </a:path>
                  </a:pathLst>
                </a:custGeom>
                <a:solidFill>
                  <a:srgbClr val="87C5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25"/>
                <p:cNvSpPr/>
                <p:nvPr/>
              </p:nvSpPr>
              <p:spPr>
                <a:xfrm>
                  <a:off x="1609317" y="2580493"/>
                  <a:ext cx="2554550" cy="3699267"/>
                </a:xfrm>
                <a:custGeom>
                  <a:avLst/>
                  <a:gdLst/>
                  <a:ahLst/>
                  <a:cxnLst/>
                  <a:rect l="l" t="t" r="r" b="b"/>
                  <a:pathLst>
                    <a:path w="2554550" h="3699267" extrusionOk="0">
                      <a:moveTo>
                        <a:pt x="2081802" y="0"/>
                      </a:moveTo>
                      <a:lnTo>
                        <a:pt x="472792" y="0"/>
                      </a:lnTo>
                      <a:cubicBezTo>
                        <a:pt x="413991" y="0"/>
                        <a:pt x="357700" y="10791"/>
                        <a:pt x="305813" y="30612"/>
                      </a:cubicBezTo>
                      <a:cubicBezTo>
                        <a:pt x="169358" y="82411"/>
                        <a:pt x="63074" y="196094"/>
                        <a:pt x="20526" y="337615"/>
                      </a:cubicBezTo>
                      <a:cubicBezTo>
                        <a:pt x="7135" y="381529"/>
                        <a:pt x="0" y="428394"/>
                        <a:pt x="0" y="476757"/>
                      </a:cubicBezTo>
                      <a:lnTo>
                        <a:pt x="0" y="3699268"/>
                      </a:lnTo>
                      <a:lnTo>
                        <a:pt x="1528669" y="3699268"/>
                      </a:lnTo>
                      <a:cubicBezTo>
                        <a:pt x="1527480" y="3678567"/>
                        <a:pt x="1522899" y="3658922"/>
                        <a:pt x="1515279" y="3640995"/>
                      </a:cubicBezTo>
                      <a:lnTo>
                        <a:pt x="1515279" y="1456962"/>
                      </a:lnTo>
                      <a:lnTo>
                        <a:pt x="1582229" y="1409436"/>
                      </a:lnTo>
                      <a:lnTo>
                        <a:pt x="1849722" y="2130825"/>
                      </a:lnTo>
                      <a:lnTo>
                        <a:pt x="2554550" y="2130825"/>
                      </a:lnTo>
                      <a:lnTo>
                        <a:pt x="2554550" y="476757"/>
                      </a:lnTo>
                      <a:cubicBezTo>
                        <a:pt x="2554550" y="213316"/>
                        <a:pt x="2342820" y="0"/>
                        <a:pt x="2081802" y="0"/>
                      </a:cubicBezTo>
                      <a:close/>
                    </a:path>
                  </a:pathLst>
                </a:custGeom>
                <a:noFill/>
                <a:ln w="13200" cap="flat" cmpd="sng">
                  <a:solidFill>
                    <a:srgbClr val="2400CE"/>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9" name="Google Shape;209;p25"/>
              <p:cNvSpPr/>
              <p:nvPr/>
            </p:nvSpPr>
            <p:spPr>
              <a:xfrm>
                <a:off x="6999676" y="2078520"/>
                <a:ext cx="1028206" cy="1488955"/>
              </a:xfrm>
              <a:custGeom>
                <a:avLst/>
                <a:gdLst/>
                <a:ahLst/>
                <a:cxnLst/>
                <a:rect l="l" t="t" r="r" b="b"/>
                <a:pathLst>
                  <a:path w="2554550" h="3699267" extrusionOk="0">
                    <a:moveTo>
                      <a:pt x="2081802" y="0"/>
                    </a:moveTo>
                    <a:lnTo>
                      <a:pt x="472792" y="0"/>
                    </a:lnTo>
                    <a:cubicBezTo>
                      <a:pt x="413991" y="0"/>
                      <a:pt x="357700" y="10791"/>
                      <a:pt x="305813" y="30612"/>
                    </a:cubicBezTo>
                    <a:cubicBezTo>
                      <a:pt x="169358" y="82411"/>
                      <a:pt x="63074" y="196094"/>
                      <a:pt x="20526" y="337615"/>
                    </a:cubicBezTo>
                    <a:cubicBezTo>
                      <a:pt x="7135" y="381529"/>
                      <a:pt x="0" y="428394"/>
                      <a:pt x="0" y="476757"/>
                    </a:cubicBezTo>
                    <a:lnTo>
                      <a:pt x="0" y="3699268"/>
                    </a:lnTo>
                    <a:lnTo>
                      <a:pt x="1528669" y="3699268"/>
                    </a:lnTo>
                    <a:cubicBezTo>
                      <a:pt x="1527480" y="3678567"/>
                      <a:pt x="1522899" y="3658922"/>
                      <a:pt x="1515279" y="3640995"/>
                    </a:cubicBezTo>
                    <a:lnTo>
                      <a:pt x="1515279" y="1456962"/>
                    </a:lnTo>
                    <a:lnTo>
                      <a:pt x="1582229" y="1409436"/>
                    </a:lnTo>
                    <a:lnTo>
                      <a:pt x="1849722" y="2130825"/>
                    </a:lnTo>
                    <a:lnTo>
                      <a:pt x="2554550" y="2130825"/>
                    </a:lnTo>
                    <a:lnTo>
                      <a:pt x="2554550" y="476757"/>
                    </a:lnTo>
                    <a:cubicBezTo>
                      <a:pt x="2554550" y="213316"/>
                      <a:pt x="2342820" y="0"/>
                      <a:pt x="2081802"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0" name="Google Shape;210;p25"/>
              <p:cNvGrpSpPr/>
              <p:nvPr/>
            </p:nvGrpSpPr>
            <p:grpSpPr>
              <a:xfrm>
                <a:off x="6927611" y="2291819"/>
                <a:ext cx="709407" cy="776702"/>
                <a:chOff x="1430313" y="3109884"/>
                <a:chExt cx="1761189" cy="1928256"/>
              </a:xfrm>
            </p:grpSpPr>
            <p:sp>
              <p:nvSpPr>
                <p:cNvPr id="211" name="Google Shape;211;p25"/>
                <p:cNvSpPr/>
                <p:nvPr/>
              </p:nvSpPr>
              <p:spPr>
                <a:xfrm>
                  <a:off x="1430313" y="3109884"/>
                  <a:ext cx="1761189" cy="1928256"/>
                </a:xfrm>
                <a:custGeom>
                  <a:avLst/>
                  <a:gdLst/>
                  <a:ahLst/>
                  <a:cxnLst/>
                  <a:rect l="l" t="t" r="r" b="b"/>
                  <a:pathLst>
                    <a:path w="1761189" h="1928256" extrusionOk="0">
                      <a:moveTo>
                        <a:pt x="1740399" y="823841"/>
                      </a:moveTo>
                      <a:lnTo>
                        <a:pt x="1675123" y="647920"/>
                      </a:lnTo>
                      <a:lnTo>
                        <a:pt x="1640899" y="555423"/>
                      </a:lnTo>
                      <a:cubicBezTo>
                        <a:pt x="1569544" y="363117"/>
                        <a:pt x="1436965" y="211995"/>
                        <a:pt x="1273553" y="116238"/>
                      </a:cubicBezTo>
                      <a:lnTo>
                        <a:pt x="1273377" y="116238"/>
                      </a:lnTo>
                      <a:cubicBezTo>
                        <a:pt x="1151149" y="44443"/>
                        <a:pt x="1011830" y="3920"/>
                        <a:pt x="868239" y="529"/>
                      </a:cubicBezTo>
                      <a:cubicBezTo>
                        <a:pt x="861280" y="176"/>
                        <a:pt x="854189" y="0"/>
                        <a:pt x="847230" y="0"/>
                      </a:cubicBezTo>
                      <a:cubicBezTo>
                        <a:pt x="831285" y="0"/>
                        <a:pt x="815208" y="529"/>
                        <a:pt x="799087" y="1542"/>
                      </a:cubicBezTo>
                      <a:cubicBezTo>
                        <a:pt x="716192" y="6167"/>
                        <a:pt x="632636" y="23433"/>
                        <a:pt x="550754" y="54353"/>
                      </a:cubicBezTo>
                      <a:cubicBezTo>
                        <a:pt x="514152" y="68184"/>
                        <a:pt x="479047" y="84260"/>
                        <a:pt x="445660" y="102540"/>
                      </a:cubicBezTo>
                      <a:cubicBezTo>
                        <a:pt x="339729" y="159624"/>
                        <a:pt x="249698" y="237762"/>
                        <a:pt x="179004" y="329554"/>
                      </a:cubicBezTo>
                      <a:cubicBezTo>
                        <a:pt x="164248" y="348538"/>
                        <a:pt x="150374" y="368183"/>
                        <a:pt x="137645" y="388356"/>
                      </a:cubicBezTo>
                      <a:cubicBezTo>
                        <a:pt x="58141" y="511421"/>
                        <a:pt x="10703" y="654351"/>
                        <a:pt x="1718" y="802567"/>
                      </a:cubicBezTo>
                      <a:cubicBezTo>
                        <a:pt x="529" y="819833"/>
                        <a:pt x="0" y="837275"/>
                        <a:pt x="0" y="854717"/>
                      </a:cubicBezTo>
                      <a:cubicBezTo>
                        <a:pt x="0" y="905987"/>
                        <a:pt x="4581" y="957610"/>
                        <a:pt x="14051" y="1009232"/>
                      </a:cubicBezTo>
                      <a:cubicBezTo>
                        <a:pt x="23036" y="1057771"/>
                        <a:pt x="36250" y="1106001"/>
                        <a:pt x="53868" y="1153703"/>
                      </a:cubicBezTo>
                      <a:lnTo>
                        <a:pt x="88797" y="1170133"/>
                      </a:lnTo>
                      <a:lnTo>
                        <a:pt x="178960" y="1212857"/>
                      </a:lnTo>
                      <a:lnTo>
                        <a:pt x="239303" y="1241223"/>
                      </a:lnTo>
                      <a:lnTo>
                        <a:pt x="245073" y="1243954"/>
                      </a:lnTo>
                      <a:lnTo>
                        <a:pt x="262383" y="1252147"/>
                      </a:lnTo>
                      <a:lnTo>
                        <a:pt x="847185" y="1528229"/>
                      </a:lnTo>
                      <a:lnTo>
                        <a:pt x="905503" y="1555934"/>
                      </a:lnTo>
                      <a:lnTo>
                        <a:pt x="1694239" y="1928256"/>
                      </a:lnTo>
                      <a:lnTo>
                        <a:pt x="1694239" y="927526"/>
                      </a:lnTo>
                      <a:lnTo>
                        <a:pt x="1761189" y="880000"/>
                      </a:lnTo>
                      <a:lnTo>
                        <a:pt x="1740355" y="823753"/>
                      </a:lnTo>
                      <a:close/>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25"/>
                <p:cNvSpPr/>
                <p:nvPr/>
              </p:nvSpPr>
              <p:spPr>
                <a:xfrm>
                  <a:off x="1430313" y="3109884"/>
                  <a:ext cx="1761189" cy="1928256"/>
                </a:xfrm>
                <a:custGeom>
                  <a:avLst/>
                  <a:gdLst/>
                  <a:ahLst/>
                  <a:cxnLst/>
                  <a:rect l="l" t="t" r="r" b="b"/>
                  <a:pathLst>
                    <a:path w="1761189" h="1928256" extrusionOk="0">
                      <a:moveTo>
                        <a:pt x="1740399" y="823841"/>
                      </a:moveTo>
                      <a:lnTo>
                        <a:pt x="1675123" y="647920"/>
                      </a:lnTo>
                      <a:lnTo>
                        <a:pt x="1640899" y="555423"/>
                      </a:lnTo>
                      <a:cubicBezTo>
                        <a:pt x="1569544" y="363117"/>
                        <a:pt x="1436965" y="211995"/>
                        <a:pt x="1273553" y="116238"/>
                      </a:cubicBezTo>
                      <a:lnTo>
                        <a:pt x="1273377" y="116238"/>
                      </a:lnTo>
                      <a:cubicBezTo>
                        <a:pt x="1151149" y="44443"/>
                        <a:pt x="1011830" y="3920"/>
                        <a:pt x="868239" y="529"/>
                      </a:cubicBezTo>
                      <a:cubicBezTo>
                        <a:pt x="861280" y="176"/>
                        <a:pt x="854189" y="0"/>
                        <a:pt x="847230" y="0"/>
                      </a:cubicBezTo>
                      <a:cubicBezTo>
                        <a:pt x="831285" y="0"/>
                        <a:pt x="815208" y="529"/>
                        <a:pt x="799087" y="1542"/>
                      </a:cubicBezTo>
                      <a:cubicBezTo>
                        <a:pt x="716192" y="6167"/>
                        <a:pt x="632636" y="23433"/>
                        <a:pt x="550754" y="54353"/>
                      </a:cubicBezTo>
                      <a:cubicBezTo>
                        <a:pt x="514152" y="68184"/>
                        <a:pt x="479047" y="84260"/>
                        <a:pt x="445660" y="102540"/>
                      </a:cubicBezTo>
                      <a:cubicBezTo>
                        <a:pt x="339729" y="159624"/>
                        <a:pt x="249698" y="237762"/>
                        <a:pt x="179004" y="329554"/>
                      </a:cubicBezTo>
                      <a:cubicBezTo>
                        <a:pt x="164248" y="348538"/>
                        <a:pt x="150374" y="368183"/>
                        <a:pt x="137645" y="388356"/>
                      </a:cubicBezTo>
                      <a:cubicBezTo>
                        <a:pt x="58141" y="511421"/>
                        <a:pt x="10703" y="654351"/>
                        <a:pt x="1718" y="802567"/>
                      </a:cubicBezTo>
                      <a:cubicBezTo>
                        <a:pt x="529" y="819833"/>
                        <a:pt x="0" y="837275"/>
                        <a:pt x="0" y="854717"/>
                      </a:cubicBezTo>
                      <a:cubicBezTo>
                        <a:pt x="0" y="905987"/>
                        <a:pt x="4581" y="957610"/>
                        <a:pt x="14051" y="1009232"/>
                      </a:cubicBezTo>
                      <a:cubicBezTo>
                        <a:pt x="23036" y="1057771"/>
                        <a:pt x="36250" y="1106001"/>
                        <a:pt x="53868" y="1153703"/>
                      </a:cubicBezTo>
                      <a:lnTo>
                        <a:pt x="88797" y="1170133"/>
                      </a:lnTo>
                      <a:lnTo>
                        <a:pt x="178960" y="1212857"/>
                      </a:lnTo>
                      <a:lnTo>
                        <a:pt x="239303" y="1241223"/>
                      </a:lnTo>
                      <a:lnTo>
                        <a:pt x="245073" y="1243954"/>
                      </a:lnTo>
                      <a:lnTo>
                        <a:pt x="262383" y="1252147"/>
                      </a:lnTo>
                      <a:lnTo>
                        <a:pt x="847185" y="1528229"/>
                      </a:lnTo>
                      <a:lnTo>
                        <a:pt x="905503" y="1555934"/>
                      </a:lnTo>
                      <a:lnTo>
                        <a:pt x="1694239" y="1928256"/>
                      </a:lnTo>
                      <a:lnTo>
                        <a:pt x="1694239" y="927526"/>
                      </a:lnTo>
                      <a:lnTo>
                        <a:pt x="1761189" y="880000"/>
                      </a:lnTo>
                      <a:lnTo>
                        <a:pt x="1740355" y="823753"/>
                      </a:lnTo>
                      <a:close/>
                    </a:path>
                  </a:pathLst>
                </a:custGeom>
                <a:noFill/>
                <a:ln w="13200" cap="rnd" cmpd="sng">
                  <a:solidFill>
                    <a:srgbClr val="2400C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 name="Google Shape;213;p25"/>
              <p:cNvGrpSpPr/>
              <p:nvPr/>
            </p:nvGrpSpPr>
            <p:grpSpPr>
              <a:xfrm>
                <a:off x="6354142" y="2281706"/>
                <a:ext cx="914733" cy="1360195"/>
                <a:chOff x="6606" y="3084778"/>
                <a:chExt cx="2270936" cy="3376849"/>
              </a:xfrm>
            </p:grpSpPr>
            <p:sp>
              <p:nvSpPr>
                <p:cNvPr id="214" name="Google Shape;214;p25"/>
                <p:cNvSpPr/>
                <p:nvPr/>
              </p:nvSpPr>
              <p:spPr>
                <a:xfrm>
                  <a:off x="6606" y="3084778"/>
                  <a:ext cx="2270936" cy="3376849"/>
                </a:xfrm>
                <a:custGeom>
                  <a:avLst/>
                  <a:gdLst/>
                  <a:ahLst/>
                  <a:cxnLst/>
                  <a:rect l="l" t="t" r="r" b="b"/>
                  <a:pathLst>
                    <a:path w="2270936" h="3376849" extrusionOk="0">
                      <a:moveTo>
                        <a:pt x="2270936" y="854321"/>
                      </a:moveTo>
                      <a:cubicBezTo>
                        <a:pt x="2270936" y="382498"/>
                        <a:pt x="1891654" y="0"/>
                        <a:pt x="1423795" y="0"/>
                      </a:cubicBezTo>
                      <a:lnTo>
                        <a:pt x="1423795" y="0"/>
                      </a:lnTo>
                      <a:cubicBezTo>
                        <a:pt x="955936" y="0"/>
                        <a:pt x="576653" y="382498"/>
                        <a:pt x="576653" y="854321"/>
                      </a:cubicBezTo>
                      <a:lnTo>
                        <a:pt x="576653" y="3031527"/>
                      </a:lnTo>
                      <a:lnTo>
                        <a:pt x="171252" y="3031527"/>
                      </a:lnTo>
                      <a:cubicBezTo>
                        <a:pt x="76685" y="3031527"/>
                        <a:pt x="0" y="3108828"/>
                        <a:pt x="0" y="3204189"/>
                      </a:cubicBezTo>
                      <a:cubicBezTo>
                        <a:pt x="0" y="3299548"/>
                        <a:pt x="76685" y="3376850"/>
                        <a:pt x="171252" y="3376850"/>
                      </a:cubicBezTo>
                      <a:lnTo>
                        <a:pt x="2099685" y="3376850"/>
                      </a:lnTo>
                      <a:cubicBezTo>
                        <a:pt x="2194252" y="3376850"/>
                        <a:pt x="2270936" y="3299548"/>
                        <a:pt x="2270936" y="3204189"/>
                      </a:cubicBezTo>
                      <a:cubicBezTo>
                        <a:pt x="2270936" y="3201061"/>
                        <a:pt x="2270628" y="3198022"/>
                        <a:pt x="2270452" y="3194939"/>
                      </a:cubicBezTo>
                      <a:lnTo>
                        <a:pt x="2270936" y="3194939"/>
                      </a:lnTo>
                      <a:lnTo>
                        <a:pt x="2270936" y="854321"/>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5"/>
                <p:cNvSpPr/>
                <p:nvPr/>
              </p:nvSpPr>
              <p:spPr>
                <a:xfrm>
                  <a:off x="6606" y="3084778"/>
                  <a:ext cx="2270936" cy="3376849"/>
                </a:xfrm>
                <a:custGeom>
                  <a:avLst/>
                  <a:gdLst/>
                  <a:ahLst/>
                  <a:cxnLst/>
                  <a:rect l="l" t="t" r="r" b="b"/>
                  <a:pathLst>
                    <a:path w="2270936" h="3376849" extrusionOk="0">
                      <a:moveTo>
                        <a:pt x="2270936" y="854321"/>
                      </a:moveTo>
                      <a:cubicBezTo>
                        <a:pt x="2270936" y="382498"/>
                        <a:pt x="1891654" y="0"/>
                        <a:pt x="1423795" y="0"/>
                      </a:cubicBezTo>
                      <a:lnTo>
                        <a:pt x="1423795" y="0"/>
                      </a:lnTo>
                      <a:cubicBezTo>
                        <a:pt x="955936" y="0"/>
                        <a:pt x="576653" y="382498"/>
                        <a:pt x="576653" y="854321"/>
                      </a:cubicBezTo>
                      <a:lnTo>
                        <a:pt x="576653" y="3031527"/>
                      </a:lnTo>
                      <a:lnTo>
                        <a:pt x="171252" y="3031527"/>
                      </a:lnTo>
                      <a:cubicBezTo>
                        <a:pt x="76685" y="3031527"/>
                        <a:pt x="0" y="3108828"/>
                        <a:pt x="0" y="3204189"/>
                      </a:cubicBezTo>
                      <a:cubicBezTo>
                        <a:pt x="0" y="3299548"/>
                        <a:pt x="76685" y="3376850"/>
                        <a:pt x="171252" y="3376850"/>
                      </a:cubicBezTo>
                      <a:lnTo>
                        <a:pt x="2099685" y="3376850"/>
                      </a:lnTo>
                      <a:cubicBezTo>
                        <a:pt x="2194252" y="3376850"/>
                        <a:pt x="2270936" y="3299548"/>
                        <a:pt x="2270936" y="3204189"/>
                      </a:cubicBezTo>
                      <a:cubicBezTo>
                        <a:pt x="2270936" y="3201061"/>
                        <a:pt x="2270628" y="3198022"/>
                        <a:pt x="2270452" y="3194939"/>
                      </a:cubicBezTo>
                      <a:lnTo>
                        <a:pt x="2270936" y="3194939"/>
                      </a:lnTo>
                      <a:lnTo>
                        <a:pt x="2270936" y="854321"/>
                      </a:lnTo>
                      <a:close/>
                    </a:path>
                  </a:pathLst>
                </a:cu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 name="Google Shape;216;p25"/>
              <p:cNvGrpSpPr/>
              <p:nvPr/>
            </p:nvGrpSpPr>
            <p:grpSpPr>
              <a:xfrm>
                <a:off x="6627011" y="2281724"/>
                <a:ext cx="491200" cy="269285"/>
                <a:chOff x="684038" y="3084822"/>
                <a:chExt cx="1219464" cy="668534"/>
              </a:xfrm>
            </p:grpSpPr>
            <p:sp>
              <p:nvSpPr>
                <p:cNvPr id="217" name="Google Shape;217;p25"/>
                <p:cNvSpPr/>
                <p:nvPr/>
              </p:nvSpPr>
              <p:spPr>
                <a:xfrm>
                  <a:off x="684038" y="3084822"/>
                  <a:ext cx="1219464" cy="668534"/>
                </a:xfrm>
                <a:custGeom>
                  <a:avLst/>
                  <a:gdLst/>
                  <a:ahLst/>
                  <a:cxnLst/>
                  <a:rect l="l" t="t" r="r" b="b"/>
                  <a:pathLst>
                    <a:path w="1219464" h="668534" extrusionOk="0">
                      <a:moveTo>
                        <a:pt x="1184051" y="127690"/>
                      </a:moveTo>
                      <a:cubicBezTo>
                        <a:pt x="1060634" y="50433"/>
                        <a:pt x="916206" y="4449"/>
                        <a:pt x="761295" y="352"/>
                      </a:cubicBezTo>
                      <a:cubicBezTo>
                        <a:pt x="757375" y="176"/>
                        <a:pt x="753499" y="176"/>
                        <a:pt x="749579" y="176"/>
                      </a:cubicBezTo>
                      <a:cubicBezTo>
                        <a:pt x="745835" y="0"/>
                        <a:pt x="742135" y="0"/>
                        <a:pt x="738391" y="0"/>
                      </a:cubicBezTo>
                      <a:cubicBezTo>
                        <a:pt x="723283" y="0"/>
                        <a:pt x="708220" y="352"/>
                        <a:pt x="693288" y="1189"/>
                      </a:cubicBezTo>
                      <a:cubicBezTo>
                        <a:pt x="639551" y="4096"/>
                        <a:pt x="587180" y="11981"/>
                        <a:pt x="536483" y="24446"/>
                      </a:cubicBezTo>
                      <a:cubicBezTo>
                        <a:pt x="457641" y="43782"/>
                        <a:pt x="383070" y="74350"/>
                        <a:pt x="314754" y="114344"/>
                      </a:cubicBezTo>
                      <a:cubicBezTo>
                        <a:pt x="220011" y="169578"/>
                        <a:pt x="137116" y="242563"/>
                        <a:pt x="70166" y="329070"/>
                      </a:cubicBezTo>
                      <a:cubicBezTo>
                        <a:pt x="49332" y="355894"/>
                        <a:pt x="29995" y="384127"/>
                        <a:pt x="12377" y="413506"/>
                      </a:cubicBezTo>
                      <a:cubicBezTo>
                        <a:pt x="8149" y="420510"/>
                        <a:pt x="4052" y="427689"/>
                        <a:pt x="0" y="434869"/>
                      </a:cubicBezTo>
                      <a:lnTo>
                        <a:pt x="70166" y="558463"/>
                      </a:lnTo>
                      <a:lnTo>
                        <a:pt x="887047" y="668534"/>
                      </a:lnTo>
                      <a:lnTo>
                        <a:pt x="1219464" y="273968"/>
                      </a:lnTo>
                      <a:lnTo>
                        <a:pt x="1184051" y="1276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5"/>
                <p:cNvSpPr/>
                <p:nvPr/>
              </p:nvSpPr>
              <p:spPr>
                <a:xfrm>
                  <a:off x="684038" y="3084822"/>
                  <a:ext cx="1219464" cy="668534"/>
                </a:xfrm>
                <a:custGeom>
                  <a:avLst/>
                  <a:gdLst/>
                  <a:ahLst/>
                  <a:cxnLst/>
                  <a:rect l="l" t="t" r="r" b="b"/>
                  <a:pathLst>
                    <a:path w="1219464" h="668534" extrusionOk="0">
                      <a:moveTo>
                        <a:pt x="1184051" y="127690"/>
                      </a:moveTo>
                      <a:cubicBezTo>
                        <a:pt x="1060634" y="50433"/>
                        <a:pt x="916206" y="4449"/>
                        <a:pt x="761295" y="352"/>
                      </a:cubicBezTo>
                      <a:cubicBezTo>
                        <a:pt x="757375" y="176"/>
                        <a:pt x="753499" y="176"/>
                        <a:pt x="749579" y="176"/>
                      </a:cubicBezTo>
                      <a:cubicBezTo>
                        <a:pt x="745835" y="0"/>
                        <a:pt x="742135" y="0"/>
                        <a:pt x="738391" y="0"/>
                      </a:cubicBezTo>
                      <a:cubicBezTo>
                        <a:pt x="723283" y="0"/>
                        <a:pt x="708220" y="352"/>
                        <a:pt x="693288" y="1189"/>
                      </a:cubicBezTo>
                      <a:cubicBezTo>
                        <a:pt x="639551" y="4096"/>
                        <a:pt x="587180" y="11981"/>
                        <a:pt x="536483" y="24446"/>
                      </a:cubicBezTo>
                      <a:cubicBezTo>
                        <a:pt x="457641" y="43782"/>
                        <a:pt x="383070" y="74350"/>
                        <a:pt x="314754" y="114344"/>
                      </a:cubicBezTo>
                      <a:cubicBezTo>
                        <a:pt x="220011" y="169578"/>
                        <a:pt x="137116" y="242563"/>
                        <a:pt x="70166" y="329070"/>
                      </a:cubicBezTo>
                      <a:cubicBezTo>
                        <a:pt x="49332" y="355894"/>
                        <a:pt x="29995" y="384127"/>
                        <a:pt x="12377" y="413506"/>
                      </a:cubicBezTo>
                      <a:cubicBezTo>
                        <a:pt x="8149" y="420510"/>
                        <a:pt x="4052" y="427689"/>
                        <a:pt x="0" y="434869"/>
                      </a:cubicBezTo>
                      <a:lnTo>
                        <a:pt x="70166" y="558463"/>
                      </a:lnTo>
                      <a:lnTo>
                        <a:pt x="887047" y="668534"/>
                      </a:lnTo>
                      <a:lnTo>
                        <a:pt x="1219464" y="273968"/>
                      </a:lnTo>
                      <a:lnTo>
                        <a:pt x="1184051" y="127646"/>
                      </a:ln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 name="Google Shape;219;p25"/>
              <p:cNvGrpSpPr/>
              <p:nvPr/>
            </p:nvGrpSpPr>
            <p:grpSpPr>
              <a:xfrm>
                <a:off x="6493788" y="2665479"/>
                <a:ext cx="798577" cy="455521"/>
                <a:chOff x="353294" y="4037542"/>
                <a:chExt cx="1982565" cy="1130887"/>
              </a:xfrm>
            </p:grpSpPr>
            <p:sp>
              <p:nvSpPr>
                <p:cNvPr id="220" name="Google Shape;220;p25"/>
                <p:cNvSpPr/>
                <p:nvPr/>
              </p:nvSpPr>
              <p:spPr>
                <a:xfrm>
                  <a:off x="353294" y="4037542"/>
                  <a:ext cx="1982565" cy="1130887"/>
                </a:xfrm>
                <a:custGeom>
                  <a:avLst/>
                  <a:gdLst/>
                  <a:ahLst/>
                  <a:cxnLst/>
                  <a:rect l="l" t="t" r="r" b="b"/>
                  <a:pathLst>
                    <a:path w="1982565" h="1130887" extrusionOk="0">
                      <a:moveTo>
                        <a:pt x="679149" y="119454"/>
                      </a:moveTo>
                      <a:lnTo>
                        <a:pt x="197547" y="315636"/>
                      </a:lnTo>
                      <a:lnTo>
                        <a:pt x="0" y="1130888"/>
                      </a:lnTo>
                      <a:lnTo>
                        <a:pt x="1982566" y="1130888"/>
                      </a:lnTo>
                      <a:lnTo>
                        <a:pt x="1982566" y="0"/>
                      </a:lnTo>
                      <a:lnTo>
                        <a:pt x="679149" y="1194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5"/>
                <p:cNvSpPr/>
                <p:nvPr/>
              </p:nvSpPr>
              <p:spPr>
                <a:xfrm>
                  <a:off x="353294" y="4037542"/>
                  <a:ext cx="1982565" cy="1130887"/>
                </a:xfrm>
                <a:custGeom>
                  <a:avLst/>
                  <a:gdLst/>
                  <a:ahLst/>
                  <a:cxnLst/>
                  <a:rect l="l" t="t" r="r" b="b"/>
                  <a:pathLst>
                    <a:path w="1982565" h="1130887" extrusionOk="0">
                      <a:moveTo>
                        <a:pt x="679149" y="119454"/>
                      </a:moveTo>
                      <a:lnTo>
                        <a:pt x="197547" y="315636"/>
                      </a:lnTo>
                      <a:lnTo>
                        <a:pt x="0" y="1130888"/>
                      </a:lnTo>
                      <a:lnTo>
                        <a:pt x="1982566" y="1130888"/>
                      </a:lnTo>
                      <a:lnTo>
                        <a:pt x="1982566" y="0"/>
                      </a:lnTo>
                      <a:lnTo>
                        <a:pt x="679149" y="119454"/>
                      </a:ln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 name="Google Shape;222;p25"/>
              <p:cNvGrpSpPr/>
              <p:nvPr/>
            </p:nvGrpSpPr>
            <p:grpSpPr>
              <a:xfrm>
                <a:off x="6700782" y="2281706"/>
                <a:ext cx="914733" cy="1360213"/>
                <a:chOff x="867182" y="3084778"/>
                <a:chExt cx="2270936" cy="3376893"/>
              </a:xfrm>
            </p:grpSpPr>
            <p:sp>
              <p:nvSpPr>
                <p:cNvPr id="223" name="Google Shape;223;p25"/>
                <p:cNvSpPr/>
                <p:nvPr/>
              </p:nvSpPr>
              <p:spPr>
                <a:xfrm>
                  <a:off x="867182" y="3084778"/>
                  <a:ext cx="2270936" cy="3376893"/>
                </a:xfrm>
                <a:custGeom>
                  <a:avLst/>
                  <a:gdLst/>
                  <a:ahLst/>
                  <a:cxnLst/>
                  <a:rect l="l" t="t" r="r" b="b"/>
                  <a:pathLst>
                    <a:path w="2270936" h="3376893" extrusionOk="0">
                      <a:moveTo>
                        <a:pt x="2270804" y="3195027"/>
                      </a:moveTo>
                      <a:cubicBezTo>
                        <a:pt x="2269615" y="3174325"/>
                        <a:pt x="2265034" y="3154680"/>
                        <a:pt x="2257414" y="3136754"/>
                      </a:cubicBezTo>
                      <a:lnTo>
                        <a:pt x="2257414" y="854233"/>
                      </a:lnTo>
                      <a:cubicBezTo>
                        <a:pt x="2257414" y="847053"/>
                        <a:pt x="2257238" y="839874"/>
                        <a:pt x="2257062" y="832695"/>
                      </a:cubicBezTo>
                      <a:cubicBezTo>
                        <a:pt x="2255872" y="777989"/>
                        <a:pt x="2249442" y="724649"/>
                        <a:pt x="2238254" y="673027"/>
                      </a:cubicBezTo>
                      <a:cubicBezTo>
                        <a:pt x="2203325" y="509923"/>
                        <a:pt x="2122148" y="364131"/>
                        <a:pt x="2009257" y="250271"/>
                      </a:cubicBezTo>
                      <a:cubicBezTo>
                        <a:pt x="1963141" y="203758"/>
                        <a:pt x="1911783" y="162575"/>
                        <a:pt x="1856021" y="127690"/>
                      </a:cubicBezTo>
                      <a:cubicBezTo>
                        <a:pt x="1732603" y="50433"/>
                        <a:pt x="1588175" y="4449"/>
                        <a:pt x="1433265" y="352"/>
                      </a:cubicBezTo>
                      <a:cubicBezTo>
                        <a:pt x="1429345" y="176"/>
                        <a:pt x="1425469" y="176"/>
                        <a:pt x="1421548" y="176"/>
                      </a:cubicBezTo>
                      <a:cubicBezTo>
                        <a:pt x="1417805" y="0"/>
                        <a:pt x="1414105" y="0"/>
                        <a:pt x="1410361" y="0"/>
                      </a:cubicBezTo>
                      <a:cubicBezTo>
                        <a:pt x="1395253" y="0"/>
                        <a:pt x="1380189" y="352"/>
                        <a:pt x="1365257" y="1189"/>
                      </a:cubicBezTo>
                      <a:cubicBezTo>
                        <a:pt x="1311521" y="4097"/>
                        <a:pt x="1259150" y="11981"/>
                        <a:pt x="1208453" y="24446"/>
                      </a:cubicBezTo>
                      <a:cubicBezTo>
                        <a:pt x="1129610" y="43782"/>
                        <a:pt x="1055040" y="74350"/>
                        <a:pt x="986724" y="114344"/>
                      </a:cubicBezTo>
                      <a:cubicBezTo>
                        <a:pt x="891981" y="169578"/>
                        <a:pt x="809085" y="242563"/>
                        <a:pt x="742135" y="329070"/>
                      </a:cubicBezTo>
                      <a:cubicBezTo>
                        <a:pt x="721301" y="355894"/>
                        <a:pt x="701965" y="384127"/>
                        <a:pt x="684346" y="413506"/>
                      </a:cubicBezTo>
                      <a:cubicBezTo>
                        <a:pt x="680118" y="420510"/>
                        <a:pt x="676022" y="427689"/>
                        <a:pt x="671970" y="434869"/>
                      </a:cubicBezTo>
                      <a:cubicBezTo>
                        <a:pt x="606561" y="551635"/>
                        <a:pt x="567712" y="685668"/>
                        <a:pt x="563660" y="828554"/>
                      </a:cubicBezTo>
                      <a:cubicBezTo>
                        <a:pt x="563307" y="837099"/>
                        <a:pt x="563131" y="845644"/>
                        <a:pt x="563131" y="854189"/>
                      </a:cubicBezTo>
                      <a:lnTo>
                        <a:pt x="563131" y="3031527"/>
                      </a:lnTo>
                      <a:lnTo>
                        <a:pt x="171208" y="3031527"/>
                      </a:lnTo>
                      <a:cubicBezTo>
                        <a:pt x="123902" y="3031527"/>
                        <a:pt x="81177" y="3050863"/>
                        <a:pt x="50169" y="3082136"/>
                      </a:cubicBezTo>
                      <a:cubicBezTo>
                        <a:pt x="21186" y="3111207"/>
                        <a:pt x="2555" y="3150848"/>
                        <a:pt x="176" y="3194983"/>
                      </a:cubicBezTo>
                      <a:cubicBezTo>
                        <a:pt x="0" y="3198066"/>
                        <a:pt x="0" y="3201149"/>
                        <a:pt x="0" y="3204232"/>
                      </a:cubicBezTo>
                      <a:cubicBezTo>
                        <a:pt x="0" y="3299637"/>
                        <a:pt x="76640" y="3376894"/>
                        <a:pt x="171208" y="3376894"/>
                      </a:cubicBezTo>
                      <a:lnTo>
                        <a:pt x="2099729" y="3376894"/>
                      </a:lnTo>
                      <a:cubicBezTo>
                        <a:pt x="2147034" y="3376894"/>
                        <a:pt x="2189891" y="3357558"/>
                        <a:pt x="2220768" y="3326285"/>
                      </a:cubicBezTo>
                      <a:cubicBezTo>
                        <a:pt x="2251776" y="3295188"/>
                        <a:pt x="2270936" y="3251935"/>
                        <a:pt x="2270936" y="3204232"/>
                      </a:cubicBezTo>
                      <a:cubicBezTo>
                        <a:pt x="2270936" y="3201149"/>
                        <a:pt x="2270936" y="3198066"/>
                        <a:pt x="2270760" y="3194983"/>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5"/>
                <p:cNvSpPr/>
                <p:nvPr/>
              </p:nvSpPr>
              <p:spPr>
                <a:xfrm>
                  <a:off x="867182" y="3084778"/>
                  <a:ext cx="2270936" cy="3376893"/>
                </a:xfrm>
                <a:custGeom>
                  <a:avLst/>
                  <a:gdLst/>
                  <a:ahLst/>
                  <a:cxnLst/>
                  <a:rect l="l" t="t" r="r" b="b"/>
                  <a:pathLst>
                    <a:path w="2270936" h="3376893" extrusionOk="0">
                      <a:moveTo>
                        <a:pt x="2270804" y="3195027"/>
                      </a:moveTo>
                      <a:cubicBezTo>
                        <a:pt x="2269615" y="3174325"/>
                        <a:pt x="2265034" y="3154680"/>
                        <a:pt x="2257414" y="3136754"/>
                      </a:cubicBezTo>
                      <a:lnTo>
                        <a:pt x="2257414" y="854233"/>
                      </a:lnTo>
                      <a:cubicBezTo>
                        <a:pt x="2257414" y="847053"/>
                        <a:pt x="2257238" y="839874"/>
                        <a:pt x="2257062" y="832695"/>
                      </a:cubicBezTo>
                      <a:cubicBezTo>
                        <a:pt x="2255872" y="777989"/>
                        <a:pt x="2249442" y="724649"/>
                        <a:pt x="2238254" y="673027"/>
                      </a:cubicBezTo>
                      <a:cubicBezTo>
                        <a:pt x="2203325" y="509923"/>
                        <a:pt x="2122148" y="364131"/>
                        <a:pt x="2009257" y="250271"/>
                      </a:cubicBezTo>
                      <a:cubicBezTo>
                        <a:pt x="1963141" y="203758"/>
                        <a:pt x="1911783" y="162575"/>
                        <a:pt x="1856021" y="127690"/>
                      </a:cubicBezTo>
                      <a:cubicBezTo>
                        <a:pt x="1732603" y="50433"/>
                        <a:pt x="1588175" y="4449"/>
                        <a:pt x="1433265" y="352"/>
                      </a:cubicBezTo>
                      <a:cubicBezTo>
                        <a:pt x="1429345" y="176"/>
                        <a:pt x="1425469" y="176"/>
                        <a:pt x="1421548" y="176"/>
                      </a:cubicBezTo>
                      <a:cubicBezTo>
                        <a:pt x="1417805" y="0"/>
                        <a:pt x="1414105" y="0"/>
                        <a:pt x="1410361" y="0"/>
                      </a:cubicBezTo>
                      <a:cubicBezTo>
                        <a:pt x="1395253" y="0"/>
                        <a:pt x="1380189" y="352"/>
                        <a:pt x="1365257" y="1189"/>
                      </a:cubicBezTo>
                      <a:cubicBezTo>
                        <a:pt x="1311521" y="4097"/>
                        <a:pt x="1259150" y="11981"/>
                        <a:pt x="1208453" y="24446"/>
                      </a:cubicBezTo>
                      <a:cubicBezTo>
                        <a:pt x="1129610" y="43782"/>
                        <a:pt x="1055040" y="74350"/>
                        <a:pt x="986724" y="114344"/>
                      </a:cubicBezTo>
                      <a:cubicBezTo>
                        <a:pt x="891981" y="169578"/>
                        <a:pt x="809085" y="242563"/>
                        <a:pt x="742135" y="329070"/>
                      </a:cubicBezTo>
                      <a:cubicBezTo>
                        <a:pt x="721301" y="355894"/>
                        <a:pt x="701965" y="384127"/>
                        <a:pt x="684346" y="413506"/>
                      </a:cubicBezTo>
                      <a:cubicBezTo>
                        <a:pt x="680118" y="420510"/>
                        <a:pt x="676022" y="427689"/>
                        <a:pt x="671970" y="434869"/>
                      </a:cubicBezTo>
                      <a:cubicBezTo>
                        <a:pt x="606561" y="551635"/>
                        <a:pt x="567712" y="685668"/>
                        <a:pt x="563660" y="828554"/>
                      </a:cubicBezTo>
                      <a:cubicBezTo>
                        <a:pt x="563307" y="837099"/>
                        <a:pt x="563131" y="845644"/>
                        <a:pt x="563131" y="854189"/>
                      </a:cubicBezTo>
                      <a:lnTo>
                        <a:pt x="563131" y="3031527"/>
                      </a:lnTo>
                      <a:lnTo>
                        <a:pt x="171208" y="3031527"/>
                      </a:lnTo>
                      <a:cubicBezTo>
                        <a:pt x="123902" y="3031527"/>
                        <a:pt x="81177" y="3050863"/>
                        <a:pt x="50169" y="3082136"/>
                      </a:cubicBezTo>
                      <a:cubicBezTo>
                        <a:pt x="21186" y="3111207"/>
                        <a:pt x="2555" y="3150848"/>
                        <a:pt x="176" y="3194983"/>
                      </a:cubicBezTo>
                      <a:cubicBezTo>
                        <a:pt x="0" y="3198066"/>
                        <a:pt x="0" y="3201149"/>
                        <a:pt x="0" y="3204232"/>
                      </a:cubicBezTo>
                      <a:cubicBezTo>
                        <a:pt x="0" y="3299637"/>
                        <a:pt x="76640" y="3376894"/>
                        <a:pt x="171208" y="3376894"/>
                      </a:cubicBezTo>
                      <a:lnTo>
                        <a:pt x="2099729" y="3376894"/>
                      </a:lnTo>
                      <a:cubicBezTo>
                        <a:pt x="2147034" y="3376894"/>
                        <a:pt x="2189891" y="3357558"/>
                        <a:pt x="2220768" y="3326285"/>
                      </a:cubicBezTo>
                      <a:cubicBezTo>
                        <a:pt x="2251776" y="3295188"/>
                        <a:pt x="2270936" y="3251935"/>
                        <a:pt x="2270936" y="3204232"/>
                      </a:cubicBezTo>
                      <a:cubicBezTo>
                        <a:pt x="2270936" y="3201149"/>
                        <a:pt x="2270936" y="3198066"/>
                        <a:pt x="2270760" y="3194983"/>
                      </a:cubicBezTo>
                      <a:close/>
                    </a:path>
                  </a:pathLst>
                </a:cu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25"/>
              <p:cNvGrpSpPr/>
              <p:nvPr/>
            </p:nvGrpSpPr>
            <p:grpSpPr>
              <a:xfrm>
                <a:off x="6921703" y="1731869"/>
                <a:ext cx="555372" cy="559967"/>
                <a:chOff x="1415646" y="1719741"/>
                <a:chExt cx="1378779" cy="1390187"/>
              </a:xfrm>
            </p:grpSpPr>
            <p:sp>
              <p:nvSpPr>
                <p:cNvPr id="226" name="Google Shape;226;p25"/>
                <p:cNvSpPr/>
                <p:nvPr/>
              </p:nvSpPr>
              <p:spPr>
                <a:xfrm>
                  <a:off x="1415646" y="1719741"/>
                  <a:ext cx="1378779" cy="1390187"/>
                </a:xfrm>
                <a:custGeom>
                  <a:avLst/>
                  <a:gdLst/>
                  <a:ahLst/>
                  <a:cxnLst/>
                  <a:rect l="l" t="t" r="r" b="b"/>
                  <a:pathLst>
                    <a:path w="1378779" h="1390187" extrusionOk="0">
                      <a:moveTo>
                        <a:pt x="1343058" y="474334"/>
                      </a:moveTo>
                      <a:lnTo>
                        <a:pt x="1331871" y="443414"/>
                      </a:lnTo>
                      <a:cubicBezTo>
                        <a:pt x="1232150" y="183893"/>
                        <a:pt x="982099" y="0"/>
                        <a:pt x="689500" y="0"/>
                      </a:cubicBezTo>
                      <a:cubicBezTo>
                        <a:pt x="677167" y="0"/>
                        <a:pt x="665010" y="220"/>
                        <a:pt x="652898" y="925"/>
                      </a:cubicBezTo>
                      <a:cubicBezTo>
                        <a:pt x="581058" y="4845"/>
                        <a:pt x="511994" y="19601"/>
                        <a:pt x="447466" y="44046"/>
                      </a:cubicBezTo>
                      <a:cubicBezTo>
                        <a:pt x="186007" y="142798"/>
                        <a:pt x="0" y="397033"/>
                        <a:pt x="0" y="695094"/>
                      </a:cubicBezTo>
                      <a:cubicBezTo>
                        <a:pt x="0" y="882643"/>
                        <a:pt x="73645" y="1052661"/>
                        <a:pt x="193760" y="1177709"/>
                      </a:cubicBezTo>
                      <a:lnTo>
                        <a:pt x="193760" y="1177929"/>
                      </a:lnTo>
                      <a:cubicBezTo>
                        <a:pt x="318895" y="1308746"/>
                        <a:pt x="494815" y="1390188"/>
                        <a:pt x="689500" y="1390188"/>
                      </a:cubicBezTo>
                      <a:cubicBezTo>
                        <a:pt x="1070148" y="1390188"/>
                        <a:pt x="1378780" y="1078957"/>
                        <a:pt x="1378780" y="695094"/>
                      </a:cubicBezTo>
                      <a:cubicBezTo>
                        <a:pt x="1378780" y="617793"/>
                        <a:pt x="1366182" y="543531"/>
                        <a:pt x="1343102" y="474334"/>
                      </a:cubicBezTo>
                      <a:close/>
                    </a:path>
                  </a:pathLst>
                </a:custGeom>
                <a:solidFill>
                  <a:srgbClr val="E6F5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5"/>
                <p:cNvSpPr/>
                <p:nvPr/>
              </p:nvSpPr>
              <p:spPr>
                <a:xfrm>
                  <a:off x="1415646" y="1719741"/>
                  <a:ext cx="1378779" cy="1390187"/>
                </a:xfrm>
                <a:custGeom>
                  <a:avLst/>
                  <a:gdLst/>
                  <a:ahLst/>
                  <a:cxnLst/>
                  <a:rect l="l" t="t" r="r" b="b"/>
                  <a:pathLst>
                    <a:path w="1378779" h="1390187" extrusionOk="0">
                      <a:moveTo>
                        <a:pt x="1343058" y="474334"/>
                      </a:moveTo>
                      <a:lnTo>
                        <a:pt x="1331871" y="443414"/>
                      </a:lnTo>
                      <a:cubicBezTo>
                        <a:pt x="1232150" y="183893"/>
                        <a:pt x="982099" y="0"/>
                        <a:pt x="689500" y="0"/>
                      </a:cubicBezTo>
                      <a:cubicBezTo>
                        <a:pt x="677167" y="0"/>
                        <a:pt x="665010" y="220"/>
                        <a:pt x="652898" y="925"/>
                      </a:cubicBezTo>
                      <a:cubicBezTo>
                        <a:pt x="581058" y="4845"/>
                        <a:pt x="511994" y="19601"/>
                        <a:pt x="447466" y="44046"/>
                      </a:cubicBezTo>
                      <a:cubicBezTo>
                        <a:pt x="186007" y="142798"/>
                        <a:pt x="0" y="397033"/>
                        <a:pt x="0" y="695094"/>
                      </a:cubicBezTo>
                      <a:cubicBezTo>
                        <a:pt x="0" y="882643"/>
                        <a:pt x="73645" y="1052661"/>
                        <a:pt x="193760" y="1177709"/>
                      </a:cubicBezTo>
                      <a:lnTo>
                        <a:pt x="193760" y="1177929"/>
                      </a:lnTo>
                      <a:cubicBezTo>
                        <a:pt x="318895" y="1308746"/>
                        <a:pt x="494815" y="1390188"/>
                        <a:pt x="689500" y="1390188"/>
                      </a:cubicBezTo>
                      <a:cubicBezTo>
                        <a:pt x="1070148" y="1390188"/>
                        <a:pt x="1378780" y="1078957"/>
                        <a:pt x="1378780" y="695094"/>
                      </a:cubicBezTo>
                      <a:cubicBezTo>
                        <a:pt x="1378780" y="617793"/>
                        <a:pt x="1366182" y="543531"/>
                        <a:pt x="1343102" y="474334"/>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 name="Google Shape;228;p25"/>
              <p:cNvGrpSpPr/>
              <p:nvPr/>
            </p:nvGrpSpPr>
            <p:grpSpPr>
              <a:xfrm>
                <a:off x="6811491" y="2665462"/>
                <a:ext cx="798577" cy="455557"/>
                <a:chOff x="1142030" y="4037499"/>
                <a:chExt cx="1982565" cy="1130975"/>
              </a:xfrm>
            </p:grpSpPr>
            <p:sp>
              <p:nvSpPr>
                <p:cNvPr id="229" name="Google Shape;229;p25"/>
                <p:cNvSpPr/>
                <p:nvPr/>
              </p:nvSpPr>
              <p:spPr>
                <a:xfrm>
                  <a:off x="1142030" y="4037499"/>
                  <a:ext cx="1982565" cy="1130975"/>
                </a:xfrm>
                <a:custGeom>
                  <a:avLst/>
                  <a:gdLst/>
                  <a:ahLst/>
                  <a:cxnLst/>
                  <a:rect l="l" t="t" r="r" b="b"/>
                  <a:pathLst>
                    <a:path w="1982565" h="1130975" extrusionOk="0">
                      <a:moveTo>
                        <a:pt x="1796602" y="17090"/>
                      </a:moveTo>
                      <a:lnTo>
                        <a:pt x="1193829" y="72324"/>
                      </a:lnTo>
                      <a:lnTo>
                        <a:pt x="1135512" y="77609"/>
                      </a:lnTo>
                      <a:lnTo>
                        <a:pt x="1006545" y="89414"/>
                      </a:lnTo>
                      <a:lnTo>
                        <a:pt x="803448" y="108045"/>
                      </a:lnTo>
                      <a:lnTo>
                        <a:pt x="679193" y="119497"/>
                      </a:lnTo>
                      <a:lnTo>
                        <a:pt x="467331" y="205828"/>
                      </a:lnTo>
                      <a:lnTo>
                        <a:pt x="377124" y="242562"/>
                      </a:lnTo>
                      <a:lnTo>
                        <a:pt x="288327" y="278813"/>
                      </a:lnTo>
                      <a:lnTo>
                        <a:pt x="216267" y="308236"/>
                      </a:lnTo>
                      <a:lnTo>
                        <a:pt x="212391" y="309777"/>
                      </a:lnTo>
                      <a:lnTo>
                        <a:pt x="197635" y="315723"/>
                      </a:lnTo>
                      <a:lnTo>
                        <a:pt x="195433" y="324621"/>
                      </a:lnTo>
                      <a:lnTo>
                        <a:pt x="0" y="1130976"/>
                      </a:lnTo>
                      <a:lnTo>
                        <a:pt x="1982566" y="1130976"/>
                      </a:lnTo>
                      <a:lnTo>
                        <a:pt x="1982566" y="0"/>
                      </a:lnTo>
                      <a:lnTo>
                        <a:pt x="1796602" y="1709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5"/>
                <p:cNvSpPr/>
                <p:nvPr/>
              </p:nvSpPr>
              <p:spPr>
                <a:xfrm>
                  <a:off x="1142030" y="4037499"/>
                  <a:ext cx="1982565" cy="1130975"/>
                </a:xfrm>
                <a:custGeom>
                  <a:avLst/>
                  <a:gdLst/>
                  <a:ahLst/>
                  <a:cxnLst/>
                  <a:rect l="l" t="t" r="r" b="b"/>
                  <a:pathLst>
                    <a:path w="1982565" h="1130975" extrusionOk="0">
                      <a:moveTo>
                        <a:pt x="1796602" y="17090"/>
                      </a:moveTo>
                      <a:lnTo>
                        <a:pt x="1193829" y="72324"/>
                      </a:lnTo>
                      <a:lnTo>
                        <a:pt x="1135512" y="77609"/>
                      </a:lnTo>
                      <a:lnTo>
                        <a:pt x="1006545" y="89414"/>
                      </a:lnTo>
                      <a:lnTo>
                        <a:pt x="803448" y="108045"/>
                      </a:lnTo>
                      <a:lnTo>
                        <a:pt x="679193" y="119497"/>
                      </a:lnTo>
                      <a:lnTo>
                        <a:pt x="467331" y="205828"/>
                      </a:lnTo>
                      <a:lnTo>
                        <a:pt x="377124" y="242562"/>
                      </a:lnTo>
                      <a:lnTo>
                        <a:pt x="288327" y="278813"/>
                      </a:lnTo>
                      <a:lnTo>
                        <a:pt x="216267" y="308236"/>
                      </a:lnTo>
                      <a:lnTo>
                        <a:pt x="212391" y="309777"/>
                      </a:lnTo>
                      <a:lnTo>
                        <a:pt x="197635" y="315723"/>
                      </a:lnTo>
                      <a:lnTo>
                        <a:pt x="195433" y="324621"/>
                      </a:lnTo>
                      <a:lnTo>
                        <a:pt x="0" y="1130976"/>
                      </a:lnTo>
                      <a:lnTo>
                        <a:pt x="1982566" y="1130976"/>
                      </a:lnTo>
                      <a:lnTo>
                        <a:pt x="1982566" y="0"/>
                      </a:lnTo>
                      <a:lnTo>
                        <a:pt x="1796602" y="17090"/>
                      </a:ln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 name="Google Shape;231;p25"/>
              <p:cNvGrpSpPr/>
              <p:nvPr/>
            </p:nvGrpSpPr>
            <p:grpSpPr>
              <a:xfrm>
                <a:off x="6971451" y="2281724"/>
                <a:ext cx="491200" cy="269285"/>
                <a:chOff x="1539151" y="3084822"/>
                <a:chExt cx="1219464" cy="668534"/>
              </a:xfrm>
            </p:grpSpPr>
            <p:sp>
              <p:nvSpPr>
                <p:cNvPr id="232" name="Google Shape;232;p25"/>
                <p:cNvSpPr/>
                <p:nvPr/>
              </p:nvSpPr>
              <p:spPr>
                <a:xfrm>
                  <a:off x="1539151" y="3084822"/>
                  <a:ext cx="1219464" cy="668534"/>
                </a:xfrm>
                <a:custGeom>
                  <a:avLst/>
                  <a:gdLst/>
                  <a:ahLst/>
                  <a:cxnLst/>
                  <a:rect l="l" t="t" r="r" b="b"/>
                  <a:pathLst>
                    <a:path w="1219464" h="668534" extrusionOk="0">
                      <a:moveTo>
                        <a:pt x="1184051" y="127690"/>
                      </a:moveTo>
                      <a:cubicBezTo>
                        <a:pt x="1060634" y="50433"/>
                        <a:pt x="916206" y="4449"/>
                        <a:pt x="761295" y="352"/>
                      </a:cubicBezTo>
                      <a:cubicBezTo>
                        <a:pt x="757375" y="176"/>
                        <a:pt x="753499" y="176"/>
                        <a:pt x="749579" y="176"/>
                      </a:cubicBezTo>
                      <a:cubicBezTo>
                        <a:pt x="745835" y="0"/>
                        <a:pt x="742135" y="0"/>
                        <a:pt x="738391" y="0"/>
                      </a:cubicBezTo>
                      <a:cubicBezTo>
                        <a:pt x="723283" y="0"/>
                        <a:pt x="708220" y="352"/>
                        <a:pt x="693288" y="1189"/>
                      </a:cubicBezTo>
                      <a:cubicBezTo>
                        <a:pt x="639552" y="4096"/>
                        <a:pt x="587180" y="11981"/>
                        <a:pt x="536483" y="24446"/>
                      </a:cubicBezTo>
                      <a:cubicBezTo>
                        <a:pt x="457640" y="43782"/>
                        <a:pt x="383070" y="74350"/>
                        <a:pt x="314754" y="114344"/>
                      </a:cubicBezTo>
                      <a:cubicBezTo>
                        <a:pt x="220011" y="169578"/>
                        <a:pt x="137116" y="242563"/>
                        <a:pt x="70166" y="329070"/>
                      </a:cubicBezTo>
                      <a:cubicBezTo>
                        <a:pt x="49332" y="355894"/>
                        <a:pt x="29995" y="384127"/>
                        <a:pt x="12377" y="413506"/>
                      </a:cubicBezTo>
                      <a:cubicBezTo>
                        <a:pt x="8149" y="420510"/>
                        <a:pt x="4052" y="427689"/>
                        <a:pt x="0" y="434869"/>
                      </a:cubicBezTo>
                      <a:lnTo>
                        <a:pt x="70166" y="558463"/>
                      </a:lnTo>
                      <a:lnTo>
                        <a:pt x="887047" y="668534"/>
                      </a:lnTo>
                      <a:lnTo>
                        <a:pt x="1219464" y="273968"/>
                      </a:lnTo>
                      <a:lnTo>
                        <a:pt x="1184051" y="1276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5"/>
                <p:cNvSpPr/>
                <p:nvPr/>
              </p:nvSpPr>
              <p:spPr>
                <a:xfrm>
                  <a:off x="1539151" y="3084822"/>
                  <a:ext cx="1219464" cy="668534"/>
                </a:xfrm>
                <a:custGeom>
                  <a:avLst/>
                  <a:gdLst/>
                  <a:ahLst/>
                  <a:cxnLst/>
                  <a:rect l="l" t="t" r="r" b="b"/>
                  <a:pathLst>
                    <a:path w="1219464" h="668534" extrusionOk="0">
                      <a:moveTo>
                        <a:pt x="1184051" y="127690"/>
                      </a:moveTo>
                      <a:cubicBezTo>
                        <a:pt x="1060634" y="50433"/>
                        <a:pt x="916206" y="4449"/>
                        <a:pt x="761295" y="352"/>
                      </a:cubicBezTo>
                      <a:cubicBezTo>
                        <a:pt x="757375" y="176"/>
                        <a:pt x="753499" y="176"/>
                        <a:pt x="749579" y="176"/>
                      </a:cubicBezTo>
                      <a:cubicBezTo>
                        <a:pt x="745835" y="0"/>
                        <a:pt x="742135" y="0"/>
                        <a:pt x="738391" y="0"/>
                      </a:cubicBezTo>
                      <a:cubicBezTo>
                        <a:pt x="723283" y="0"/>
                        <a:pt x="708220" y="352"/>
                        <a:pt x="693288" y="1189"/>
                      </a:cubicBezTo>
                      <a:cubicBezTo>
                        <a:pt x="639552" y="4096"/>
                        <a:pt x="587180" y="11981"/>
                        <a:pt x="536483" y="24446"/>
                      </a:cubicBezTo>
                      <a:cubicBezTo>
                        <a:pt x="457640" y="43782"/>
                        <a:pt x="383070" y="74350"/>
                        <a:pt x="314754" y="114344"/>
                      </a:cubicBezTo>
                      <a:cubicBezTo>
                        <a:pt x="220011" y="169578"/>
                        <a:pt x="137116" y="242563"/>
                        <a:pt x="70166" y="329070"/>
                      </a:cubicBezTo>
                      <a:cubicBezTo>
                        <a:pt x="49332" y="355894"/>
                        <a:pt x="29995" y="384127"/>
                        <a:pt x="12377" y="413506"/>
                      </a:cubicBezTo>
                      <a:cubicBezTo>
                        <a:pt x="8149" y="420510"/>
                        <a:pt x="4052" y="427689"/>
                        <a:pt x="0" y="434869"/>
                      </a:cubicBezTo>
                      <a:lnTo>
                        <a:pt x="70166" y="558463"/>
                      </a:lnTo>
                      <a:lnTo>
                        <a:pt x="887047" y="668534"/>
                      </a:lnTo>
                      <a:lnTo>
                        <a:pt x="1219464" y="273968"/>
                      </a:lnTo>
                      <a:lnTo>
                        <a:pt x="1184051" y="127646"/>
                      </a:ln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4" name="Google Shape;234;p25"/>
              <p:cNvSpPr/>
              <p:nvPr/>
            </p:nvSpPr>
            <p:spPr>
              <a:xfrm>
                <a:off x="6418399" y="2074187"/>
                <a:ext cx="1632456" cy="721434"/>
              </a:xfrm>
              <a:custGeom>
                <a:avLst/>
                <a:gdLst/>
                <a:ahLst/>
                <a:cxnLst/>
                <a:rect l="l" t="t" r="r" b="b"/>
                <a:pathLst>
                  <a:path w="4055791" h="1792382" extrusionOk="0">
                    <a:moveTo>
                      <a:pt x="3997725" y="677792"/>
                    </a:moveTo>
                    <a:cubicBezTo>
                      <a:pt x="3966012" y="734568"/>
                      <a:pt x="3921613" y="785133"/>
                      <a:pt x="3865322" y="824994"/>
                    </a:cubicBezTo>
                    <a:lnTo>
                      <a:pt x="3809736" y="864284"/>
                    </a:lnTo>
                    <a:lnTo>
                      <a:pt x="3489387" y="1091474"/>
                    </a:lnTo>
                    <a:lnTo>
                      <a:pt x="3456309" y="1114907"/>
                    </a:lnTo>
                    <a:lnTo>
                      <a:pt x="3071697" y="1387553"/>
                    </a:lnTo>
                    <a:lnTo>
                      <a:pt x="3025405" y="1420235"/>
                    </a:lnTo>
                    <a:lnTo>
                      <a:pt x="2958454" y="1467761"/>
                    </a:lnTo>
                    <a:lnTo>
                      <a:pt x="2628768" y="1701427"/>
                    </a:lnTo>
                    <a:cubicBezTo>
                      <a:pt x="2620751" y="1707020"/>
                      <a:pt x="2612647" y="1712394"/>
                      <a:pt x="2604455" y="1717416"/>
                    </a:cubicBezTo>
                    <a:cubicBezTo>
                      <a:pt x="2535610" y="1764721"/>
                      <a:pt x="2452231" y="1792382"/>
                      <a:pt x="2362420" y="1792382"/>
                    </a:cubicBezTo>
                    <a:lnTo>
                      <a:pt x="428218" y="1792382"/>
                    </a:lnTo>
                    <a:cubicBezTo>
                      <a:pt x="191733" y="1792382"/>
                      <a:pt x="0" y="1600649"/>
                      <a:pt x="0" y="1364121"/>
                    </a:cubicBezTo>
                    <a:lnTo>
                      <a:pt x="0" y="1356853"/>
                    </a:lnTo>
                    <a:cubicBezTo>
                      <a:pt x="0" y="1120369"/>
                      <a:pt x="191733" y="928635"/>
                      <a:pt x="428218" y="928635"/>
                    </a:cubicBezTo>
                    <a:lnTo>
                      <a:pt x="2153641" y="928635"/>
                    </a:lnTo>
                    <a:cubicBezTo>
                      <a:pt x="2153641" y="928635"/>
                      <a:pt x="2153773" y="928591"/>
                      <a:pt x="2153773" y="928591"/>
                    </a:cubicBezTo>
                    <a:lnTo>
                      <a:pt x="2537548" y="656430"/>
                    </a:lnTo>
                    <a:lnTo>
                      <a:pt x="2537724" y="656430"/>
                    </a:lnTo>
                    <a:lnTo>
                      <a:pt x="2557061" y="642731"/>
                    </a:lnTo>
                    <a:lnTo>
                      <a:pt x="2790638" y="477117"/>
                    </a:lnTo>
                    <a:lnTo>
                      <a:pt x="3262902" y="142234"/>
                    </a:lnTo>
                    <a:lnTo>
                      <a:pt x="3347647" y="82199"/>
                    </a:lnTo>
                    <a:cubicBezTo>
                      <a:pt x="3363239" y="71099"/>
                      <a:pt x="3379184" y="61365"/>
                      <a:pt x="3395613" y="52643"/>
                    </a:cubicBezTo>
                    <a:cubicBezTo>
                      <a:pt x="3431555" y="33307"/>
                      <a:pt x="3469214" y="19477"/>
                      <a:pt x="3507667" y="10755"/>
                    </a:cubicBezTo>
                    <a:cubicBezTo>
                      <a:pt x="3679051" y="-27697"/>
                      <a:pt x="3864485" y="37932"/>
                      <a:pt x="3971782" y="191962"/>
                    </a:cubicBezTo>
                    <a:lnTo>
                      <a:pt x="3974337" y="195574"/>
                    </a:lnTo>
                    <a:cubicBezTo>
                      <a:pt x="4077052" y="342908"/>
                      <a:pt x="4080092" y="530765"/>
                      <a:pt x="3997725" y="677792"/>
                    </a:cubicBezTo>
                    <a:close/>
                  </a:path>
                </a:pathLst>
              </a:custGeom>
              <a:solidFill>
                <a:schemeClr val="lt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5" name="Google Shape;235;p25"/>
              <p:cNvGrpSpPr/>
              <p:nvPr/>
            </p:nvGrpSpPr>
            <p:grpSpPr>
              <a:xfrm>
                <a:off x="7085088" y="1731869"/>
                <a:ext cx="377599" cy="333772"/>
                <a:chOff x="1821268" y="1719741"/>
                <a:chExt cx="937436" cy="828629"/>
              </a:xfrm>
            </p:grpSpPr>
            <p:sp>
              <p:nvSpPr>
                <p:cNvPr id="236" name="Google Shape;236;p25"/>
                <p:cNvSpPr/>
                <p:nvPr/>
              </p:nvSpPr>
              <p:spPr>
                <a:xfrm>
                  <a:off x="1821268" y="1719741"/>
                  <a:ext cx="937436" cy="828629"/>
                </a:xfrm>
                <a:custGeom>
                  <a:avLst/>
                  <a:gdLst/>
                  <a:ahLst/>
                  <a:cxnLst/>
                  <a:rect l="l" t="t" r="r" b="b"/>
                  <a:pathLst>
                    <a:path w="937436" h="828629" extrusionOk="0">
                      <a:moveTo>
                        <a:pt x="926249" y="443414"/>
                      </a:moveTo>
                      <a:cubicBezTo>
                        <a:pt x="826528" y="183893"/>
                        <a:pt x="576477" y="0"/>
                        <a:pt x="283878" y="0"/>
                      </a:cubicBezTo>
                      <a:cubicBezTo>
                        <a:pt x="198781" y="0"/>
                        <a:pt x="117119" y="15460"/>
                        <a:pt x="41844" y="44046"/>
                      </a:cubicBezTo>
                      <a:lnTo>
                        <a:pt x="0" y="148083"/>
                      </a:lnTo>
                      <a:lnTo>
                        <a:pt x="0" y="718130"/>
                      </a:lnTo>
                      <a:cubicBezTo>
                        <a:pt x="0" y="718130"/>
                        <a:pt x="252781" y="924619"/>
                        <a:pt x="611010" y="773056"/>
                      </a:cubicBezTo>
                      <a:lnTo>
                        <a:pt x="937436" y="474290"/>
                      </a:lnTo>
                      <a:lnTo>
                        <a:pt x="926249" y="4433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25"/>
                <p:cNvSpPr/>
                <p:nvPr/>
              </p:nvSpPr>
              <p:spPr>
                <a:xfrm>
                  <a:off x="1821268" y="1719741"/>
                  <a:ext cx="937436" cy="828629"/>
                </a:xfrm>
                <a:custGeom>
                  <a:avLst/>
                  <a:gdLst/>
                  <a:ahLst/>
                  <a:cxnLst/>
                  <a:rect l="l" t="t" r="r" b="b"/>
                  <a:pathLst>
                    <a:path w="937436" h="828629" extrusionOk="0">
                      <a:moveTo>
                        <a:pt x="926249" y="443414"/>
                      </a:moveTo>
                      <a:cubicBezTo>
                        <a:pt x="826528" y="183893"/>
                        <a:pt x="576477" y="0"/>
                        <a:pt x="283878" y="0"/>
                      </a:cubicBezTo>
                      <a:cubicBezTo>
                        <a:pt x="198781" y="0"/>
                        <a:pt x="117119" y="15460"/>
                        <a:pt x="41844" y="44046"/>
                      </a:cubicBezTo>
                      <a:lnTo>
                        <a:pt x="0" y="148083"/>
                      </a:lnTo>
                      <a:lnTo>
                        <a:pt x="0" y="718130"/>
                      </a:lnTo>
                      <a:cubicBezTo>
                        <a:pt x="0" y="718130"/>
                        <a:pt x="252781" y="924619"/>
                        <a:pt x="611010" y="773056"/>
                      </a:cubicBezTo>
                      <a:lnTo>
                        <a:pt x="937436" y="474290"/>
                      </a:lnTo>
                      <a:lnTo>
                        <a:pt x="926249" y="443370"/>
                      </a:ln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8" name="Google Shape;238;p25"/>
              <p:cNvGrpSpPr/>
              <p:nvPr/>
            </p:nvGrpSpPr>
            <p:grpSpPr>
              <a:xfrm>
                <a:off x="6921703" y="1732259"/>
                <a:ext cx="262987" cy="474008"/>
                <a:chOff x="1415646" y="1720710"/>
                <a:chExt cx="652897" cy="1176783"/>
              </a:xfrm>
            </p:grpSpPr>
            <p:sp>
              <p:nvSpPr>
                <p:cNvPr id="239" name="Google Shape;239;p25"/>
                <p:cNvSpPr/>
                <p:nvPr/>
              </p:nvSpPr>
              <p:spPr>
                <a:xfrm>
                  <a:off x="1415646" y="1720710"/>
                  <a:ext cx="652897" cy="1176783"/>
                </a:xfrm>
                <a:custGeom>
                  <a:avLst/>
                  <a:gdLst/>
                  <a:ahLst/>
                  <a:cxnLst/>
                  <a:rect l="l" t="t" r="r" b="b"/>
                  <a:pathLst>
                    <a:path w="652897" h="1176783" extrusionOk="0">
                      <a:moveTo>
                        <a:pt x="447466" y="43121"/>
                      </a:moveTo>
                      <a:cubicBezTo>
                        <a:pt x="186007" y="141873"/>
                        <a:pt x="0" y="396108"/>
                        <a:pt x="0" y="694169"/>
                      </a:cubicBezTo>
                      <a:cubicBezTo>
                        <a:pt x="0" y="881718"/>
                        <a:pt x="73645" y="1051736"/>
                        <a:pt x="193760" y="1176784"/>
                      </a:cubicBezTo>
                      <a:cubicBezTo>
                        <a:pt x="145044" y="863967"/>
                        <a:pt x="435089" y="737775"/>
                        <a:pt x="435089" y="737775"/>
                      </a:cubicBezTo>
                      <a:lnTo>
                        <a:pt x="617661" y="322507"/>
                      </a:lnTo>
                      <a:lnTo>
                        <a:pt x="652898" y="0"/>
                      </a:lnTo>
                      <a:cubicBezTo>
                        <a:pt x="581058" y="3920"/>
                        <a:pt x="511994" y="18676"/>
                        <a:pt x="447466" y="431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25"/>
                <p:cNvSpPr/>
                <p:nvPr/>
              </p:nvSpPr>
              <p:spPr>
                <a:xfrm>
                  <a:off x="1415646" y="1720710"/>
                  <a:ext cx="652897" cy="1176783"/>
                </a:xfrm>
                <a:custGeom>
                  <a:avLst/>
                  <a:gdLst/>
                  <a:ahLst/>
                  <a:cxnLst/>
                  <a:rect l="l" t="t" r="r" b="b"/>
                  <a:pathLst>
                    <a:path w="652897" h="1176783" extrusionOk="0">
                      <a:moveTo>
                        <a:pt x="447466" y="43121"/>
                      </a:moveTo>
                      <a:cubicBezTo>
                        <a:pt x="186007" y="141873"/>
                        <a:pt x="0" y="396108"/>
                        <a:pt x="0" y="694169"/>
                      </a:cubicBezTo>
                      <a:cubicBezTo>
                        <a:pt x="0" y="881718"/>
                        <a:pt x="73645" y="1051736"/>
                        <a:pt x="193760" y="1176784"/>
                      </a:cubicBezTo>
                      <a:cubicBezTo>
                        <a:pt x="145044" y="863967"/>
                        <a:pt x="435089" y="737775"/>
                        <a:pt x="435089" y="737775"/>
                      </a:cubicBezTo>
                      <a:lnTo>
                        <a:pt x="617661" y="322507"/>
                      </a:lnTo>
                      <a:lnTo>
                        <a:pt x="652898" y="0"/>
                      </a:lnTo>
                      <a:cubicBezTo>
                        <a:pt x="581058" y="3920"/>
                        <a:pt x="511994" y="18676"/>
                        <a:pt x="447466" y="43121"/>
                      </a:cubicBez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1" name="Google Shape;241;p25"/>
              <p:cNvGrpSpPr/>
              <p:nvPr/>
            </p:nvGrpSpPr>
            <p:grpSpPr>
              <a:xfrm>
                <a:off x="6501469" y="2771416"/>
                <a:ext cx="943741" cy="28025"/>
                <a:chOff x="353294" y="4300543"/>
                <a:chExt cx="2342951" cy="69576"/>
              </a:xfrm>
            </p:grpSpPr>
            <p:sp>
              <p:nvSpPr>
                <p:cNvPr id="242" name="Google Shape;242;p25"/>
                <p:cNvSpPr/>
                <p:nvPr/>
              </p:nvSpPr>
              <p:spPr>
                <a:xfrm>
                  <a:off x="353294" y="4300543"/>
                  <a:ext cx="1220477" cy="69576"/>
                </a:xfrm>
                <a:custGeom>
                  <a:avLst/>
                  <a:gdLst/>
                  <a:ahLst/>
                  <a:cxnLst/>
                  <a:rect l="l" t="t" r="r" b="b"/>
                  <a:pathLst>
                    <a:path w="1220477" h="69576" extrusionOk="0">
                      <a:moveTo>
                        <a:pt x="0" y="0"/>
                      </a:moveTo>
                      <a:cubicBezTo>
                        <a:pt x="0" y="0"/>
                        <a:pt x="116811" y="117868"/>
                        <a:pt x="314182" y="46777"/>
                      </a:cubicBezTo>
                      <a:lnTo>
                        <a:pt x="1220477" y="54662"/>
                      </a:lnTo>
                      <a:lnTo>
                        <a:pt x="0" y="0"/>
                      </a:lnTo>
                      <a:close/>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5"/>
                <p:cNvSpPr/>
                <p:nvPr/>
              </p:nvSpPr>
              <p:spPr>
                <a:xfrm>
                  <a:off x="353294" y="4300543"/>
                  <a:ext cx="2342951" cy="69576"/>
                </a:xfrm>
                <a:custGeom>
                  <a:avLst/>
                  <a:gdLst/>
                  <a:ahLst/>
                  <a:cxnLst/>
                  <a:rect l="l" t="t" r="r" b="b"/>
                  <a:pathLst>
                    <a:path w="2342951" h="69576" extrusionOk="0">
                      <a:moveTo>
                        <a:pt x="0" y="0"/>
                      </a:moveTo>
                      <a:cubicBezTo>
                        <a:pt x="0" y="0"/>
                        <a:pt x="116811" y="117868"/>
                        <a:pt x="314182" y="46777"/>
                      </a:cubicBezTo>
                      <a:lnTo>
                        <a:pt x="2342952" y="54662"/>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25"/>
              <p:cNvGrpSpPr/>
              <p:nvPr/>
            </p:nvGrpSpPr>
            <p:grpSpPr>
              <a:xfrm>
                <a:off x="6443896" y="2732561"/>
                <a:ext cx="196528" cy="42333"/>
                <a:chOff x="229432" y="4204081"/>
                <a:chExt cx="487904" cy="105098"/>
              </a:xfrm>
            </p:grpSpPr>
            <p:sp>
              <p:nvSpPr>
                <p:cNvPr id="245" name="Google Shape;245;p25"/>
                <p:cNvSpPr/>
                <p:nvPr/>
              </p:nvSpPr>
              <p:spPr>
                <a:xfrm>
                  <a:off x="229432" y="4204125"/>
                  <a:ext cx="487904" cy="105054"/>
                </a:xfrm>
                <a:custGeom>
                  <a:avLst/>
                  <a:gdLst/>
                  <a:ahLst/>
                  <a:cxnLst/>
                  <a:rect l="l" t="t" r="r" b="b"/>
                  <a:pathLst>
                    <a:path w="487904" h="105054" extrusionOk="0">
                      <a:moveTo>
                        <a:pt x="395055" y="27573"/>
                      </a:moveTo>
                      <a:lnTo>
                        <a:pt x="489" y="0"/>
                      </a:lnTo>
                      <a:cubicBezTo>
                        <a:pt x="489" y="0"/>
                        <a:pt x="-30212" y="216752"/>
                        <a:pt x="395055" y="27573"/>
                      </a:cubicBezTo>
                      <a:close/>
                      <a:moveTo>
                        <a:pt x="425447" y="13742"/>
                      </a:moveTo>
                      <a:cubicBezTo>
                        <a:pt x="415052" y="18588"/>
                        <a:pt x="404965" y="23168"/>
                        <a:pt x="395055" y="27573"/>
                      </a:cubicBezTo>
                      <a:lnTo>
                        <a:pt x="487904" y="34048"/>
                      </a:lnTo>
                      <a:lnTo>
                        <a:pt x="425491" y="1374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6" name="Google Shape;246;p25"/>
                <p:cNvGrpSpPr/>
                <p:nvPr/>
              </p:nvGrpSpPr>
              <p:grpSpPr>
                <a:xfrm>
                  <a:off x="229432" y="4204081"/>
                  <a:ext cx="395054" cy="105054"/>
                  <a:chOff x="229432" y="4204081"/>
                  <a:chExt cx="395054" cy="105054"/>
                </a:xfrm>
              </p:grpSpPr>
              <p:sp>
                <p:nvSpPr>
                  <p:cNvPr id="247" name="Google Shape;247;p25"/>
                  <p:cNvSpPr/>
                  <p:nvPr/>
                </p:nvSpPr>
                <p:spPr>
                  <a:xfrm>
                    <a:off x="229432" y="4204081"/>
                    <a:ext cx="395054" cy="105054"/>
                  </a:xfrm>
                  <a:custGeom>
                    <a:avLst/>
                    <a:gdLst/>
                    <a:ahLst/>
                    <a:cxnLst/>
                    <a:rect l="l" t="t" r="r" b="b"/>
                    <a:pathLst>
                      <a:path w="395054" h="105054" extrusionOk="0">
                        <a:moveTo>
                          <a:pt x="489" y="0"/>
                        </a:moveTo>
                        <a:cubicBezTo>
                          <a:pt x="489" y="0"/>
                          <a:pt x="-30212" y="216752"/>
                          <a:pt x="395055" y="2757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229921" y="4204081"/>
                    <a:ext cx="2070" cy="132"/>
                  </a:xfrm>
                  <a:custGeom>
                    <a:avLst/>
                    <a:gdLst/>
                    <a:ahLst/>
                    <a:cxnLst/>
                    <a:rect l="l" t="t" r="r" b="b"/>
                    <a:pathLst>
                      <a:path w="2070" h="132" extrusionOk="0">
                        <a:moveTo>
                          <a:pt x="2070" y="132"/>
                        </a:moveTo>
                        <a:lnTo>
                          <a:pt x="0" y="0"/>
                        </a:lnTo>
                      </a:path>
                    </a:pathLst>
                  </a:custGeom>
                  <a:noFill/>
                  <a:ln w="13200" cap="rnd" cmpd="sng">
                    <a:solidFill>
                      <a:srgbClr val="2400C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9" name="Google Shape;249;p25"/>
              <p:cNvGrpSpPr/>
              <p:nvPr/>
            </p:nvGrpSpPr>
            <p:grpSpPr>
              <a:xfrm>
                <a:off x="6518974" y="2445385"/>
                <a:ext cx="425527" cy="122319"/>
                <a:chOff x="415823" y="3491131"/>
                <a:chExt cx="1056422" cy="303672"/>
              </a:xfrm>
            </p:grpSpPr>
            <p:sp>
              <p:nvSpPr>
                <p:cNvPr id="250" name="Google Shape;250;p25"/>
                <p:cNvSpPr/>
                <p:nvPr/>
              </p:nvSpPr>
              <p:spPr>
                <a:xfrm>
                  <a:off x="422281" y="3497763"/>
                  <a:ext cx="1044987" cy="290351"/>
                </a:xfrm>
                <a:custGeom>
                  <a:avLst/>
                  <a:gdLst/>
                  <a:ahLst/>
                  <a:cxnLst/>
                  <a:rect l="l" t="t" r="r" b="b"/>
                  <a:pathLst>
                    <a:path w="1044987" h="290351" extrusionOk="0">
                      <a:moveTo>
                        <a:pt x="1044987" y="2415"/>
                      </a:moveTo>
                      <a:lnTo>
                        <a:pt x="789211" y="2415"/>
                      </a:lnTo>
                      <a:cubicBezTo>
                        <a:pt x="687244" y="-4984"/>
                        <a:pt x="582942" y="4089"/>
                        <a:pt x="485688" y="36992"/>
                      </a:cubicBezTo>
                      <a:cubicBezTo>
                        <a:pt x="406449" y="63816"/>
                        <a:pt x="336724" y="114249"/>
                        <a:pt x="255590" y="135699"/>
                      </a:cubicBezTo>
                      <a:cubicBezTo>
                        <a:pt x="181725" y="155256"/>
                        <a:pt x="97685" y="133453"/>
                        <a:pt x="29589" y="174901"/>
                      </a:cubicBezTo>
                      <a:cubicBezTo>
                        <a:pt x="-5692" y="196395"/>
                        <a:pt x="-10537" y="233042"/>
                        <a:pt x="21088" y="261055"/>
                      </a:cubicBezTo>
                      <a:cubicBezTo>
                        <a:pt x="71433" y="305718"/>
                        <a:pt x="224978" y="286029"/>
                        <a:pt x="224978" y="286029"/>
                      </a:cubicBezTo>
                      <a:lnTo>
                        <a:pt x="249072" y="278101"/>
                      </a:lnTo>
                      <a:cubicBezTo>
                        <a:pt x="248191" y="268719"/>
                        <a:pt x="252816" y="259293"/>
                        <a:pt x="264752" y="256606"/>
                      </a:cubicBezTo>
                      <a:cubicBezTo>
                        <a:pt x="282326" y="252642"/>
                        <a:pt x="301222" y="252202"/>
                        <a:pt x="319325" y="250660"/>
                      </a:cubicBezTo>
                      <a:cubicBezTo>
                        <a:pt x="320162" y="248898"/>
                        <a:pt x="321219" y="247224"/>
                        <a:pt x="322541" y="245771"/>
                      </a:cubicBezTo>
                      <a:cubicBezTo>
                        <a:pt x="346854" y="219123"/>
                        <a:pt x="393059" y="207891"/>
                        <a:pt x="427899" y="197937"/>
                      </a:cubicBezTo>
                      <a:cubicBezTo>
                        <a:pt x="428692" y="187586"/>
                        <a:pt x="435740" y="177543"/>
                        <a:pt x="449086" y="177103"/>
                      </a:cubicBezTo>
                      <a:cubicBezTo>
                        <a:pt x="502910" y="175253"/>
                        <a:pt x="551889" y="152129"/>
                        <a:pt x="599636" y="129313"/>
                      </a:cubicBezTo>
                      <a:cubicBezTo>
                        <a:pt x="646413" y="106981"/>
                        <a:pt x="692970" y="87072"/>
                        <a:pt x="743447" y="74607"/>
                      </a:cubicBezTo>
                      <a:cubicBezTo>
                        <a:pt x="799782" y="60733"/>
                        <a:pt x="857350" y="53245"/>
                        <a:pt x="914434" y="43422"/>
                      </a:cubicBezTo>
                      <a:cubicBezTo>
                        <a:pt x="940906" y="38886"/>
                        <a:pt x="967422" y="32940"/>
                        <a:pt x="994026" y="27786"/>
                      </a:cubicBezTo>
                      <a:cubicBezTo>
                        <a:pt x="996360" y="19417"/>
                        <a:pt x="1003143" y="12502"/>
                        <a:pt x="1014375" y="12502"/>
                      </a:cubicBezTo>
                      <a:lnTo>
                        <a:pt x="1042609" y="12502"/>
                      </a:lnTo>
                      <a:cubicBezTo>
                        <a:pt x="1042697" y="8978"/>
                        <a:pt x="1043490" y="5499"/>
                        <a:pt x="1044987" y="23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415823" y="3491131"/>
                  <a:ext cx="1056422" cy="303672"/>
                </a:xfrm>
                <a:custGeom>
                  <a:avLst/>
                  <a:gdLst/>
                  <a:ahLst/>
                  <a:cxnLst/>
                  <a:rect l="l" t="t" r="r" b="b"/>
                  <a:pathLst>
                    <a:path w="1056422" h="303672" extrusionOk="0">
                      <a:moveTo>
                        <a:pt x="1056379" y="2440"/>
                      </a:moveTo>
                      <a:lnTo>
                        <a:pt x="795933" y="2440"/>
                      </a:lnTo>
                      <a:cubicBezTo>
                        <a:pt x="685201" y="-5576"/>
                        <a:pt x="582265" y="6184"/>
                        <a:pt x="490076" y="37369"/>
                      </a:cubicBezTo>
                      <a:cubicBezTo>
                        <a:pt x="454002" y="49569"/>
                        <a:pt x="419514" y="66792"/>
                        <a:pt x="386171" y="83485"/>
                      </a:cubicBezTo>
                      <a:cubicBezTo>
                        <a:pt x="345957" y="103570"/>
                        <a:pt x="304421" y="124316"/>
                        <a:pt x="260463" y="135944"/>
                      </a:cubicBezTo>
                      <a:cubicBezTo>
                        <a:pt x="231965" y="143476"/>
                        <a:pt x="201045" y="144753"/>
                        <a:pt x="171181" y="145987"/>
                      </a:cubicBezTo>
                      <a:cubicBezTo>
                        <a:pt x="124096" y="147925"/>
                        <a:pt x="75381" y="149951"/>
                        <a:pt x="32744" y="175894"/>
                      </a:cubicBezTo>
                      <a:cubicBezTo>
                        <a:pt x="13364" y="187698"/>
                        <a:pt x="1823" y="204172"/>
                        <a:pt x="194" y="222363"/>
                      </a:cubicBezTo>
                      <a:cubicBezTo>
                        <a:pt x="-1392" y="240158"/>
                        <a:pt x="6801" y="257996"/>
                        <a:pt x="23274" y="272664"/>
                      </a:cubicBezTo>
                      <a:cubicBezTo>
                        <a:pt x="51640" y="297814"/>
                        <a:pt x="109340" y="303672"/>
                        <a:pt x="156998" y="303672"/>
                      </a:cubicBezTo>
                      <a:cubicBezTo>
                        <a:pt x="196728" y="303672"/>
                        <a:pt x="229498" y="299576"/>
                        <a:pt x="232361" y="299224"/>
                      </a:cubicBezTo>
                      <a:cubicBezTo>
                        <a:pt x="232758" y="299180"/>
                        <a:pt x="233198" y="299092"/>
                        <a:pt x="233595" y="298959"/>
                      </a:cubicBezTo>
                      <a:lnTo>
                        <a:pt x="257115" y="291251"/>
                      </a:lnTo>
                      <a:cubicBezTo>
                        <a:pt x="255486" y="286847"/>
                        <a:pt x="255089" y="282090"/>
                        <a:pt x="256102" y="277685"/>
                      </a:cubicBezTo>
                      <a:lnTo>
                        <a:pt x="230071" y="286230"/>
                      </a:lnTo>
                      <a:cubicBezTo>
                        <a:pt x="219544" y="287507"/>
                        <a:pt x="77979" y="303584"/>
                        <a:pt x="31995" y="262797"/>
                      </a:cubicBezTo>
                      <a:cubicBezTo>
                        <a:pt x="18737" y="251037"/>
                        <a:pt x="12086" y="237074"/>
                        <a:pt x="13275" y="223596"/>
                      </a:cubicBezTo>
                      <a:cubicBezTo>
                        <a:pt x="14509" y="209678"/>
                        <a:pt x="23847" y="196772"/>
                        <a:pt x="39527" y="187214"/>
                      </a:cubicBezTo>
                      <a:cubicBezTo>
                        <a:pt x="79257" y="163033"/>
                        <a:pt x="124140" y="161183"/>
                        <a:pt x="171666" y="159245"/>
                      </a:cubicBezTo>
                      <a:cubicBezTo>
                        <a:pt x="202278" y="157967"/>
                        <a:pt x="233903" y="156690"/>
                        <a:pt x="263810" y="148762"/>
                      </a:cubicBezTo>
                      <a:cubicBezTo>
                        <a:pt x="309090" y="136781"/>
                        <a:pt x="351286" y="115727"/>
                        <a:pt x="392073" y="95334"/>
                      </a:cubicBezTo>
                      <a:cubicBezTo>
                        <a:pt x="425020" y="78860"/>
                        <a:pt x="459111" y="61859"/>
                        <a:pt x="494348" y="49922"/>
                      </a:cubicBezTo>
                      <a:cubicBezTo>
                        <a:pt x="566452" y="25520"/>
                        <a:pt x="645295" y="13231"/>
                        <a:pt x="729467" y="13231"/>
                      </a:cubicBezTo>
                      <a:cubicBezTo>
                        <a:pt x="751050" y="13231"/>
                        <a:pt x="772985" y="14024"/>
                        <a:pt x="795272" y="15654"/>
                      </a:cubicBezTo>
                      <a:cubicBezTo>
                        <a:pt x="795449" y="15654"/>
                        <a:pt x="795581" y="15654"/>
                        <a:pt x="795757" y="15654"/>
                      </a:cubicBezTo>
                      <a:lnTo>
                        <a:pt x="1049463" y="15654"/>
                      </a:lnTo>
                      <a:cubicBezTo>
                        <a:pt x="1050256" y="10633"/>
                        <a:pt x="1052591" y="5876"/>
                        <a:pt x="1056423" y="2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 name="Google Shape;252;p25"/>
              <p:cNvGrpSpPr/>
              <p:nvPr/>
            </p:nvGrpSpPr>
            <p:grpSpPr>
              <a:xfrm>
                <a:off x="6418342" y="2550991"/>
                <a:ext cx="208687" cy="181572"/>
                <a:chOff x="165990" y="3753312"/>
                <a:chExt cx="518091" cy="450775"/>
              </a:xfrm>
            </p:grpSpPr>
            <p:sp>
              <p:nvSpPr>
                <p:cNvPr id="253" name="Google Shape;253;p25"/>
                <p:cNvSpPr/>
                <p:nvPr/>
              </p:nvSpPr>
              <p:spPr>
                <a:xfrm>
                  <a:off x="165990" y="3753312"/>
                  <a:ext cx="518091" cy="450775"/>
                </a:xfrm>
                <a:custGeom>
                  <a:avLst/>
                  <a:gdLst/>
                  <a:ahLst/>
                  <a:cxnLst/>
                  <a:rect l="l" t="t" r="r" b="b"/>
                  <a:pathLst>
                    <a:path w="518091" h="450775" extrusionOk="0">
                      <a:moveTo>
                        <a:pt x="17814" y="284495"/>
                      </a:moveTo>
                      <a:cubicBezTo>
                        <a:pt x="17814" y="284495"/>
                        <a:pt x="-22268" y="362985"/>
                        <a:pt x="17814" y="432049"/>
                      </a:cubicBezTo>
                      <a:cubicBezTo>
                        <a:pt x="57896" y="501114"/>
                        <a:pt x="347148" y="356907"/>
                        <a:pt x="347148" y="356907"/>
                      </a:cubicBezTo>
                      <a:lnTo>
                        <a:pt x="420397" y="381264"/>
                      </a:lnTo>
                      <a:lnTo>
                        <a:pt x="518091" y="0"/>
                      </a:lnTo>
                      <a:lnTo>
                        <a:pt x="17814" y="284495"/>
                      </a:ln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165990" y="3753312"/>
                  <a:ext cx="518091" cy="450775"/>
                </a:xfrm>
                <a:custGeom>
                  <a:avLst/>
                  <a:gdLst/>
                  <a:ahLst/>
                  <a:cxnLst/>
                  <a:rect l="l" t="t" r="r" b="b"/>
                  <a:pathLst>
                    <a:path w="518091" h="450775" extrusionOk="0">
                      <a:moveTo>
                        <a:pt x="420397" y="381264"/>
                      </a:moveTo>
                      <a:lnTo>
                        <a:pt x="518091" y="0"/>
                      </a:lnTo>
                      <a:lnTo>
                        <a:pt x="17814" y="284495"/>
                      </a:lnTo>
                      <a:cubicBezTo>
                        <a:pt x="17814" y="284495"/>
                        <a:pt x="-22268" y="362985"/>
                        <a:pt x="17814" y="432049"/>
                      </a:cubicBezTo>
                      <a:cubicBezTo>
                        <a:pt x="57896" y="501114"/>
                        <a:pt x="347148" y="356907"/>
                        <a:pt x="347148" y="356907"/>
                      </a:cubicBezTo>
                      <a:lnTo>
                        <a:pt x="420397" y="38126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7403110" y="1879729"/>
                <a:ext cx="411841" cy="433060"/>
                <a:chOff x="2610796" y="2086822"/>
                <a:chExt cx="1022445" cy="1075124"/>
              </a:xfrm>
            </p:grpSpPr>
            <p:sp>
              <p:nvSpPr>
                <p:cNvPr id="256" name="Google Shape;256;p25"/>
                <p:cNvSpPr/>
                <p:nvPr/>
              </p:nvSpPr>
              <p:spPr>
                <a:xfrm>
                  <a:off x="2610796" y="2086822"/>
                  <a:ext cx="1022445" cy="1075124"/>
                </a:xfrm>
                <a:custGeom>
                  <a:avLst/>
                  <a:gdLst/>
                  <a:ahLst/>
                  <a:cxnLst/>
                  <a:rect l="l" t="t" r="r" b="b"/>
                  <a:pathLst>
                    <a:path w="1022445" h="1075124" extrusionOk="0">
                      <a:moveTo>
                        <a:pt x="897883" y="482923"/>
                      </a:moveTo>
                      <a:lnTo>
                        <a:pt x="323520" y="289428"/>
                      </a:lnTo>
                      <a:lnTo>
                        <a:pt x="183585" y="94435"/>
                      </a:lnTo>
                      <a:lnTo>
                        <a:pt x="80693" y="0"/>
                      </a:lnTo>
                      <a:lnTo>
                        <a:pt x="0" y="199529"/>
                      </a:lnTo>
                      <a:cubicBezTo>
                        <a:pt x="0" y="199529"/>
                        <a:pt x="85494" y="442048"/>
                        <a:pt x="0" y="522653"/>
                      </a:cubicBezTo>
                      <a:lnTo>
                        <a:pt x="183541" y="1075125"/>
                      </a:lnTo>
                      <a:lnTo>
                        <a:pt x="902992" y="565158"/>
                      </a:lnTo>
                      <a:lnTo>
                        <a:pt x="1022445" y="504902"/>
                      </a:lnTo>
                      <a:lnTo>
                        <a:pt x="897883" y="48296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a:off x="2610796" y="2086822"/>
                  <a:ext cx="1022445" cy="1075124"/>
                </a:xfrm>
                <a:custGeom>
                  <a:avLst/>
                  <a:gdLst/>
                  <a:ahLst/>
                  <a:cxnLst/>
                  <a:rect l="l" t="t" r="r" b="b"/>
                  <a:pathLst>
                    <a:path w="1022445" h="1075124" extrusionOk="0">
                      <a:moveTo>
                        <a:pt x="897883" y="482923"/>
                      </a:moveTo>
                      <a:lnTo>
                        <a:pt x="323520" y="289428"/>
                      </a:lnTo>
                      <a:lnTo>
                        <a:pt x="183585" y="94435"/>
                      </a:lnTo>
                      <a:lnTo>
                        <a:pt x="80693" y="0"/>
                      </a:lnTo>
                      <a:lnTo>
                        <a:pt x="0" y="199529"/>
                      </a:lnTo>
                      <a:cubicBezTo>
                        <a:pt x="0" y="199529"/>
                        <a:pt x="85494" y="442048"/>
                        <a:pt x="0" y="522653"/>
                      </a:cubicBezTo>
                      <a:lnTo>
                        <a:pt x="183541" y="1075125"/>
                      </a:lnTo>
                      <a:lnTo>
                        <a:pt x="902992" y="565158"/>
                      </a:lnTo>
                      <a:lnTo>
                        <a:pt x="1022445" y="504902"/>
                      </a:lnTo>
                      <a:lnTo>
                        <a:pt x="897883" y="482967"/>
                      </a:lnTo>
                      <a:close/>
                    </a:path>
                  </a:pathLst>
                </a:custGeom>
                <a:solidFill>
                  <a:schemeClr val="dk1"/>
                </a:solid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8" name="Google Shape;258;p25"/>
              <p:cNvSpPr/>
              <p:nvPr/>
            </p:nvSpPr>
            <p:spPr>
              <a:xfrm>
                <a:off x="7760668" y="2958055"/>
                <a:ext cx="56501" cy="78573"/>
              </a:xfrm>
              <a:custGeom>
                <a:avLst/>
                <a:gdLst/>
                <a:ahLst/>
                <a:cxnLst/>
                <a:rect l="l" t="t" r="r" b="b"/>
                <a:pathLst>
                  <a:path w="140375" h="195212" extrusionOk="0">
                    <a:moveTo>
                      <a:pt x="0" y="0"/>
                    </a:moveTo>
                    <a:lnTo>
                      <a:pt x="140375" y="195213"/>
                    </a:lnTo>
                    <a:cubicBezTo>
                      <a:pt x="120775" y="115225"/>
                      <a:pt x="69285" y="43650"/>
                      <a:pt x="0" y="0"/>
                    </a:cubicBezTo>
                    <a:close/>
                  </a:path>
                </a:pathLst>
              </a:custGeom>
              <a:noFill/>
              <a:ln w="13200" cap="rnd" cmpd="sng">
                <a:solidFill>
                  <a:srgbClr val="2400C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5"/>
              <p:cNvSpPr/>
              <p:nvPr/>
            </p:nvSpPr>
            <p:spPr>
              <a:xfrm>
                <a:off x="7820880" y="2991940"/>
                <a:ext cx="17146" cy="71623"/>
              </a:xfrm>
              <a:custGeom>
                <a:avLst/>
                <a:gdLst/>
                <a:ahLst/>
                <a:cxnLst/>
                <a:rect l="l" t="t" r="r" b="b"/>
                <a:pathLst>
                  <a:path w="42600" h="177946" extrusionOk="0">
                    <a:moveTo>
                      <a:pt x="0" y="0"/>
                    </a:moveTo>
                    <a:lnTo>
                      <a:pt x="42593" y="177947"/>
                    </a:lnTo>
                    <a:cubicBezTo>
                      <a:pt x="42989" y="116326"/>
                      <a:pt x="28189" y="54662"/>
                      <a:pt x="0" y="0"/>
                    </a:cubicBezTo>
                    <a:close/>
                  </a:path>
                </a:pathLst>
              </a:custGeom>
              <a:noFill/>
              <a:ln w="13200" cap="rnd" cmpd="sng">
                <a:solidFill>
                  <a:srgbClr val="2400CE"/>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6982006" y="2324514"/>
                <a:ext cx="107293" cy="114597"/>
              </a:xfrm>
              <a:custGeom>
                <a:avLst/>
                <a:gdLst/>
                <a:ahLst/>
                <a:cxnLst/>
                <a:rect l="l" t="t" r="r" b="b"/>
                <a:pathLst>
                  <a:path w="266567" h="284714" extrusionOk="0">
                    <a:moveTo>
                      <a:pt x="0" y="284715"/>
                    </a:moveTo>
                    <a:lnTo>
                      <a:pt x="266568" y="0"/>
                    </a:lnTo>
                    <a:cubicBezTo>
                      <a:pt x="266568" y="0"/>
                      <a:pt x="44531" y="127690"/>
                      <a:pt x="0" y="284715"/>
                    </a:cubicBezTo>
                    <a:close/>
                  </a:path>
                </a:pathLst>
              </a:custGeom>
              <a:noFill/>
              <a:ln w="132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a:off x="6576600" y="2527200"/>
                <a:ext cx="99850" cy="201000"/>
              </a:xfrm>
              <a:custGeom>
                <a:avLst/>
                <a:gdLst/>
                <a:ahLst/>
                <a:cxnLst/>
                <a:rect l="l" t="t" r="r" b="b"/>
                <a:pathLst>
                  <a:path w="3994" h="8040" extrusionOk="0">
                    <a:moveTo>
                      <a:pt x="512" y="2099"/>
                    </a:moveTo>
                    <a:lnTo>
                      <a:pt x="3994" y="0"/>
                    </a:lnTo>
                    <a:lnTo>
                      <a:pt x="819" y="8040"/>
                    </a:lnTo>
                    <a:lnTo>
                      <a:pt x="0" y="6401"/>
                    </a:lnTo>
                    <a:close/>
                  </a:path>
                </a:pathLst>
              </a:custGeom>
              <a:solidFill>
                <a:schemeClr val="lt1"/>
              </a:solidFill>
              <a:ln>
                <a:noFill/>
              </a:ln>
            </p:spPr>
            <p:txBody>
              <a:bodyPr/>
              <a:lstStyle/>
              <a:p>
                <a:endParaRPr lang="en-US"/>
              </a:p>
            </p:txBody>
          </p:sp>
        </p:grpSp>
        <p:sp>
          <p:nvSpPr>
            <p:cNvPr id="262" name="Google Shape;262;p25"/>
            <p:cNvSpPr/>
            <p:nvPr/>
          </p:nvSpPr>
          <p:spPr>
            <a:xfrm>
              <a:off x="7264202" y="1501826"/>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25"/>
          <p:cNvGrpSpPr/>
          <p:nvPr/>
        </p:nvGrpSpPr>
        <p:grpSpPr>
          <a:xfrm>
            <a:off x="5490949" y="2519810"/>
            <a:ext cx="1306766" cy="1198233"/>
            <a:chOff x="5490949" y="2519810"/>
            <a:chExt cx="1306766" cy="1198233"/>
          </a:xfrm>
        </p:grpSpPr>
        <p:sp>
          <p:nvSpPr>
            <p:cNvPr id="264" name="Google Shape;264;p25"/>
            <p:cNvSpPr/>
            <p:nvPr/>
          </p:nvSpPr>
          <p:spPr>
            <a:xfrm>
              <a:off x="5490949" y="2519810"/>
              <a:ext cx="1306766" cy="664737"/>
            </a:xfrm>
            <a:custGeom>
              <a:avLst/>
              <a:gdLst/>
              <a:ahLst/>
              <a:cxnLst/>
              <a:rect l="l" t="t" r="r" b="b"/>
              <a:pathLst>
                <a:path w="1156430" h="588263" extrusionOk="0">
                  <a:moveTo>
                    <a:pt x="1010603" y="296894"/>
                  </a:moveTo>
                  <a:lnTo>
                    <a:pt x="998220" y="296894"/>
                  </a:lnTo>
                  <a:cubicBezTo>
                    <a:pt x="998220" y="230124"/>
                    <a:pt x="944118" y="176022"/>
                    <a:pt x="877348" y="176022"/>
                  </a:cubicBezTo>
                  <a:cubicBezTo>
                    <a:pt x="852583" y="176022"/>
                    <a:pt x="829628" y="183451"/>
                    <a:pt x="810482" y="196215"/>
                  </a:cubicBezTo>
                  <a:cubicBezTo>
                    <a:pt x="791718" y="84868"/>
                    <a:pt x="694849" y="0"/>
                    <a:pt x="578168" y="0"/>
                  </a:cubicBezTo>
                  <a:cubicBezTo>
                    <a:pt x="483679" y="0"/>
                    <a:pt x="402241" y="55626"/>
                    <a:pt x="364712" y="135826"/>
                  </a:cubicBezTo>
                  <a:cubicBezTo>
                    <a:pt x="347567" y="130778"/>
                    <a:pt x="329470" y="128016"/>
                    <a:pt x="310706" y="128016"/>
                  </a:cubicBezTo>
                  <a:cubicBezTo>
                    <a:pt x="211931" y="128016"/>
                    <a:pt x="130588" y="202978"/>
                    <a:pt x="120491" y="299085"/>
                  </a:cubicBezTo>
                  <a:cubicBezTo>
                    <a:pt x="52007" y="310991"/>
                    <a:pt x="0" y="370713"/>
                    <a:pt x="0" y="442532"/>
                  </a:cubicBezTo>
                  <a:lnTo>
                    <a:pt x="0" y="442532"/>
                  </a:lnTo>
                  <a:cubicBezTo>
                    <a:pt x="0" y="523018"/>
                    <a:pt x="65246" y="588264"/>
                    <a:pt x="145733" y="588264"/>
                  </a:cubicBezTo>
                  <a:lnTo>
                    <a:pt x="1010698" y="588264"/>
                  </a:lnTo>
                  <a:cubicBezTo>
                    <a:pt x="1091184" y="588264"/>
                    <a:pt x="1156430" y="523018"/>
                    <a:pt x="1156430" y="442532"/>
                  </a:cubicBezTo>
                  <a:lnTo>
                    <a:pt x="1156430" y="442532"/>
                  </a:lnTo>
                  <a:cubicBezTo>
                    <a:pt x="1156430" y="362045"/>
                    <a:pt x="1091184" y="296799"/>
                    <a:pt x="1010698" y="29679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5701884" y="3184552"/>
              <a:ext cx="182120" cy="278215"/>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5"/>
            <p:cNvSpPr/>
            <p:nvPr/>
          </p:nvSpPr>
          <p:spPr>
            <a:xfrm>
              <a:off x="5968318" y="3340719"/>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67" name="Google Shape;267;p25"/>
          <p:cNvPicPr preferRelativeResize="0"/>
          <p:nvPr/>
        </p:nvPicPr>
        <p:blipFill rotWithShape="1">
          <a:blip r:embed="rId3">
            <a:alphaModFix/>
          </a:blip>
          <a:srcRect l="7483" t="16410" r="12560" b="16113"/>
          <a:stretch/>
        </p:blipFill>
        <p:spPr>
          <a:xfrm>
            <a:off x="889004" y="1695756"/>
            <a:ext cx="3679476" cy="875994"/>
          </a:xfrm>
          <a:prstGeom prst="rect">
            <a:avLst/>
          </a:prstGeom>
          <a:noFill/>
          <a:ln>
            <a:noFill/>
          </a:ln>
        </p:spPr>
      </p:pic>
      <p:sp>
        <p:nvSpPr>
          <p:cNvPr id="268" name="Google Shape;268;p25"/>
          <p:cNvSpPr txBox="1">
            <a:spLocks noGrp="1"/>
          </p:cNvSpPr>
          <p:nvPr>
            <p:ph type="ctrTitle"/>
          </p:nvPr>
        </p:nvSpPr>
        <p:spPr>
          <a:xfrm>
            <a:off x="478171" y="1301388"/>
            <a:ext cx="4789145" cy="38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err="1"/>
              <a:t>Normalisasi</a:t>
            </a:r>
            <a:r>
              <a:rPr lang="en-US" sz="2400" dirty="0"/>
              <a:t> Database </a:t>
            </a:r>
            <a:r>
              <a:rPr lang="en-US" sz="2400" dirty="0" err="1"/>
              <a:t>Aplikasi</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title"/>
          </p:nvPr>
        </p:nvSpPr>
        <p:spPr>
          <a:xfrm>
            <a:off x="2503525" y="2265769"/>
            <a:ext cx="7713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505" name="Google Shape;505;p34"/>
          <p:cNvSpPr txBox="1">
            <a:spLocks noGrp="1"/>
          </p:cNvSpPr>
          <p:nvPr>
            <p:ph type="title" idx="2"/>
          </p:nvPr>
        </p:nvSpPr>
        <p:spPr>
          <a:xfrm>
            <a:off x="5618275" y="1442194"/>
            <a:ext cx="1484400" cy="9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506" name="Google Shape;506;p34"/>
          <p:cNvSpPr/>
          <p:nvPr/>
        </p:nvSpPr>
        <p:spPr>
          <a:xfrm>
            <a:off x="7499726" y="398701"/>
            <a:ext cx="862190" cy="81509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4"/>
          <p:cNvSpPr/>
          <p:nvPr/>
        </p:nvSpPr>
        <p:spPr>
          <a:xfrm>
            <a:off x="503380" y="362748"/>
            <a:ext cx="1255472" cy="1270677"/>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8" name="Google Shape;508;p34"/>
          <p:cNvGrpSpPr/>
          <p:nvPr/>
        </p:nvGrpSpPr>
        <p:grpSpPr>
          <a:xfrm>
            <a:off x="940623" y="1442191"/>
            <a:ext cx="3632060" cy="2945210"/>
            <a:chOff x="5042025" y="1173477"/>
            <a:chExt cx="3685125" cy="3082698"/>
          </a:xfrm>
        </p:grpSpPr>
        <p:sp>
          <p:nvSpPr>
            <p:cNvPr id="509" name="Google Shape;509;p34"/>
            <p:cNvSpPr/>
            <p:nvPr/>
          </p:nvSpPr>
          <p:spPr>
            <a:xfrm flipH="1">
              <a:off x="6182859" y="1173477"/>
              <a:ext cx="2544292" cy="2796546"/>
            </a:xfrm>
            <a:custGeom>
              <a:avLst/>
              <a:gdLst/>
              <a:ahLst/>
              <a:cxnLst/>
              <a:rect l="l" t="t" r="r" b="b"/>
              <a:pathLst>
                <a:path w="57320" h="63003" extrusionOk="0">
                  <a:moveTo>
                    <a:pt x="47963" y="1"/>
                  </a:moveTo>
                  <a:cubicBezTo>
                    <a:pt x="47752" y="1"/>
                    <a:pt x="47540" y="23"/>
                    <a:pt x="47336" y="64"/>
                  </a:cubicBezTo>
                  <a:cubicBezTo>
                    <a:pt x="46536" y="227"/>
                    <a:pt x="45811" y="643"/>
                    <a:pt x="45098" y="1041"/>
                  </a:cubicBezTo>
                  <a:cubicBezTo>
                    <a:pt x="37160" y="5470"/>
                    <a:pt x="27924" y="9214"/>
                    <a:pt x="18843" y="9647"/>
                  </a:cubicBezTo>
                  <a:cubicBezTo>
                    <a:pt x="17268" y="9722"/>
                    <a:pt x="15727" y="10375"/>
                    <a:pt x="14578" y="11454"/>
                  </a:cubicBezTo>
                  <a:cubicBezTo>
                    <a:pt x="13427" y="12533"/>
                    <a:pt x="12417" y="14039"/>
                    <a:pt x="12246" y="15607"/>
                  </a:cubicBezTo>
                  <a:cubicBezTo>
                    <a:pt x="0" y="21676"/>
                    <a:pt x="16953" y="44908"/>
                    <a:pt x="16953" y="44908"/>
                  </a:cubicBezTo>
                  <a:lnTo>
                    <a:pt x="17675" y="63002"/>
                  </a:lnTo>
                  <a:lnTo>
                    <a:pt x="42495" y="63002"/>
                  </a:lnTo>
                  <a:lnTo>
                    <a:pt x="40478" y="52486"/>
                  </a:lnTo>
                  <a:lnTo>
                    <a:pt x="51486" y="51340"/>
                  </a:lnTo>
                  <a:cubicBezTo>
                    <a:pt x="52416" y="51245"/>
                    <a:pt x="53255" y="50737"/>
                    <a:pt x="53775" y="49960"/>
                  </a:cubicBezTo>
                  <a:lnTo>
                    <a:pt x="54197" y="49325"/>
                  </a:lnTo>
                  <a:cubicBezTo>
                    <a:pt x="54611" y="48704"/>
                    <a:pt x="54790" y="47955"/>
                    <a:pt x="54703" y="47215"/>
                  </a:cubicBezTo>
                  <a:lnTo>
                    <a:pt x="53583" y="37794"/>
                  </a:lnTo>
                  <a:lnTo>
                    <a:pt x="56318" y="36035"/>
                  </a:lnTo>
                  <a:lnTo>
                    <a:pt x="56317" y="36035"/>
                  </a:lnTo>
                  <a:cubicBezTo>
                    <a:pt x="57178" y="35481"/>
                    <a:pt x="57319" y="34280"/>
                    <a:pt x="56612" y="33543"/>
                  </a:cubicBezTo>
                  <a:lnTo>
                    <a:pt x="52520" y="29276"/>
                  </a:lnTo>
                  <a:lnTo>
                    <a:pt x="49188" y="16758"/>
                  </a:lnTo>
                  <a:cubicBezTo>
                    <a:pt x="51680" y="15264"/>
                    <a:pt x="53436" y="13306"/>
                    <a:pt x="55009" y="10863"/>
                  </a:cubicBezTo>
                  <a:cubicBezTo>
                    <a:pt x="55465" y="10156"/>
                    <a:pt x="55889" y="9347"/>
                    <a:pt x="55772" y="8513"/>
                  </a:cubicBezTo>
                  <a:cubicBezTo>
                    <a:pt x="55673" y="7805"/>
                    <a:pt x="54882" y="7022"/>
                    <a:pt x="54179" y="7022"/>
                  </a:cubicBezTo>
                  <a:cubicBezTo>
                    <a:pt x="54055" y="7022"/>
                    <a:pt x="53934" y="7046"/>
                    <a:pt x="53821" y="7099"/>
                  </a:cubicBezTo>
                  <a:cubicBezTo>
                    <a:pt x="54423" y="6239"/>
                    <a:pt x="54746" y="5155"/>
                    <a:pt x="54567" y="4120"/>
                  </a:cubicBezTo>
                  <a:cubicBezTo>
                    <a:pt x="54388" y="3084"/>
                    <a:pt x="53661" y="2129"/>
                    <a:pt x="52661" y="1805"/>
                  </a:cubicBezTo>
                  <a:cubicBezTo>
                    <a:pt x="52428" y="1729"/>
                    <a:pt x="52164" y="1692"/>
                    <a:pt x="51891" y="1692"/>
                  </a:cubicBezTo>
                  <a:cubicBezTo>
                    <a:pt x="51187" y="1692"/>
                    <a:pt x="50417" y="1937"/>
                    <a:pt x="49935" y="2387"/>
                  </a:cubicBezTo>
                  <a:cubicBezTo>
                    <a:pt x="50204" y="1836"/>
                    <a:pt x="50068" y="1078"/>
                    <a:pt x="49621" y="622"/>
                  </a:cubicBezTo>
                  <a:cubicBezTo>
                    <a:pt x="49194" y="187"/>
                    <a:pt x="48580" y="1"/>
                    <a:pt x="47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flipH="1">
              <a:off x="6632177" y="1270388"/>
              <a:ext cx="1571451" cy="1327453"/>
            </a:xfrm>
            <a:custGeom>
              <a:avLst/>
              <a:gdLst/>
              <a:ahLst/>
              <a:cxnLst/>
              <a:rect l="l" t="t" r="r" b="b"/>
              <a:pathLst>
                <a:path w="35403" h="29906" fill="none" extrusionOk="0">
                  <a:moveTo>
                    <a:pt x="7072" y="4709"/>
                  </a:moveTo>
                  <a:lnTo>
                    <a:pt x="18799" y="363"/>
                  </a:lnTo>
                  <a:cubicBezTo>
                    <a:pt x="19776" y="0"/>
                    <a:pt x="20867" y="126"/>
                    <a:pt x="21735" y="702"/>
                  </a:cubicBezTo>
                  <a:lnTo>
                    <a:pt x="33709" y="8634"/>
                  </a:lnTo>
                  <a:cubicBezTo>
                    <a:pt x="34856" y="9392"/>
                    <a:pt x="35403" y="10788"/>
                    <a:pt x="35078" y="12124"/>
                  </a:cubicBezTo>
                  <a:lnTo>
                    <a:pt x="31868" y="25319"/>
                  </a:lnTo>
                  <a:cubicBezTo>
                    <a:pt x="31544" y="26648"/>
                    <a:pt x="30424" y="27634"/>
                    <a:pt x="29064" y="27788"/>
                  </a:cubicBezTo>
                  <a:lnTo>
                    <a:pt x="12923" y="29613"/>
                  </a:lnTo>
                  <a:cubicBezTo>
                    <a:pt x="10329" y="29906"/>
                    <a:pt x="8459" y="27186"/>
                    <a:pt x="9661" y="24868"/>
                  </a:cubicBezTo>
                  <a:lnTo>
                    <a:pt x="16229" y="12217"/>
                  </a:lnTo>
                  <a:cubicBezTo>
                    <a:pt x="16841" y="11037"/>
                    <a:pt x="18109" y="10347"/>
                    <a:pt x="19433" y="10473"/>
                  </a:cubicBezTo>
                  <a:lnTo>
                    <a:pt x="19433" y="10473"/>
                  </a:lnTo>
                  <a:cubicBezTo>
                    <a:pt x="22024" y="10719"/>
                    <a:pt x="23298" y="13751"/>
                    <a:pt x="21659" y="15773"/>
                  </a:cubicBezTo>
                  <a:lnTo>
                    <a:pt x="18931" y="19140"/>
                  </a:lnTo>
                  <a:cubicBezTo>
                    <a:pt x="18263" y="19965"/>
                    <a:pt x="17236" y="20412"/>
                    <a:pt x="16178" y="20341"/>
                  </a:cubicBezTo>
                  <a:lnTo>
                    <a:pt x="8153" y="19802"/>
                  </a:lnTo>
                  <a:cubicBezTo>
                    <a:pt x="6067" y="19662"/>
                    <a:pt x="4650" y="17624"/>
                    <a:pt x="5244" y="15619"/>
                  </a:cubicBezTo>
                  <a:lnTo>
                    <a:pt x="6169" y="12506"/>
                  </a:lnTo>
                  <a:cubicBezTo>
                    <a:pt x="6468" y="11498"/>
                    <a:pt x="7235" y="10696"/>
                    <a:pt x="8229" y="10353"/>
                  </a:cubicBezTo>
                  <a:lnTo>
                    <a:pt x="21677" y="5698"/>
                  </a:lnTo>
                  <a:cubicBezTo>
                    <a:pt x="22757" y="5324"/>
                    <a:pt x="23955" y="5543"/>
                    <a:pt x="24832" y="6276"/>
                  </a:cubicBezTo>
                  <a:lnTo>
                    <a:pt x="29172" y="9895"/>
                  </a:lnTo>
                  <a:cubicBezTo>
                    <a:pt x="30335" y="10865"/>
                    <a:pt x="30678" y="12509"/>
                    <a:pt x="29999" y="13863"/>
                  </a:cubicBezTo>
                  <a:lnTo>
                    <a:pt x="24961" y="23907"/>
                  </a:lnTo>
                  <a:cubicBezTo>
                    <a:pt x="24408" y="25008"/>
                    <a:pt x="23285" y="25703"/>
                    <a:pt x="22055" y="25707"/>
                  </a:cubicBezTo>
                  <a:lnTo>
                    <a:pt x="4337" y="25763"/>
                  </a:lnTo>
                  <a:cubicBezTo>
                    <a:pt x="3603" y="25765"/>
                    <a:pt x="2893" y="25520"/>
                    <a:pt x="2316" y="25069"/>
                  </a:cubicBezTo>
                  <a:lnTo>
                    <a:pt x="1520" y="24446"/>
                  </a:lnTo>
                  <a:cubicBezTo>
                    <a:pt x="435" y="23597"/>
                    <a:pt x="0" y="22158"/>
                    <a:pt x="434" y="20852"/>
                  </a:cubicBezTo>
                  <a:lnTo>
                    <a:pt x="5108" y="6742"/>
                  </a:lnTo>
                  <a:cubicBezTo>
                    <a:pt x="5420" y="5802"/>
                    <a:pt x="6142" y="5053"/>
                    <a:pt x="7072" y="4709"/>
                  </a:cubicBezTo>
                  <a:close/>
                </a:path>
              </a:pathLst>
            </a:custGeom>
            <a:solidFill>
              <a:schemeClr val="dk2"/>
            </a:solid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34"/>
            <p:cNvGrpSpPr/>
            <p:nvPr/>
          </p:nvGrpSpPr>
          <p:grpSpPr>
            <a:xfrm>
              <a:off x="5042025" y="3465675"/>
              <a:ext cx="1185900" cy="790500"/>
              <a:chOff x="4996950" y="1012875"/>
              <a:chExt cx="1185900" cy="790500"/>
            </a:xfrm>
          </p:grpSpPr>
          <p:sp>
            <p:nvSpPr>
              <p:cNvPr id="512" name="Google Shape;512;p34"/>
              <p:cNvSpPr/>
              <p:nvPr/>
            </p:nvSpPr>
            <p:spPr>
              <a:xfrm flipH="1">
                <a:off x="4996950" y="1012875"/>
                <a:ext cx="1185900" cy="790500"/>
              </a:xfrm>
              <a:prstGeom prst="wedgeEllipseCallout">
                <a:avLst>
                  <a:gd name="adj1" fmla="val -42088"/>
                  <a:gd name="adj2" fmla="val -6106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34"/>
              <p:cNvGrpSpPr/>
              <p:nvPr/>
            </p:nvGrpSpPr>
            <p:grpSpPr>
              <a:xfrm>
                <a:off x="5393308" y="1372425"/>
                <a:ext cx="393184" cy="71400"/>
                <a:chOff x="5393201" y="1372326"/>
                <a:chExt cx="393184" cy="71400"/>
              </a:xfrm>
            </p:grpSpPr>
            <p:sp>
              <p:nvSpPr>
                <p:cNvPr id="514" name="Google Shape;514;p34"/>
                <p:cNvSpPr/>
                <p:nvPr/>
              </p:nvSpPr>
              <p:spPr>
                <a:xfrm>
                  <a:off x="5393201" y="1372326"/>
                  <a:ext cx="71400" cy="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5554093" y="1372326"/>
                  <a:ext cx="71400" cy="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5714985" y="1372326"/>
                  <a:ext cx="71400" cy="71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517" name="Google Shape;517;p34"/>
          <p:cNvPicPr preferRelativeResize="0"/>
          <p:nvPr/>
        </p:nvPicPr>
        <p:blipFill rotWithShape="1">
          <a:blip r:embed="rId3">
            <a:alphaModFix/>
          </a:blip>
          <a:srcRect l="7483" t="16410" r="12560" b="16113"/>
          <a:stretch/>
        </p:blipFill>
        <p:spPr>
          <a:xfrm>
            <a:off x="4775688" y="3107556"/>
            <a:ext cx="3169574" cy="90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5"/>
          <p:cNvSpPr txBox="1">
            <a:spLocks noGrp="1"/>
          </p:cNvSpPr>
          <p:nvPr>
            <p:ph type="subTitle" idx="4"/>
          </p:nvPr>
        </p:nvSpPr>
        <p:spPr>
          <a:xfrm>
            <a:off x="76502" y="1982324"/>
            <a:ext cx="2247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Analisis Kebutuhan</a:t>
            </a:r>
            <a:endParaRPr/>
          </a:p>
        </p:txBody>
      </p:sp>
      <p:sp>
        <p:nvSpPr>
          <p:cNvPr id="523" name="Google Shape;523;p35"/>
          <p:cNvSpPr txBox="1">
            <a:spLocks noGrp="1"/>
          </p:cNvSpPr>
          <p:nvPr>
            <p:ph type="subTitle" idx="5"/>
          </p:nvPr>
        </p:nvSpPr>
        <p:spPr>
          <a:xfrm>
            <a:off x="2323798" y="1982325"/>
            <a:ext cx="2248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Application Development</a:t>
            </a:r>
            <a:endParaRPr/>
          </a:p>
        </p:txBody>
      </p:sp>
      <p:sp>
        <p:nvSpPr>
          <p:cNvPr id="524" name="Google Shape;524;p35"/>
          <p:cNvSpPr txBox="1">
            <a:spLocks noGrp="1"/>
          </p:cNvSpPr>
          <p:nvPr>
            <p:ph type="subTitle" idx="1"/>
          </p:nvPr>
        </p:nvSpPr>
        <p:spPr>
          <a:xfrm>
            <a:off x="76502" y="2433826"/>
            <a:ext cx="22473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Jemari menganalisis kebutuhan &amp; tantangan user dalam curhat/konsultasi online.</a:t>
            </a:r>
            <a:endParaRPr sz="1300"/>
          </a:p>
        </p:txBody>
      </p:sp>
      <p:sp>
        <p:nvSpPr>
          <p:cNvPr id="525" name="Google Shape;525;p35"/>
          <p:cNvSpPr txBox="1">
            <a:spLocks noGrp="1"/>
          </p:cNvSpPr>
          <p:nvPr>
            <p:ph type="subTitle" idx="2"/>
          </p:nvPr>
        </p:nvSpPr>
        <p:spPr>
          <a:xfrm>
            <a:off x="2323795" y="2433823"/>
            <a:ext cx="22482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Jemari berkolaborasi dengan mahasiswa/i psikologi &amp; software developer dalam mengembangkan aplikasi interaktif berbasis Agile Software Development.</a:t>
            </a:r>
            <a:endParaRPr sz="1300"/>
          </a:p>
        </p:txBody>
      </p:sp>
      <p:sp>
        <p:nvSpPr>
          <p:cNvPr id="526" name="Google Shape;526;p35"/>
          <p:cNvSpPr/>
          <p:nvPr/>
        </p:nvSpPr>
        <p:spPr>
          <a:xfrm>
            <a:off x="313828" y="4229143"/>
            <a:ext cx="802542" cy="75870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5"/>
          <p:cNvSpPr txBox="1">
            <a:spLocks noGrp="1"/>
          </p:cNvSpPr>
          <p:nvPr>
            <p:ph type="title"/>
          </p:nvPr>
        </p:nvSpPr>
        <p:spPr>
          <a:xfrm>
            <a:off x="720000" y="9435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528" name="Google Shape;528;p35"/>
          <p:cNvSpPr txBox="1">
            <a:spLocks noGrp="1"/>
          </p:cNvSpPr>
          <p:nvPr>
            <p:ph type="subTitle" idx="4"/>
          </p:nvPr>
        </p:nvSpPr>
        <p:spPr>
          <a:xfrm>
            <a:off x="4572002" y="1982324"/>
            <a:ext cx="2247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Integrasi</a:t>
            </a:r>
            <a:endParaRPr/>
          </a:p>
          <a:p>
            <a:pPr marL="0" lvl="0" indent="0" algn="ctr" rtl="0">
              <a:spcBef>
                <a:spcPts val="0"/>
              </a:spcBef>
              <a:spcAft>
                <a:spcPts val="0"/>
              </a:spcAft>
              <a:buNone/>
            </a:pPr>
            <a:r>
              <a:rPr lang="en"/>
              <a:t>AI</a:t>
            </a:r>
            <a:endParaRPr/>
          </a:p>
        </p:txBody>
      </p:sp>
      <p:sp>
        <p:nvSpPr>
          <p:cNvPr id="529" name="Google Shape;529;p35"/>
          <p:cNvSpPr txBox="1">
            <a:spLocks noGrp="1"/>
          </p:cNvSpPr>
          <p:nvPr>
            <p:ph type="subTitle" idx="5"/>
          </p:nvPr>
        </p:nvSpPr>
        <p:spPr>
          <a:xfrm>
            <a:off x="6819298" y="1982325"/>
            <a:ext cx="2248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Uji Coba &amp; Evaluasi</a:t>
            </a:r>
            <a:endParaRPr/>
          </a:p>
        </p:txBody>
      </p:sp>
      <p:sp>
        <p:nvSpPr>
          <p:cNvPr id="530" name="Google Shape;530;p35"/>
          <p:cNvSpPr txBox="1">
            <a:spLocks noGrp="1"/>
          </p:cNvSpPr>
          <p:nvPr>
            <p:ph type="subTitle" idx="1"/>
          </p:nvPr>
        </p:nvSpPr>
        <p:spPr>
          <a:xfrm>
            <a:off x="4572002" y="2433826"/>
            <a:ext cx="22473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Jemari memanfaatkan AI (NLP Algorithm, Machine Learning, Emotion AI) dalam menganalisis user chat guna memperoleh user profile lebih lanjut.</a:t>
            </a:r>
            <a:endParaRPr sz="1300"/>
          </a:p>
        </p:txBody>
      </p:sp>
      <p:sp>
        <p:nvSpPr>
          <p:cNvPr id="531" name="Google Shape;531;p35"/>
          <p:cNvSpPr txBox="1">
            <a:spLocks noGrp="1"/>
          </p:cNvSpPr>
          <p:nvPr>
            <p:ph type="subTitle" idx="2"/>
          </p:nvPr>
        </p:nvSpPr>
        <p:spPr>
          <a:xfrm>
            <a:off x="6819295" y="2433823"/>
            <a:ext cx="22482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Tim Jemari teratur meningkatkan performa aplikasi &amp; mengevaluasi berdasarkan user feedback.</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6"/>
          <p:cNvSpPr txBox="1">
            <a:spLocks noGrp="1"/>
          </p:cNvSpPr>
          <p:nvPr>
            <p:ph type="title"/>
          </p:nvPr>
        </p:nvSpPr>
        <p:spPr>
          <a:xfrm>
            <a:off x="-95675" y="2814075"/>
            <a:ext cx="54681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Evaluasi</a:t>
            </a:r>
            <a:endParaRPr/>
          </a:p>
        </p:txBody>
      </p:sp>
      <p:sp>
        <p:nvSpPr>
          <p:cNvPr id="537" name="Google Shape;537;p36"/>
          <p:cNvSpPr txBox="1">
            <a:spLocks noGrp="1"/>
          </p:cNvSpPr>
          <p:nvPr>
            <p:ph type="title" idx="2"/>
          </p:nvPr>
        </p:nvSpPr>
        <p:spPr>
          <a:xfrm>
            <a:off x="1896175" y="1736300"/>
            <a:ext cx="1484400" cy="9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538" name="Google Shape;538;p36"/>
          <p:cNvSpPr/>
          <p:nvPr/>
        </p:nvSpPr>
        <p:spPr>
          <a:xfrm>
            <a:off x="6537601" y="162726"/>
            <a:ext cx="862190" cy="81509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6"/>
          <p:cNvSpPr/>
          <p:nvPr/>
        </p:nvSpPr>
        <p:spPr>
          <a:xfrm>
            <a:off x="-95670" y="465623"/>
            <a:ext cx="1255472" cy="1270677"/>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0" name="Google Shape;540;p36"/>
          <p:cNvGrpSpPr/>
          <p:nvPr/>
        </p:nvGrpSpPr>
        <p:grpSpPr>
          <a:xfrm>
            <a:off x="4834013" y="1935622"/>
            <a:ext cx="2122503" cy="4803368"/>
            <a:chOff x="5552824" y="1746480"/>
            <a:chExt cx="2698326" cy="5168246"/>
          </a:xfrm>
        </p:grpSpPr>
        <p:sp>
          <p:nvSpPr>
            <p:cNvPr id="541" name="Google Shape;541;p36"/>
            <p:cNvSpPr/>
            <p:nvPr/>
          </p:nvSpPr>
          <p:spPr>
            <a:xfrm>
              <a:off x="5552824" y="1746480"/>
              <a:ext cx="1653518" cy="2214203"/>
            </a:xfrm>
            <a:custGeom>
              <a:avLst/>
              <a:gdLst/>
              <a:ahLst/>
              <a:cxnLst/>
              <a:rect l="l" t="t" r="r" b="b"/>
              <a:pathLst>
                <a:path w="24454" h="32746" extrusionOk="0">
                  <a:moveTo>
                    <a:pt x="16606" y="1"/>
                  </a:moveTo>
                  <a:cubicBezTo>
                    <a:pt x="16069" y="1"/>
                    <a:pt x="15532" y="44"/>
                    <a:pt x="15001" y="133"/>
                  </a:cubicBezTo>
                  <a:cubicBezTo>
                    <a:pt x="11335" y="744"/>
                    <a:pt x="8110" y="3496"/>
                    <a:pt x="6926" y="7019"/>
                  </a:cubicBezTo>
                  <a:cubicBezTo>
                    <a:pt x="5463" y="11374"/>
                    <a:pt x="6934" y="16553"/>
                    <a:pt x="4529" y="20469"/>
                  </a:cubicBezTo>
                  <a:cubicBezTo>
                    <a:pt x="3761" y="21719"/>
                    <a:pt x="2655" y="22722"/>
                    <a:pt x="1723" y="23854"/>
                  </a:cubicBezTo>
                  <a:cubicBezTo>
                    <a:pt x="790" y="24988"/>
                    <a:pt x="1" y="26359"/>
                    <a:pt x="62" y="27825"/>
                  </a:cubicBezTo>
                  <a:cubicBezTo>
                    <a:pt x="120" y="29188"/>
                    <a:pt x="978" y="30488"/>
                    <a:pt x="2210" y="31076"/>
                  </a:cubicBezTo>
                  <a:cubicBezTo>
                    <a:pt x="2711" y="31315"/>
                    <a:pt x="3265" y="31432"/>
                    <a:pt x="3820" y="31432"/>
                  </a:cubicBezTo>
                  <a:cubicBezTo>
                    <a:pt x="4628" y="31432"/>
                    <a:pt x="5438" y="31184"/>
                    <a:pt x="6089" y="30701"/>
                  </a:cubicBezTo>
                  <a:cubicBezTo>
                    <a:pt x="6708" y="31685"/>
                    <a:pt x="7825" y="32301"/>
                    <a:pt x="8977" y="32456"/>
                  </a:cubicBezTo>
                  <a:cubicBezTo>
                    <a:pt x="9147" y="32479"/>
                    <a:pt x="9318" y="32490"/>
                    <a:pt x="9490" y="32490"/>
                  </a:cubicBezTo>
                  <a:cubicBezTo>
                    <a:pt x="10479" y="32490"/>
                    <a:pt x="11467" y="32117"/>
                    <a:pt x="12198" y="31449"/>
                  </a:cubicBezTo>
                  <a:cubicBezTo>
                    <a:pt x="13017" y="32320"/>
                    <a:pt x="14332" y="32745"/>
                    <a:pt x="15583" y="32745"/>
                  </a:cubicBezTo>
                  <a:cubicBezTo>
                    <a:pt x="15932" y="32745"/>
                    <a:pt x="16276" y="32712"/>
                    <a:pt x="16603" y="32646"/>
                  </a:cubicBezTo>
                  <a:cubicBezTo>
                    <a:pt x="18102" y="32344"/>
                    <a:pt x="19430" y="31480"/>
                    <a:pt x="20584" y="30476"/>
                  </a:cubicBezTo>
                  <a:cubicBezTo>
                    <a:pt x="21056" y="30466"/>
                    <a:pt x="21548" y="30455"/>
                    <a:pt x="22034" y="30446"/>
                  </a:cubicBezTo>
                  <a:cubicBezTo>
                    <a:pt x="22146" y="29456"/>
                    <a:pt x="22279" y="28468"/>
                    <a:pt x="22415" y="27482"/>
                  </a:cubicBezTo>
                  <a:cubicBezTo>
                    <a:pt x="22703" y="25401"/>
                    <a:pt x="23002" y="23317"/>
                    <a:pt x="23113" y="21217"/>
                  </a:cubicBezTo>
                  <a:cubicBezTo>
                    <a:pt x="23225" y="19112"/>
                    <a:pt x="23253" y="17004"/>
                    <a:pt x="23310" y="14897"/>
                  </a:cubicBezTo>
                  <a:cubicBezTo>
                    <a:pt x="23414" y="11080"/>
                    <a:pt x="23616" y="7245"/>
                    <a:pt x="24453" y="3512"/>
                  </a:cubicBezTo>
                  <a:cubicBezTo>
                    <a:pt x="22499" y="1301"/>
                    <a:pt x="19554" y="1"/>
                    <a:pt x="16606"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6157522" y="1974349"/>
              <a:ext cx="1247475" cy="1561288"/>
            </a:xfrm>
            <a:custGeom>
              <a:avLst/>
              <a:gdLst/>
              <a:ahLst/>
              <a:cxnLst/>
              <a:rect l="l" t="t" r="r" b="b"/>
              <a:pathLst>
                <a:path w="18449" h="23090" extrusionOk="0">
                  <a:moveTo>
                    <a:pt x="9205" y="0"/>
                  </a:moveTo>
                  <a:cubicBezTo>
                    <a:pt x="9205" y="0"/>
                    <a:pt x="6602" y="19"/>
                    <a:pt x="4121" y="1239"/>
                  </a:cubicBezTo>
                  <a:cubicBezTo>
                    <a:pt x="1577" y="2491"/>
                    <a:pt x="1" y="5120"/>
                    <a:pt x="1" y="7954"/>
                  </a:cubicBezTo>
                  <a:lnTo>
                    <a:pt x="1" y="13424"/>
                  </a:lnTo>
                  <a:cubicBezTo>
                    <a:pt x="4" y="14656"/>
                    <a:pt x="83" y="15985"/>
                    <a:pt x="354" y="17248"/>
                  </a:cubicBezTo>
                  <a:cubicBezTo>
                    <a:pt x="545" y="18138"/>
                    <a:pt x="832" y="18998"/>
                    <a:pt x="1256" y="19767"/>
                  </a:cubicBezTo>
                  <a:cubicBezTo>
                    <a:pt x="1973" y="21067"/>
                    <a:pt x="3102" y="22156"/>
                    <a:pt x="4485" y="22717"/>
                  </a:cubicBezTo>
                  <a:cubicBezTo>
                    <a:pt x="5140" y="22983"/>
                    <a:pt x="5836" y="23090"/>
                    <a:pt x="6540" y="23090"/>
                  </a:cubicBezTo>
                  <a:cubicBezTo>
                    <a:pt x="7398" y="23090"/>
                    <a:pt x="8267" y="22932"/>
                    <a:pt x="9085" y="22714"/>
                  </a:cubicBezTo>
                  <a:cubicBezTo>
                    <a:pt x="11647" y="22033"/>
                    <a:pt x="13598" y="20251"/>
                    <a:pt x="14937" y="18016"/>
                  </a:cubicBezTo>
                  <a:cubicBezTo>
                    <a:pt x="15119" y="17714"/>
                    <a:pt x="15289" y="17405"/>
                    <a:pt x="15451" y="17093"/>
                  </a:cubicBezTo>
                  <a:lnTo>
                    <a:pt x="17391" y="11522"/>
                  </a:lnTo>
                  <a:cubicBezTo>
                    <a:pt x="18448" y="8490"/>
                    <a:pt x="17822" y="5091"/>
                    <a:pt x="15656" y="2721"/>
                  </a:cubicBezTo>
                  <a:cubicBezTo>
                    <a:pt x="14275" y="1209"/>
                    <a:pt x="12225" y="0"/>
                    <a:pt x="9205" y="0"/>
                  </a:cubicBezTo>
                  <a:close/>
                </a:path>
              </a:pathLst>
            </a:custGeom>
            <a:solidFill>
              <a:srgbClr val="9358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6611030" y="3037559"/>
              <a:ext cx="606935" cy="1061662"/>
            </a:xfrm>
            <a:custGeom>
              <a:avLst/>
              <a:gdLst/>
              <a:ahLst/>
              <a:cxnLst/>
              <a:rect l="l" t="t" r="r" b="b"/>
              <a:pathLst>
                <a:path w="8976" h="15701" extrusionOk="0">
                  <a:moveTo>
                    <a:pt x="8976" y="1"/>
                  </a:moveTo>
                  <a:lnTo>
                    <a:pt x="1" y="5756"/>
                  </a:lnTo>
                  <a:lnTo>
                    <a:pt x="1" y="15406"/>
                  </a:lnTo>
                  <a:cubicBezTo>
                    <a:pt x="1" y="15406"/>
                    <a:pt x="1000" y="15701"/>
                    <a:pt x="2438" y="15701"/>
                  </a:cubicBezTo>
                  <a:cubicBezTo>
                    <a:pt x="4286" y="15701"/>
                    <a:pt x="6859" y="15215"/>
                    <a:pt x="8976" y="12997"/>
                  </a:cubicBezTo>
                  <a:lnTo>
                    <a:pt x="8976" y="1"/>
                  </a:lnTo>
                  <a:close/>
                </a:path>
              </a:pathLst>
            </a:custGeom>
            <a:solidFill>
              <a:srgbClr val="9358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6608325" y="3296870"/>
              <a:ext cx="524306" cy="428019"/>
            </a:xfrm>
            <a:custGeom>
              <a:avLst/>
              <a:gdLst/>
              <a:ahLst/>
              <a:cxnLst/>
              <a:rect l="l" t="t" r="r" b="b"/>
              <a:pathLst>
                <a:path w="7754" h="6330" extrusionOk="0">
                  <a:moveTo>
                    <a:pt x="7303" y="0"/>
                  </a:moveTo>
                  <a:cubicBezTo>
                    <a:pt x="7206" y="0"/>
                    <a:pt x="7108" y="39"/>
                    <a:pt x="7029" y="129"/>
                  </a:cubicBezTo>
                  <a:cubicBezTo>
                    <a:pt x="5486" y="1895"/>
                    <a:pt x="3245" y="3345"/>
                    <a:pt x="0" y="3535"/>
                  </a:cubicBezTo>
                  <a:lnTo>
                    <a:pt x="0" y="6329"/>
                  </a:lnTo>
                  <a:cubicBezTo>
                    <a:pt x="4055" y="5699"/>
                    <a:pt x="6363" y="2993"/>
                    <a:pt x="7659" y="497"/>
                  </a:cubicBezTo>
                  <a:cubicBezTo>
                    <a:pt x="7754" y="224"/>
                    <a:pt x="7535" y="0"/>
                    <a:pt x="7303" y="0"/>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6285657" y="2775002"/>
              <a:ext cx="58354" cy="58286"/>
            </a:xfrm>
            <a:custGeom>
              <a:avLst/>
              <a:gdLst/>
              <a:ahLst/>
              <a:cxnLst/>
              <a:rect l="l" t="t" r="r" b="b"/>
              <a:pathLst>
                <a:path w="863" h="862" extrusionOk="0">
                  <a:moveTo>
                    <a:pt x="432" y="1"/>
                  </a:moveTo>
                  <a:cubicBezTo>
                    <a:pt x="194" y="1"/>
                    <a:pt x="1" y="193"/>
                    <a:pt x="1" y="431"/>
                  </a:cubicBezTo>
                  <a:cubicBezTo>
                    <a:pt x="1" y="669"/>
                    <a:pt x="194" y="862"/>
                    <a:pt x="432" y="862"/>
                  </a:cubicBezTo>
                  <a:cubicBezTo>
                    <a:pt x="670" y="862"/>
                    <a:pt x="862" y="669"/>
                    <a:pt x="862" y="431"/>
                  </a:cubicBezTo>
                  <a:cubicBezTo>
                    <a:pt x="862" y="193"/>
                    <a:pt x="670" y="1"/>
                    <a:pt x="432"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6755392" y="2773514"/>
              <a:ext cx="58354" cy="58219"/>
            </a:xfrm>
            <a:custGeom>
              <a:avLst/>
              <a:gdLst/>
              <a:ahLst/>
              <a:cxnLst/>
              <a:rect l="l" t="t" r="r" b="b"/>
              <a:pathLst>
                <a:path w="863" h="861" extrusionOk="0">
                  <a:moveTo>
                    <a:pt x="432" y="1"/>
                  </a:moveTo>
                  <a:cubicBezTo>
                    <a:pt x="194" y="1"/>
                    <a:pt x="1" y="193"/>
                    <a:pt x="1" y="431"/>
                  </a:cubicBezTo>
                  <a:cubicBezTo>
                    <a:pt x="1" y="668"/>
                    <a:pt x="194" y="861"/>
                    <a:pt x="432" y="861"/>
                  </a:cubicBezTo>
                  <a:cubicBezTo>
                    <a:pt x="670" y="861"/>
                    <a:pt x="862" y="668"/>
                    <a:pt x="862" y="431"/>
                  </a:cubicBezTo>
                  <a:cubicBezTo>
                    <a:pt x="862" y="193"/>
                    <a:pt x="670" y="1"/>
                    <a:pt x="432"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6385054" y="2764521"/>
              <a:ext cx="220163" cy="276150"/>
            </a:xfrm>
            <a:custGeom>
              <a:avLst/>
              <a:gdLst/>
              <a:ahLst/>
              <a:cxnLst/>
              <a:rect l="l" t="t" r="r" b="b"/>
              <a:pathLst>
                <a:path w="3256" h="4084" extrusionOk="0">
                  <a:moveTo>
                    <a:pt x="2592" y="0"/>
                  </a:moveTo>
                  <a:cubicBezTo>
                    <a:pt x="2519" y="0"/>
                    <a:pt x="2445" y="37"/>
                    <a:pt x="2402" y="115"/>
                  </a:cubicBezTo>
                  <a:lnTo>
                    <a:pt x="1204" y="2332"/>
                  </a:lnTo>
                  <a:lnTo>
                    <a:pt x="279" y="3308"/>
                  </a:lnTo>
                  <a:cubicBezTo>
                    <a:pt x="0" y="3602"/>
                    <a:pt x="212" y="4084"/>
                    <a:pt x="610" y="4084"/>
                  </a:cubicBezTo>
                  <a:cubicBezTo>
                    <a:pt x="616" y="4084"/>
                    <a:pt x="622" y="4083"/>
                    <a:pt x="629" y="4083"/>
                  </a:cubicBezTo>
                  <a:lnTo>
                    <a:pt x="2167" y="3983"/>
                  </a:lnTo>
                  <a:cubicBezTo>
                    <a:pt x="2795" y="3942"/>
                    <a:pt x="3255" y="3375"/>
                    <a:pt x="3168" y="2751"/>
                  </a:cubicBezTo>
                  <a:lnTo>
                    <a:pt x="2809" y="188"/>
                  </a:lnTo>
                  <a:cubicBezTo>
                    <a:pt x="2792" y="68"/>
                    <a:pt x="2693" y="0"/>
                    <a:pt x="2592" y="0"/>
                  </a:cubicBezTo>
                  <a:close/>
                </a:path>
              </a:pathLst>
            </a:custGeom>
            <a:solidFill>
              <a:srgbClr val="5921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6157522" y="2880485"/>
              <a:ext cx="150922" cy="260192"/>
            </a:xfrm>
            <a:custGeom>
              <a:avLst/>
              <a:gdLst/>
              <a:ahLst/>
              <a:cxnLst/>
              <a:rect l="l" t="t" r="r" b="b"/>
              <a:pathLst>
                <a:path w="2232" h="3848" extrusionOk="0">
                  <a:moveTo>
                    <a:pt x="307" y="0"/>
                  </a:moveTo>
                  <a:cubicBezTo>
                    <a:pt x="204" y="0"/>
                    <a:pt x="101" y="8"/>
                    <a:pt x="1" y="23"/>
                  </a:cubicBezTo>
                  <a:cubicBezTo>
                    <a:pt x="4" y="1255"/>
                    <a:pt x="83" y="2584"/>
                    <a:pt x="354" y="3847"/>
                  </a:cubicBezTo>
                  <a:cubicBezTo>
                    <a:pt x="1395" y="3823"/>
                    <a:pt x="2232" y="2970"/>
                    <a:pt x="2232" y="1923"/>
                  </a:cubicBezTo>
                  <a:cubicBezTo>
                    <a:pt x="2232" y="861"/>
                    <a:pt x="1370" y="0"/>
                    <a:pt x="307" y="0"/>
                  </a:cubicBezTo>
                  <a:close/>
                </a:path>
              </a:pathLst>
            </a:custGeom>
            <a:solidFill>
              <a:srgbClr val="5921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6854180" y="2860402"/>
              <a:ext cx="290214" cy="260327"/>
            </a:xfrm>
            <a:custGeom>
              <a:avLst/>
              <a:gdLst/>
              <a:ahLst/>
              <a:cxnLst/>
              <a:rect l="l" t="t" r="r" b="b"/>
              <a:pathLst>
                <a:path w="4292" h="3850" extrusionOk="0">
                  <a:moveTo>
                    <a:pt x="2145" y="1"/>
                  </a:moveTo>
                  <a:cubicBezTo>
                    <a:pt x="1313" y="1"/>
                    <a:pt x="547" y="544"/>
                    <a:pt x="300" y="1382"/>
                  </a:cubicBezTo>
                  <a:cubicBezTo>
                    <a:pt x="0" y="2402"/>
                    <a:pt x="584" y="3472"/>
                    <a:pt x="1604" y="3771"/>
                  </a:cubicBezTo>
                  <a:cubicBezTo>
                    <a:pt x="1785" y="3824"/>
                    <a:pt x="1967" y="3850"/>
                    <a:pt x="2146" y="3850"/>
                  </a:cubicBezTo>
                  <a:cubicBezTo>
                    <a:pt x="2978" y="3850"/>
                    <a:pt x="3745" y="3306"/>
                    <a:pt x="3992" y="2467"/>
                  </a:cubicBezTo>
                  <a:cubicBezTo>
                    <a:pt x="4291" y="1448"/>
                    <a:pt x="3708" y="379"/>
                    <a:pt x="2689" y="79"/>
                  </a:cubicBezTo>
                  <a:cubicBezTo>
                    <a:pt x="2508" y="26"/>
                    <a:pt x="2325" y="1"/>
                    <a:pt x="2145" y="1"/>
                  </a:cubicBezTo>
                  <a:close/>
                </a:path>
              </a:pathLst>
            </a:custGeom>
            <a:solidFill>
              <a:srgbClr val="5921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6058869" y="1879077"/>
              <a:ext cx="1171406" cy="735746"/>
            </a:xfrm>
            <a:custGeom>
              <a:avLst/>
              <a:gdLst/>
              <a:ahLst/>
              <a:cxnLst/>
              <a:rect l="l" t="t" r="r" b="b"/>
              <a:pathLst>
                <a:path w="17324" h="10881" extrusionOk="0">
                  <a:moveTo>
                    <a:pt x="7419" y="1"/>
                  </a:moveTo>
                  <a:cubicBezTo>
                    <a:pt x="5809" y="1"/>
                    <a:pt x="4269" y="332"/>
                    <a:pt x="3251" y="1464"/>
                  </a:cubicBezTo>
                  <a:cubicBezTo>
                    <a:pt x="1595" y="3304"/>
                    <a:pt x="495" y="5638"/>
                    <a:pt x="131" y="8087"/>
                  </a:cubicBezTo>
                  <a:cubicBezTo>
                    <a:pt x="17" y="8853"/>
                    <a:pt x="1" y="9717"/>
                    <a:pt x="507" y="10303"/>
                  </a:cubicBezTo>
                  <a:cubicBezTo>
                    <a:pt x="852" y="10703"/>
                    <a:pt x="1379" y="10880"/>
                    <a:pt x="1915" y="10880"/>
                  </a:cubicBezTo>
                  <a:cubicBezTo>
                    <a:pt x="2176" y="10880"/>
                    <a:pt x="2440" y="10838"/>
                    <a:pt x="2685" y="10759"/>
                  </a:cubicBezTo>
                  <a:cubicBezTo>
                    <a:pt x="3433" y="10518"/>
                    <a:pt x="4054" y="9998"/>
                    <a:pt x="4654" y="9490"/>
                  </a:cubicBezTo>
                  <a:cubicBezTo>
                    <a:pt x="5122" y="10171"/>
                    <a:pt x="5968" y="10526"/>
                    <a:pt x="6797" y="10526"/>
                  </a:cubicBezTo>
                  <a:cubicBezTo>
                    <a:pt x="6867" y="10526"/>
                    <a:pt x="6938" y="10523"/>
                    <a:pt x="7007" y="10518"/>
                  </a:cubicBezTo>
                  <a:cubicBezTo>
                    <a:pt x="7900" y="10453"/>
                    <a:pt x="8734" y="10019"/>
                    <a:pt x="9431" y="9456"/>
                  </a:cubicBezTo>
                  <a:cubicBezTo>
                    <a:pt x="9759" y="9938"/>
                    <a:pt x="10369" y="10167"/>
                    <a:pt x="10959" y="10167"/>
                  </a:cubicBezTo>
                  <a:cubicBezTo>
                    <a:pt x="11031" y="10167"/>
                    <a:pt x="11103" y="10164"/>
                    <a:pt x="11175" y="10157"/>
                  </a:cubicBezTo>
                  <a:cubicBezTo>
                    <a:pt x="11826" y="10094"/>
                    <a:pt x="12428" y="9781"/>
                    <a:pt x="12975" y="9422"/>
                  </a:cubicBezTo>
                  <a:cubicBezTo>
                    <a:pt x="15093" y="8038"/>
                    <a:pt x="16673" y="5852"/>
                    <a:pt x="17323" y="3405"/>
                  </a:cubicBezTo>
                  <a:cubicBezTo>
                    <a:pt x="15192" y="2041"/>
                    <a:pt x="13079" y="689"/>
                    <a:pt x="10578" y="301"/>
                  </a:cubicBezTo>
                  <a:cubicBezTo>
                    <a:pt x="9582" y="146"/>
                    <a:pt x="8485" y="1"/>
                    <a:pt x="7419"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6686490" y="2818683"/>
              <a:ext cx="220636" cy="74379"/>
            </a:xfrm>
            <a:custGeom>
              <a:avLst/>
              <a:gdLst/>
              <a:ahLst/>
              <a:cxnLst/>
              <a:rect l="l" t="t" r="r" b="b"/>
              <a:pathLst>
                <a:path w="3263" h="1100" extrusionOk="0">
                  <a:moveTo>
                    <a:pt x="2642" y="0"/>
                  </a:moveTo>
                  <a:cubicBezTo>
                    <a:pt x="2537" y="0"/>
                    <a:pt x="2430" y="32"/>
                    <a:pt x="2329" y="78"/>
                  </a:cubicBezTo>
                  <a:cubicBezTo>
                    <a:pt x="2041" y="210"/>
                    <a:pt x="1782" y="337"/>
                    <a:pt x="1466" y="338"/>
                  </a:cubicBezTo>
                  <a:cubicBezTo>
                    <a:pt x="1163" y="338"/>
                    <a:pt x="812" y="282"/>
                    <a:pt x="501" y="282"/>
                  </a:cubicBezTo>
                  <a:cubicBezTo>
                    <a:pt x="472" y="282"/>
                    <a:pt x="443" y="282"/>
                    <a:pt x="414" y="284"/>
                  </a:cubicBezTo>
                  <a:cubicBezTo>
                    <a:pt x="131" y="295"/>
                    <a:pt x="0" y="657"/>
                    <a:pt x="220" y="836"/>
                  </a:cubicBezTo>
                  <a:cubicBezTo>
                    <a:pt x="222" y="837"/>
                    <a:pt x="223" y="838"/>
                    <a:pt x="225" y="839"/>
                  </a:cubicBezTo>
                  <a:cubicBezTo>
                    <a:pt x="384" y="967"/>
                    <a:pt x="588" y="1020"/>
                    <a:pt x="789" y="1054"/>
                  </a:cubicBezTo>
                  <a:cubicBezTo>
                    <a:pt x="973" y="1084"/>
                    <a:pt x="1159" y="1099"/>
                    <a:pt x="1345" y="1099"/>
                  </a:cubicBezTo>
                  <a:cubicBezTo>
                    <a:pt x="1789" y="1099"/>
                    <a:pt x="2233" y="1014"/>
                    <a:pt x="2644" y="846"/>
                  </a:cubicBezTo>
                  <a:cubicBezTo>
                    <a:pt x="2921" y="733"/>
                    <a:pt x="3262" y="428"/>
                    <a:pt x="2964" y="134"/>
                  </a:cubicBezTo>
                  <a:cubicBezTo>
                    <a:pt x="2866" y="37"/>
                    <a:pt x="2755" y="0"/>
                    <a:pt x="2642" y="0"/>
                  </a:cubicBezTo>
                  <a:close/>
                </a:path>
              </a:pathLst>
            </a:custGeom>
            <a:solidFill>
              <a:srgbClr val="592104">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6190722" y="2825918"/>
              <a:ext cx="221109" cy="69443"/>
            </a:xfrm>
            <a:custGeom>
              <a:avLst/>
              <a:gdLst/>
              <a:ahLst/>
              <a:cxnLst/>
              <a:rect l="l" t="t" r="r" b="b"/>
              <a:pathLst>
                <a:path w="3270" h="1027" extrusionOk="0">
                  <a:moveTo>
                    <a:pt x="626" y="1"/>
                  </a:moveTo>
                  <a:cubicBezTo>
                    <a:pt x="501" y="1"/>
                    <a:pt x="380" y="43"/>
                    <a:pt x="280" y="156"/>
                  </a:cubicBezTo>
                  <a:cubicBezTo>
                    <a:pt x="1" y="468"/>
                    <a:pt x="360" y="751"/>
                    <a:pt x="643" y="847"/>
                  </a:cubicBezTo>
                  <a:cubicBezTo>
                    <a:pt x="996" y="966"/>
                    <a:pt x="1369" y="1026"/>
                    <a:pt x="1742" y="1026"/>
                  </a:cubicBezTo>
                  <a:cubicBezTo>
                    <a:pt x="1999" y="1026"/>
                    <a:pt x="2257" y="997"/>
                    <a:pt x="2507" y="940"/>
                  </a:cubicBezTo>
                  <a:cubicBezTo>
                    <a:pt x="2706" y="894"/>
                    <a:pt x="2906" y="828"/>
                    <a:pt x="3057" y="692"/>
                  </a:cubicBezTo>
                  <a:cubicBezTo>
                    <a:pt x="3059" y="691"/>
                    <a:pt x="3061" y="689"/>
                    <a:pt x="3062" y="688"/>
                  </a:cubicBezTo>
                  <a:cubicBezTo>
                    <a:pt x="3269" y="497"/>
                    <a:pt x="3121" y="149"/>
                    <a:pt x="2842" y="149"/>
                  </a:cubicBezTo>
                  <a:cubicBezTo>
                    <a:pt x="2840" y="149"/>
                    <a:pt x="2837" y="149"/>
                    <a:pt x="2835" y="149"/>
                  </a:cubicBezTo>
                  <a:lnTo>
                    <a:pt x="2834" y="149"/>
                  </a:lnTo>
                  <a:cubicBezTo>
                    <a:pt x="2503" y="156"/>
                    <a:pt x="2118" y="248"/>
                    <a:pt x="1787" y="267"/>
                  </a:cubicBezTo>
                  <a:cubicBezTo>
                    <a:pt x="1764" y="269"/>
                    <a:pt x="1741" y="270"/>
                    <a:pt x="1718" y="270"/>
                  </a:cubicBezTo>
                  <a:cubicBezTo>
                    <a:pt x="1433" y="270"/>
                    <a:pt x="1184" y="166"/>
                    <a:pt x="911" y="61"/>
                  </a:cubicBezTo>
                  <a:cubicBezTo>
                    <a:pt x="818" y="25"/>
                    <a:pt x="720" y="1"/>
                    <a:pt x="626" y="1"/>
                  </a:cubicBezTo>
                  <a:close/>
                </a:path>
              </a:pathLst>
            </a:custGeom>
            <a:solidFill>
              <a:srgbClr val="592104">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6979948" y="1914846"/>
              <a:ext cx="1219279" cy="1997759"/>
            </a:xfrm>
            <a:custGeom>
              <a:avLst/>
              <a:gdLst/>
              <a:ahLst/>
              <a:cxnLst/>
              <a:rect l="l" t="t" r="r" b="b"/>
              <a:pathLst>
                <a:path w="18032" h="29545" extrusionOk="0">
                  <a:moveTo>
                    <a:pt x="5326" y="0"/>
                  </a:moveTo>
                  <a:cubicBezTo>
                    <a:pt x="4415" y="0"/>
                    <a:pt x="3504" y="212"/>
                    <a:pt x="2696" y="632"/>
                  </a:cubicBezTo>
                  <a:cubicBezTo>
                    <a:pt x="1469" y="1269"/>
                    <a:pt x="1131" y="3038"/>
                    <a:pt x="1217" y="4418"/>
                  </a:cubicBezTo>
                  <a:cubicBezTo>
                    <a:pt x="593" y="5365"/>
                    <a:pt x="794" y="6633"/>
                    <a:pt x="1218" y="7684"/>
                  </a:cubicBezTo>
                  <a:cubicBezTo>
                    <a:pt x="1642" y="8734"/>
                    <a:pt x="2268" y="9720"/>
                    <a:pt x="2460" y="10836"/>
                  </a:cubicBezTo>
                  <a:cubicBezTo>
                    <a:pt x="3001" y="13972"/>
                    <a:pt x="0" y="16925"/>
                    <a:pt x="572" y="20056"/>
                  </a:cubicBezTo>
                  <a:cubicBezTo>
                    <a:pt x="753" y="21045"/>
                    <a:pt x="1427" y="22047"/>
                    <a:pt x="2423" y="22191"/>
                  </a:cubicBezTo>
                  <a:cubicBezTo>
                    <a:pt x="923" y="22827"/>
                    <a:pt x="69" y="24481"/>
                    <a:pt x="335" y="26088"/>
                  </a:cubicBezTo>
                  <a:cubicBezTo>
                    <a:pt x="600" y="27695"/>
                    <a:pt x="1938" y="29041"/>
                    <a:pt x="3522" y="29423"/>
                  </a:cubicBezTo>
                  <a:cubicBezTo>
                    <a:pt x="3862" y="29505"/>
                    <a:pt x="4209" y="29545"/>
                    <a:pt x="4557" y="29545"/>
                  </a:cubicBezTo>
                  <a:cubicBezTo>
                    <a:pt x="5828" y="29545"/>
                    <a:pt x="7103" y="29018"/>
                    <a:pt x="8022" y="28128"/>
                  </a:cubicBezTo>
                  <a:cubicBezTo>
                    <a:pt x="8675" y="28771"/>
                    <a:pt x="9471" y="29265"/>
                    <a:pt x="10335" y="29265"/>
                  </a:cubicBezTo>
                  <a:cubicBezTo>
                    <a:pt x="10518" y="29265"/>
                    <a:pt x="10704" y="29242"/>
                    <a:pt x="10892" y="29195"/>
                  </a:cubicBezTo>
                  <a:cubicBezTo>
                    <a:pt x="12142" y="28878"/>
                    <a:pt x="13117" y="27813"/>
                    <a:pt x="13556" y="26599"/>
                  </a:cubicBezTo>
                  <a:cubicBezTo>
                    <a:pt x="13881" y="26700"/>
                    <a:pt x="14194" y="26748"/>
                    <a:pt x="14498" y="26748"/>
                  </a:cubicBezTo>
                  <a:cubicBezTo>
                    <a:pt x="15197" y="26748"/>
                    <a:pt x="15848" y="26494"/>
                    <a:pt x="16484" y="26039"/>
                  </a:cubicBezTo>
                  <a:cubicBezTo>
                    <a:pt x="17394" y="25385"/>
                    <a:pt x="17974" y="24292"/>
                    <a:pt x="18002" y="23171"/>
                  </a:cubicBezTo>
                  <a:cubicBezTo>
                    <a:pt x="18031" y="22078"/>
                    <a:pt x="17077" y="21296"/>
                    <a:pt x="16266" y="20561"/>
                  </a:cubicBezTo>
                  <a:cubicBezTo>
                    <a:pt x="12923" y="17531"/>
                    <a:pt x="10951" y="13042"/>
                    <a:pt x="10983" y="8531"/>
                  </a:cubicBezTo>
                  <a:cubicBezTo>
                    <a:pt x="10992" y="7146"/>
                    <a:pt x="11179" y="5740"/>
                    <a:pt x="10865" y="4391"/>
                  </a:cubicBezTo>
                  <a:cubicBezTo>
                    <a:pt x="10472" y="2709"/>
                    <a:pt x="9271" y="1233"/>
                    <a:pt x="7701" y="512"/>
                  </a:cubicBezTo>
                  <a:cubicBezTo>
                    <a:pt x="6959" y="170"/>
                    <a:pt x="6143" y="0"/>
                    <a:pt x="5326" y="0"/>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6473294" y="3086919"/>
              <a:ext cx="395968" cy="81276"/>
            </a:xfrm>
            <a:custGeom>
              <a:avLst/>
              <a:gdLst/>
              <a:ahLst/>
              <a:cxnLst/>
              <a:rect l="l" t="t" r="r" b="b"/>
              <a:pathLst>
                <a:path w="5856" h="1202" fill="none" extrusionOk="0">
                  <a:moveTo>
                    <a:pt x="1" y="1202"/>
                  </a:moveTo>
                  <a:cubicBezTo>
                    <a:pt x="1791" y="298"/>
                    <a:pt x="3555" y="0"/>
                    <a:pt x="5856" y="503"/>
                  </a:cubicBezTo>
                </a:path>
              </a:pathLst>
            </a:custGeom>
            <a:solidFill>
              <a:srgbClr val="161A2F"/>
            </a:solidFill>
            <a:ln w="10375"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6733484" y="2670534"/>
              <a:ext cx="187909" cy="34485"/>
            </a:xfrm>
            <a:custGeom>
              <a:avLst/>
              <a:gdLst/>
              <a:ahLst/>
              <a:cxnLst/>
              <a:rect l="l" t="t" r="r" b="b"/>
              <a:pathLst>
                <a:path w="2779" h="510" fill="none" extrusionOk="0">
                  <a:moveTo>
                    <a:pt x="1" y="105"/>
                  </a:moveTo>
                  <a:cubicBezTo>
                    <a:pt x="940" y="0"/>
                    <a:pt x="1906" y="140"/>
                    <a:pt x="2778" y="510"/>
                  </a:cubicBezTo>
                </a:path>
              </a:pathLst>
            </a:custGeom>
            <a:solidFill>
              <a:srgbClr val="161A2F"/>
            </a:solidFill>
            <a:ln w="10375" cap="rnd"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6202758" y="2670534"/>
              <a:ext cx="187909" cy="34485"/>
            </a:xfrm>
            <a:custGeom>
              <a:avLst/>
              <a:gdLst/>
              <a:ahLst/>
              <a:cxnLst/>
              <a:rect l="l" t="t" r="r" b="b"/>
              <a:pathLst>
                <a:path w="2779" h="510" fill="none" extrusionOk="0">
                  <a:moveTo>
                    <a:pt x="2778" y="105"/>
                  </a:moveTo>
                  <a:cubicBezTo>
                    <a:pt x="1839" y="0"/>
                    <a:pt x="871" y="140"/>
                    <a:pt x="1" y="510"/>
                  </a:cubicBezTo>
                </a:path>
              </a:pathLst>
            </a:custGeom>
            <a:solidFill>
              <a:srgbClr val="161A2F"/>
            </a:solidFill>
            <a:ln w="10375" cap="rnd"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7196863" y="1911330"/>
              <a:ext cx="878622" cy="1464325"/>
            </a:xfrm>
            <a:custGeom>
              <a:avLst/>
              <a:gdLst/>
              <a:ahLst/>
              <a:cxnLst/>
              <a:rect l="l" t="t" r="r" b="b"/>
              <a:pathLst>
                <a:path w="12994" h="21656" fill="none" extrusionOk="0">
                  <a:moveTo>
                    <a:pt x="0" y="827"/>
                  </a:moveTo>
                  <a:cubicBezTo>
                    <a:pt x="1312" y="131"/>
                    <a:pt x="2909" y="1"/>
                    <a:pt x="4316" y="473"/>
                  </a:cubicBezTo>
                  <a:cubicBezTo>
                    <a:pt x="5723" y="946"/>
                    <a:pt x="6917" y="2015"/>
                    <a:pt x="7543" y="3360"/>
                  </a:cubicBezTo>
                  <a:cubicBezTo>
                    <a:pt x="8911" y="6306"/>
                    <a:pt x="7496" y="9933"/>
                    <a:pt x="8683" y="12956"/>
                  </a:cubicBezTo>
                  <a:cubicBezTo>
                    <a:pt x="9282" y="14483"/>
                    <a:pt x="10481" y="15681"/>
                    <a:pt x="11405" y="17037"/>
                  </a:cubicBezTo>
                  <a:cubicBezTo>
                    <a:pt x="12329" y="18392"/>
                    <a:pt x="12994" y="20145"/>
                    <a:pt x="12354" y="21655"/>
                  </a:cubicBezTo>
                </a:path>
              </a:pathLst>
            </a:custGeom>
            <a:noFill/>
            <a:ln w="10375" cap="rnd" cmpd="sng">
              <a:solidFill>
                <a:srgbClr val="1D2030"/>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6599950" y="3776800"/>
              <a:ext cx="656100" cy="443100"/>
            </a:xfrm>
            <a:prstGeom prst="rect">
              <a:avLst/>
            </a:prstGeom>
            <a:solidFill>
              <a:srgbClr val="00C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6979948" y="1914846"/>
              <a:ext cx="1219279" cy="1997759"/>
            </a:xfrm>
            <a:custGeom>
              <a:avLst/>
              <a:gdLst/>
              <a:ahLst/>
              <a:cxnLst/>
              <a:rect l="l" t="t" r="r" b="b"/>
              <a:pathLst>
                <a:path w="18032" h="29545" extrusionOk="0">
                  <a:moveTo>
                    <a:pt x="5326" y="0"/>
                  </a:moveTo>
                  <a:cubicBezTo>
                    <a:pt x="4415" y="0"/>
                    <a:pt x="3504" y="212"/>
                    <a:pt x="2696" y="632"/>
                  </a:cubicBezTo>
                  <a:cubicBezTo>
                    <a:pt x="1469" y="1269"/>
                    <a:pt x="1131" y="3038"/>
                    <a:pt x="1217" y="4418"/>
                  </a:cubicBezTo>
                  <a:cubicBezTo>
                    <a:pt x="593" y="5365"/>
                    <a:pt x="794" y="6633"/>
                    <a:pt x="1218" y="7684"/>
                  </a:cubicBezTo>
                  <a:cubicBezTo>
                    <a:pt x="1642" y="8734"/>
                    <a:pt x="2268" y="9720"/>
                    <a:pt x="2460" y="10836"/>
                  </a:cubicBezTo>
                  <a:cubicBezTo>
                    <a:pt x="3001" y="13972"/>
                    <a:pt x="0" y="16925"/>
                    <a:pt x="572" y="20056"/>
                  </a:cubicBezTo>
                  <a:cubicBezTo>
                    <a:pt x="753" y="21045"/>
                    <a:pt x="1427" y="22047"/>
                    <a:pt x="2423" y="22191"/>
                  </a:cubicBezTo>
                  <a:cubicBezTo>
                    <a:pt x="923" y="22827"/>
                    <a:pt x="69" y="24481"/>
                    <a:pt x="335" y="26088"/>
                  </a:cubicBezTo>
                  <a:cubicBezTo>
                    <a:pt x="600" y="27695"/>
                    <a:pt x="1938" y="29041"/>
                    <a:pt x="3522" y="29423"/>
                  </a:cubicBezTo>
                  <a:cubicBezTo>
                    <a:pt x="3862" y="29505"/>
                    <a:pt x="4209" y="29545"/>
                    <a:pt x="4557" y="29545"/>
                  </a:cubicBezTo>
                  <a:cubicBezTo>
                    <a:pt x="5828" y="29545"/>
                    <a:pt x="7103" y="29018"/>
                    <a:pt x="8022" y="28128"/>
                  </a:cubicBezTo>
                  <a:cubicBezTo>
                    <a:pt x="8675" y="28771"/>
                    <a:pt x="9471" y="29265"/>
                    <a:pt x="10335" y="29265"/>
                  </a:cubicBezTo>
                  <a:cubicBezTo>
                    <a:pt x="10518" y="29265"/>
                    <a:pt x="10704" y="29242"/>
                    <a:pt x="10892" y="29195"/>
                  </a:cubicBezTo>
                  <a:cubicBezTo>
                    <a:pt x="12142" y="28878"/>
                    <a:pt x="13117" y="27813"/>
                    <a:pt x="13556" y="26599"/>
                  </a:cubicBezTo>
                  <a:cubicBezTo>
                    <a:pt x="13881" y="26700"/>
                    <a:pt x="14194" y="26748"/>
                    <a:pt x="14498" y="26748"/>
                  </a:cubicBezTo>
                  <a:cubicBezTo>
                    <a:pt x="15197" y="26748"/>
                    <a:pt x="15848" y="26494"/>
                    <a:pt x="16484" y="26039"/>
                  </a:cubicBezTo>
                  <a:cubicBezTo>
                    <a:pt x="17394" y="25385"/>
                    <a:pt x="17974" y="24292"/>
                    <a:pt x="18002" y="23171"/>
                  </a:cubicBezTo>
                  <a:cubicBezTo>
                    <a:pt x="18031" y="22078"/>
                    <a:pt x="17077" y="21296"/>
                    <a:pt x="16266" y="20561"/>
                  </a:cubicBezTo>
                  <a:cubicBezTo>
                    <a:pt x="12923" y="17531"/>
                    <a:pt x="10951" y="13042"/>
                    <a:pt x="10983" y="8531"/>
                  </a:cubicBezTo>
                  <a:cubicBezTo>
                    <a:pt x="10992" y="7146"/>
                    <a:pt x="11179" y="5740"/>
                    <a:pt x="10865" y="4391"/>
                  </a:cubicBezTo>
                  <a:cubicBezTo>
                    <a:pt x="10472" y="2709"/>
                    <a:pt x="9271" y="1233"/>
                    <a:pt x="7701" y="512"/>
                  </a:cubicBezTo>
                  <a:cubicBezTo>
                    <a:pt x="6959" y="170"/>
                    <a:pt x="6143" y="0"/>
                    <a:pt x="5326" y="0"/>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5604850" y="3946826"/>
              <a:ext cx="2646300" cy="2967900"/>
            </a:xfrm>
            <a:prstGeom prst="roundRect">
              <a:avLst>
                <a:gd name="adj" fmla="val 50000"/>
              </a:avLst>
            </a:prstGeom>
            <a:solidFill>
              <a:srgbClr val="00C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6"/>
          <p:cNvGrpSpPr/>
          <p:nvPr/>
        </p:nvGrpSpPr>
        <p:grpSpPr>
          <a:xfrm>
            <a:off x="5154308" y="1130789"/>
            <a:ext cx="1219812" cy="1229343"/>
            <a:chOff x="5960013" y="880509"/>
            <a:chExt cx="1550740" cy="1322728"/>
          </a:xfrm>
        </p:grpSpPr>
        <p:sp>
          <p:nvSpPr>
            <p:cNvPr id="562" name="Google Shape;562;p36"/>
            <p:cNvSpPr/>
            <p:nvPr/>
          </p:nvSpPr>
          <p:spPr>
            <a:xfrm>
              <a:off x="6424542" y="1621997"/>
              <a:ext cx="484344" cy="581240"/>
            </a:xfrm>
            <a:custGeom>
              <a:avLst/>
              <a:gdLst/>
              <a:ahLst/>
              <a:cxnLst/>
              <a:rect l="l" t="t" r="r" b="b"/>
              <a:pathLst>
                <a:path w="7163" h="8596" extrusionOk="0">
                  <a:moveTo>
                    <a:pt x="1929" y="1"/>
                  </a:moveTo>
                  <a:lnTo>
                    <a:pt x="0" y="4017"/>
                  </a:lnTo>
                  <a:lnTo>
                    <a:pt x="2745" y="4017"/>
                  </a:lnTo>
                  <a:lnTo>
                    <a:pt x="1299" y="8595"/>
                  </a:lnTo>
                  <a:lnTo>
                    <a:pt x="7163" y="3414"/>
                  </a:lnTo>
                  <a:lnTo>
                    <a:pt x="4591" y="3414"/>
                  </a:lnTo>
                  <a:lnTo>
                    <a:pt x="6083" y="1"/>
                  </a:lnTo>
                  <a:close/>
                </a:path>
              </a:pathLst>
            </a:custGeom>
            <a:solidFill>
              <a:srgbClr val="FF9D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5960013" y="880509"/>
              <a:ext cx="1550740" cy="790110"/>
            </a:xfrm>
            <a:custGeom>
              <a:avLst/>
              <a:gdLst/>
              <a:ahLst/>
              <a:cxnLst/>
              <a:rect l="l" t="t" r="r" b="b"/>
              <a:pathLst>
                <a:path w="22934" h="11685" extrusionOk="0">
                  <a:moveTo>
                    <a:pt x="14547" y="1"/>
                  </a:moveTo>
                  <a:cubicBezTo>
                    <a:pt x="14389" y="1"/>
                    <a:pt x="14232" y="9"/>
                    <a:pt x="14075" y="25"/>
                  </a:cubicBezTo>
                  <a:cubicBezTo>
                    <a:pt x="12560" y="180"/>
                    <a:pt x="11140" y="1092"/>
                    <a:pt x="10371" y="2406"/>
                  </a:cubicBezTo>
                  <a:cubicBezTo>
                    <a:pt x="9817" y="2138"/>
                    <a:pt x="9201" y="2005"/>
                    <a:pt x="8584" y="2005"/>
                  </a:cubicBezTo>
                  <a:cubicBezTo>
                    <a:pt x="7932" y="2005"/>
                    <a:pt x="7280" y="2154"/>
                    <a:pt x="6700" y="2450"/>
                  </a:cubicBezTo>
                  <a:cubicBezTo>
                    <a:pt x="5573" y="3027"/>
                    <a:pt x="4741" y="4149"/>
                    <a:pt x="4519" y="5396"/>
                  </a:cubicBezTo>
                  <a:cubicBezTo>
                    <a:pt x="4507" y="5396"/>
                    <a:pt x="4495" y="5396"/>
                    <a:pt x="4484" y="5396"/>
                  </a:cubicBezTo>
                  <a:cubicBezTo>
                    <a:pt x="2902" y="5396"/>
                    <a:pt x="1296" y="6334"/>
                    <a:pt x="566" y="7737"/>
                  </a:cubicBezTo>
                  <a:cubicBezTo>
                    <a:pt x="154" y="8529"/>
                    <a:pt x="0" y="9497"/>
                    <a:pt x="352" y="10315"/>
                  </a:cubicBezTo>
                  <a:cubicBezTo>
                    <a:pt x="660" y="11030"/>
                    <a:pt x="1676" y="11685"/>
                    <a:pt x="2503" y="11685"/>
                  </a:cubicBezTo>
                  <a:cubicBezTo>
                    <a:pt x="2622" y="11685"/>
                    <a:pt x="2738" y="11671"/>
                    <a:pt x="2847" y="11641"/>
                  </a:cubicBezTo>
                  <a:lnTo>
                    <a:pt x="19338" y="11641"/>
                  </a:lnTo>
                  <a:cubicBezTo>
                    <a:pt x="19981" y="11641"/>
                    <a:pt x="20633" y="11571"/>
                    <a:pt x="21209" y="11288"/>
                  </a:cubicBezTo>
                  <a:cubicBezTo>
                    <a:pt x="21786" y="11004"/>
                    <a:pt x="22284" y="10535"/>
                    <a:pt x="22537" y="9943"/>
                  </a:cubicBezTo>
                  <a:cubicBezTo>
                    <a:pt x="22933" y="9017"/>
                    <a:pt x="22664" y="7883"/>
                    <a:pt x="21994" y="7130"/>
                  </a:cubicBezTo>
                  <a:cubicBezTo>
                    <a:pt x="21323" y="6378"/>
                    <a:pt x="20309" y="5986"/>
                    <a:pt x="19302" y="5933"/>
                  </a:cubicBezTo>
                  <a:cubicBezTo>
                    <a:pt x="19611" y="4443"/>
                    <a:pt x="19205" y="2736"/>
                    <a:pt x="18184" y="1606"/>
                  </a:cubicBezTo>
                  <a:cubicBezTo>
                    <a:pt x="17269" y="593"/>
                    <a:pt x="15910" y="1"/>
                    <a:pt x="14547" y="1"/>
                  </a:cubicBezTo>
                  <a:close/>
                </a:path>
              </a:pathLst>
            </a:custGeom>
            <a:solidFill>
              <a:srgbClr val="E4E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4" name="Google Shape;564;p36"/>
          <p:cNvPicPr preferRelativeResize="0"/>
          <p:nvPr/>
        </p:nvPicPr>
        <p:blipFill rotWithShape="1">
          <a:blip r:embed="rId3">
            <a:alphaModFix/>
          </a:blip>
          <a:srcRect l="7483" t="16410" r="12560" b="16113"/>
          <a:stretch/>
        </p:blipFill>
        <p:spPr>
          <a:xfrm>
            <a:off x="1053576" y="3723494"/>
            <a:ext cx="3169574" cy="90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7"/>
          <p:cNvSpPr txBox="1">
            <a:spLocks noGrp="1"/>
          </p:cNvSpPr>
          <p:nvPr>
            <p:ph type="title"/>
          </p:nvPr>
        </p:nvSpPr>
        <p:spPr>
          <a:xfrm>
            <a:off x="720000" y="6517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Evaluasi</a:t>
            </a:r>
            <a:endParaRPr/>
          </a:p>
        </p:txBody>
      </p:sp>
      <p:sp>
        <p:nvSpPr>
          <p:cNvPr id="570" name="Google Shape;570;p37"/>
          <p:cNvSpPr txBox="1">
            <a:spLocks noGrp="1"/>
          </p:cNvSpPr>
          <p:nvPr>
            <p:ph type="subTitle" idx="4"/>
          </p:nvPr>
        </p:nvSpPr>
        <p:spPr>
          <a:xfrm>
            <a:off x="1002575" y="1628525"/>
            <a:ext cx="2247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a:t>
            </a:r>
            <a:endParaRPr/>
          </a:p>
          <a:p>
            <a:pPr marL="0" lvl="0" indent="0" algn="ctr" rtl="0">
              <a:spcBef>
                <a:spcPts val="0"/>
              </a:spcBef>
              <a:spcAft>
                <a:spcPts val="0"/>
              </a:spcAft>
              <a:buNone/>
            </a:pPr>
            <a:r>
              <a:rPr lang="en"/>
              <a:t>Survey</a:t>
            </a:r>
            <a:endParaRPr/>
          </a:p>
        </p:txBody>
      </p:sp>
      <p:sp>
        <p:nvSpPr>
          <p:cNvPr id="571" name="Google Shape;571;p37"/>
          <p:cNvSpPr txBox="1">
            <a:spLocks noGrp="1"/>
          </p:cNvSpPr>
          <p:nvPr>
            <p:ph type="subTitle" idx="5"/>
          </p:nvPr>
        </p:nvSpPr>
        <p:spPr>
          <a:xfrm>
            <a:off x="3447471" y="1628526"/>
            <a:ext cx="2248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 Data Analysis</a:t>
            </a:r>
            <a:endParaRPr/>
          </a:p>
        </p:txBody>
      </p:sp>
      <p:sp>
        <p:nvSpPr>
          <p:cNvPr id="572" name="Google Shape;572;p37"/>
          <p:cNvSpPr txBox="1">
            <a:spLocks noGrp="1"/>
          </p:cNvSpPr>
          <p:nvPr>
            <p:ph type="subTitle" idx="1"/>
          </p:nvPr>
        </p:nvSpPr>
        <p:spPr>
          <a:xfrm>
            <a:off x="1002575" y="2080026"/>
            <a:ext cx="22473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Jemari mengumpulkan user feedback melalui survey, wawancara &amp; tinjauan user guna memahami kepuasan, masalah &amp; hal yang perlu ditingkatkan.</a:t>
            </a:r>
            <a:endParaRPr sz="1400"/>
          </a:p>
        </p:txBody>
      </p:sp>
      <p:sp>
        <p:nvSpPr>
          <p:cNvPr id="573" name="Google Shape;573;p37"/>
          <p:cNvSpPr txBox="1">
            <a:spLocks noGrp="1"/>
          </p:cNvSpPr>
          <p:nvPr>
            <p:ph type="subTitle" idx="2"/>
          </p:nvPr>
        </p:nvSpPr>
        <p:spPr>
          <a:xfrm>
            <a:off x="3447468" y="2080024"/>
            <a:ext cx="22482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Jemari menganalisis data frekuensi penggunaan, durasi sesi &amp; tingkat retensi user guna mendalami efektivitas aplikasi dalam memenuhi kebutuhan user &amp; hal yang perlu ditingkatkan.</a:t>
            </a:r>
            <a:endParaRPr sz="1400"/>
          </a:p>
        </p:txBody>
      </p:sp>
      <p:sp>
        <p:nvSpPr>
          <p:cNvPr id="574" name="Google Shape;574;p37"/>
          <p:cNvSpPr/>
          <p:nvPr/>
        </p:nvSpPr>
        <p:spPr>
          <a:xfrm>
            <a:off x="1125328" y="3846118"/>
            <a:ext cx="802542" cy="75870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7"/>
          <p:cNvSpPr txBox="1">
            <a:spLocks noGrp="1"/>
          </p:cNvSpPr>
          <p:nvPr>
            <p:ph type="subTitle" idx="5"/>
          </p:nvPr>
        </p:nvSpPr>
        <p:spPr>
          <a:xfrm>
            <a:off x="5893271" y="1628526"/>
            <a:ext cx="22482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a:t>
            </a:r>
            <a:endParaRPr/>
          </a:p>
          <a:p>
            <a:pPr marL="0" lvl="0" indent="0" algn="ctr" rtl="0">
              <a:spcBef>
                <a:spcPts val="0"/>
              </a:spcBef>
              <a:spcAft>
                <a:spcPts val="0"/>
              </a:spcAft>
              <a:buNone/>
            </a:pPr>
            <a:r>
              <a:rPr lang="en"/>
              <a:t>Testing</a:t>
            </a:r>
            <a:endParaRPr/>
          </a:p>
        </p:txBody>
      </p:sp>
      <p:sp>
        <p:nvSpPr>
          <p:cNvPr id="576" name="Google Shape;576;p37"/>
          <p:cNvSpPr txBox="1">
            <a:spLocks noGrp="1"/>
          </p:cNvSpPr>
          <p:nvPr>
            <p:ph type="subTitle" idx="2"/>
          </p:nvPr>
        </p:nvSpPr>
        <p:spPr>
          <a:xfrm>
            <a:off x="5893268" y="2080024"/>
            <a:ext cx="2248200" cy="176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Jemari melakukan user testing dengan sekelompok user guna mengetahui pengalaman menggunakan aplikasi &amp; tindakan yang sesuai untuk meningkatkan aplikasi.</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8"/>
          <p:cNvSpPr txBox="1">
            <a:spLocks noGrp="1"/>
          </p:cNvSpPr>
          <p:nvPr>
            <p:ph type="title"/>
          </p:nvPr>
        </p:nvSpPr>
        <p:spPr>
          <a:xfrm>
            <a:off x="-357425" y="2903650"/>
            <a:ext cx="54681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582" name="Google Shape;582;p38"/>
          <p:cNvSpPr txBox="1">
            <a:spLocks noGrp="1"/>
          </p:cNvSpPr>
          <p:nvPr>
            <p:ph type="title" idx="2"/>
          </p:nvPr>
        </p:nvSpPr>
        <p:spPr>
          <a:xfrm>
            <a:off x="1634425" y="1825875"/>
            <a:ext cx="1484400" cy="9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583" name="Google Shape;583;p38"/>
          <p:cNvSpPr/>
          <p:nvPr/>
        </p:nvSpPr>
        <p:spPr>
          <a:xfrm>
            <a:off x="6210826" y="90776"/>
            <a:ext cx="862190" cy="81509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8"/>
          <p:cNvSpPr/>
          <p:nvPr/>
        </p:nvSpPr>
        <p:spPr>
          <a:xfrm>
            <a:off x="-95670" y="465623"/>
            <a:ext cx="1255472" cy="1270677"/>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38"/>
          <p:cNvGrpSpPr/>
          <p:nvPr/>
        </p:nvGrpSpPr>
        <p:grpSpPr>
          <a:xfrm>
            <a:off x="4595464" y="1207409"/>
            <a:ext cx="2627579" cy="4063705"/>
            <a:chOff x="5906236" y="1606140"/>
            <a:chExt cx="2287238" cy="3537348"/>
          </a:xfrm>
        </p:grpSpPr>
        <p:sp>
          <p:nvSpPr>
            <p:cNvPr id="586" name="Google Shape;586;p38"/>
            <p:cNvSpPr/>
            <p:nvPr/>
          </p:nvSpPr>
          <p:spPr>
            <a:xfrm>
              <a:off x="6025140" y="1606140"/>
              <a:ext cx="1810502" cy="1758982"/>
            </a:xfrm>
            <a:custGeom>
              <a:avLst/>
              <a:gdLst/>
              <a:ahLst/>
              <a:cxnLst/>
              <a:rect l="l" t="t" r="r" b="b"/>
              <a:pathLst>
                <a:path w="40062" h="38922" fill="none" extrusionOk="0">
                  <a:moveTo>
                    <a:pt x="26799" y="18519"/>
                  </a:moveTo>
                  <a:cubicBezTo>
                    <a:pt x="26580" y="15985"/>
                    <a:pt x="26264" y="13426"/>
                    <a:pt x="25334" y="11059"/>
                  </a:cubicBezTo>
                  <a:cubicBezTo>
                    <a:pt x="24403" y="8692"/>
                    <a:pt x="22790" y="6507"/>
                    <a:pt x="20524" y="5353"/>
                  </a:cubicBezTo>
                  <a:cubicBezTo>
                    <a:pt x="17767" y="3950"/>
                    <a:pt x="14382" y="4250"/>
                    <a:pt x="11544" y="5481"/>
                  </a:cubicBezTo>
                  <a:cubicBezTo>
                    <a:pt x="8706" y="6711"/>
                    <a:pt x="6320" y="8772"/>
                    <a:pt x="4063" y="10889"/>
                  </a:cubicBezTo>
                  <a:cubicBezTo>
                    <a:pt x="2470" y="12384"/>
                    <a:pt x="839" y="14063"/>
                    <a:pt x="434" y="16210"/>
                  </a:cubicBezTo>
                  <a:cubicBezTo>
                    <a:pt x="1" y="18516"/>
                    <a:pt x="1088" y="20827"/>
                    <a:pt x="2337" y="22813"/>
                  </a:cubicBezTo>
                  <a:cubicBezTo>
                    <a:pt x="6419" y="29301"/>
                    <a:pt x="12640" y="34416"/>
                    <a:pt x="19793" y="37167"/>
                  </a:cubicBezTo>
                  <a:cubicBezTo>
                    <a:pt x="22505" y="38209"/>
                    <a:pt x="25496" y="38921"/>
                    <a:pt x="28301" y="38166"/>
                  </a:cubicBezTo>
                  <a:cubicBezTo>
                    <a:pt x="30901" y="37466"/>
                    <a:pt x="33021" y="35588"/>
                    <a:pt x="34792" y="33559"/>
                  </a:cubicBezTo>
                  <a:cubicBezTo>
                    <a:pt x="36615" y="31470"/>
                    <a:pt x="38209" y="29099"/>
                    <a:pt x="38912" y="26416"/>
                  </a:cubicBezTo>
                  <a:cubicBezTo>
                    <a:pt x="40062" y="22038"/>
                    <a:pt x="38594" y="17142"/>
                    <a:pt x="35430" y="13905"/>
                  </a:cubicBezTo>
                  <a:cubicBezTo>
                    <a:pt x="32265" y="10668"/>
                    <a:pt x="27563" y="9096"/>
                    <a:pt x="23051" y="9480"/>
                  </a:cubicBezTo>
                  <a:cubicBezTo>
                    <a:pt x="18541" y="9862"/>
                    <a:pt x="14271" y="12112"/>
                    <a:pt x="11170" y="15410"/>
                  </a:cubicBezTo>
                  <a:cubicBezTo>
                    <a:pt x="9787" y="16881"/>
                    <a:pt x="8569" y="18724"/>
                    <a:pt x="8659" y="20740"/>
                  </a:cubicBezTo>
                  <a:cubicBezTo>
                    <a:pt x="8711" y="21928"/>
                    <a:pt x="9218" y="23053"/>
                    <a:pt x="9844" y="24065"/>
                  </a:cubicBezTo>
                  <a:cubicBezTo>
                    <a:pt x="12854" y="28924"/>
                    <a:pt x="18933" y="31609"/>
                    <a:pt x="24587" y="30774"/>
                  </a:cubicBezTo>
                  <a:cubicBezTo>
                    <a:pt x="30242" y="29938"/>
                    <a:pt x="35212" y="25734"/>
                    <a:pt x="37183" y="20368"/>
                  </a:cubicBezTo>
                  <a:cubicBezTo>
                    <a:pt x="38344" y="17207"/>
                    <a:pt x="38514" y="13672"/>
                    <a:pt x="37541" y="10449"/>
                  </a:cubicBezTo>
                  <a:cubicBezTo>
                    <a:pt x="36568" y="7227"/>
                    <a:pt x="34433" y="4346"/>
                    <a:pt x="31563" y="2584"/>
                  </a:cubicBezTo>
                  <a:cubicBezTo>
                    <a:pt x="29261" y="1169"/>
                    <a:pt x="26568" y="494"/>
                    <a:pt x="23880" y="217"/>
                  </a:cubicBezTo>
                  <a:cubicBezTo>
                    <a:pt x="21783" y="0"/>
                    <a:pt x="19585" y="29"/>
                    <a:pt x="17669" y="907"/>
                  </a:cubicBezTo>
                  <a:cubicBezTo>
                    <a:pt x="15000" y="2131"/>
                    <a:pt x="13235" y="4930"/>
                    <a:pt x="12868" y="7843"/>
                  </a:cubicBezTo>
                  <a:cubicBezTo>
                    <a:pt x="12501" y="10757"/>
                    <a:pt x="13405" y="13736"/>
                    <a:pt x="14970" y="16220"/>
                  </a:cubicBezTo>
                  <a:cubicBezTo>
                    <a:pt x="16534" y="18705"/>
                    <a:pt x="18725" y="20740"/>
                    <a:pt x="21065" y="22514"/>
                  </a:cubicBezTo>
                </a:path>
              </a:pathLst>
            </a:custGeom>
            <a:no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5906236" y="3347026"/>
              <a:ext cx="2287238" cy="1796447"/>
            </a:xfrm>
            <a:custGeom>
              <a:avLst/>
              <a:gdLst/>
              <a:ahLst/>
              <a:cxnLst/>
              <a:rect l="l" t="t" r="r" b="b"/>
              <a:pathLst>
                <a:path w="50611" h="39751" extrusionOk="0">
                  <a:moveTo>
                    <a:pt x="24122" y="0"/>
                  </a:moveTo>
                  <a:lnTo>
                    <a:pt x="13306" y="3588"/>
                  </a:lnTo>
                  <a:cubicBezTo>
                    <a:pt x="9596" y="4817"/>
                    <a:pt x="6617" y="7618"/>
                    <a:pt x="5160" y="11243"/>
                  </a:cubicBezTo>
                  <a:lnTo>
                    <a:pt x="1187" y="21127"/>
                  </a:lnTo>
                  <a:cubicBezTo>
                    <a:pt x="105" y="23818"/>
                    <a:pt x="0" y="28700"/>
                    <a:pt x="795" y="32160"/>
                  </a:cubicBezTo>
                  <a:cubicBezTo>
                    <a:pt x="866" y="32470"/>
                    <a:pt x="1036" y="32828"/>
                    <a:pt x="1272" y="33195"/>
                  </a:cubicBezTo>
                  <a:cubicBezTo>
                    <a:pt x="2284" y="34777"/>
                    <a:pt x="4062" y="35702"/>
                    <a:pt x="5939" y="35702"/>
                  </a:cubicBezTo>
                  <a:cubicBezTo>
                    <a:pt x="5951" y="35702"/>
                    <a:pt x="5962" y="35702"/>
                    <a:pt x="5974" y="35701"/>
                  </a:cubicBezTo>
                  <a:lnTo>
                    <a:pt x="11587" y="35667"/>
                  </a:lnTo>
                  <a:lnTo>
                    <a:pt x="11524" y="39750"/>
                  </a:lnTo>
                  <a:lnTo>
                    <a:pt x="50362" y="39750"/>
                  </a:lnTo>
                  <a:lnTo>
                    <a:pt x="50362" y="21240"/>
                  </a:lnTo>
                  <a:cubicBezTo>
                    <a:pt x="50601" y="17106"/>
                    <a:pt x="50610" y="13154"/>
                    <a:pt x="48390" y="9659"/>
                  </a:cubicBezTo>
                  <a:lnTo>
                    <a:pt x="47530" y="8303"/>
                  </a:lnTo>
                  <a:cubicBezTo>
                    <a:pt x="45726" y="5460"/>
                    <a:pt x="42909" y="3409"/>
                    <a:pt x="39651" y="2564"/>
                  </a:cubicBezTo>
                  <a:lnTo>
                    <a:pt x="29771" y="0"/>
                  </a:lnTo>
                  <a:close/>
                </a:path>
              </a:pathLst>
            </a:custGeom>
            <a:solidFill>
              <a:srgbClr val="00C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930630" y="3124224"/>
              <a:ext cx="408631" cy="340661"/>
            </a:xfrm>
            <a:custGeom>
              <a:avLst/>
              <a:gdLst/>
              <a:ahLst/>
              <a:cxnLst/>
              <a:rect l="l" t="t" r="r" b="b"/>
              <a:pathLst>
                <a:path w="9042" h="7538" extrusionOk="0">
                  <a:moveTo>
                    <a:pt x="8546" y="1"/>
                  </a:moveTo>
                  <a:lnTo>
                    <a:pt x="526" y="460"/>
                  </a:lnTo>
                  <a:lnTo>
                    <a:pt x="0" y="6221"/>
                  </a:lnTo>
                  <a:cubicBezTo>
                    <a:pt x="0" y="6221"/>
                    <a:pt x="1682" y="7538"/>
                    <a:pt x="4361" y="7538"/>
                  </a:cubicBezTo>
                  <a:cubicBezTo>
                    <a:pt x="5701" y="7538"/>
                    <a:pt x="7289" y="7208"/>
                    <a:pt x="9042" y="6221"/>
                  </a:cubicBezTo>
                  <a:lnTo>
                    <a:pt x="8546" y="1"/>
                  </a:lnTo>
                  <a:close/>
                </a:path>
              </a:pathLst>
            </a:custGeom>
            <a:solidFill>
              <a:srgbClr val="C29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6942335" y="3145194"/>
              <a:ext cx="383097" cy="183572"/>
            </a:xfrm>
            <a:custGeom>
              <a:avLst/>
              <a:gdLst/>
              <a:ahLst/>
              <a:cxnLst/>
              <a:rect l="l" t="t" r="r" b="b"/>
              <a:pathLst>
                <a:path w="8477" h="4062" extrusionOk="0">
                  <a:moveTo>
                    <a:pt x="8476" y="1"/>
                  </a:moveTo>
                  <a:lnTo>
                    <a:pt x="0" y="888"/>
                  </a:lnTo>
                  <a:cubicBezTo>
                    <a:pt x="0" y="888"/>
                    <a:pt x="466" y="4062"/>
                    <a:pt x="4176" y="4062"/>
                  </a:cubicBezTo>
                  <a:cubicBezTo>
                    <a:pt x="4231" y="4062"/>
                    <a:pt x="4286" y="4061"/>
                    <a:pt x="4342" y="4060"/>
                  </a:cubicBezTo>
                  <a:cubicBezTo>
                    <a:pt x="8084" y="3965"/>
                    <a:pt x="8476" y="1"/>
                    <a:pt x="8476" y="1"/>
                  </a:cubicBezTo>
                  <a:close/>
                </a:path>
              </a:pathLst>
            </a:custGeom>
            <a:solidFill>
              <a:srgbClr val="1D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6800383" y="2266593"/>
              <a:ext cx="642954" cy="1013035"/>
            </a:xfrm>
            <a:custGeom>
              <a:avLst/>
              <a:gdLst/>
              <a:ahLst/>
              <a:cxnLst/>
              <a:rect l="l" t="t" r="r" b="b"/>
              <a:pathLst>
                <a:path w="14227" h="22416" extrusionOk="0">
                  <a:moveTo>
                    <a:pt x="6901" y="0"/>
                  </a:moveTo>
                  <a:cubicBezTo>
                    <a:pt x="6901" y="0"/>
                    <a:pt x="0" y="646"/>
                    <a:pt x="0" y="6771"/>
                  </a:cubicBezTo>
                  <a:lnTo>
                    <a:pt x="383" y="16377"/>
                  </a:lnTo>
                  <a:cubicBezTo>
                    <a:pt x="383" y="16377"/>
                    <a:pt x="864" y="21616"/>
                    <a:pt x="6507" y="22368"/>
                  </a:cubicBezTo>
                  <a:cubicBezTo>
                    <a:pt x="6572" y="22376"/>
                    <a:pt x="6638" y="22384"/>
                    <a:pt x="6705" y="22392"/>
                  </a:cubicBezTo>
                  <a:cubicBezTo>
                    <a:pt x="6841" y="22408"/>
                    <a:pt x="6977" y="22415"/>
                    <a:pt x="7113" y="22415"/>
                  </a:cubicBezTo>
                  <a:cubicBezTo>
                    <a:pt x="7249" y="22415"/>
                    <a:pt x="7386" y="22408"/>
                    <a:pt x="7521" y="22392"/>
                  </a:cubicBezTo>
                  <a:cubicBezTo>
                    <a:pt x="7587" y="22384"/>
                    <a:pt x="7654" y="22376"/>
                    <a:pt x="7719" y="22368"/>
                  </a:cubicBezTo>
                  <a:cubicBezTo>
                    <a:pt x="13363" y="21616"/>
                    <a:pt x="13844" y="16377"/>
                    <a:pt x="13844" y="16377"/>
                  </a:cubicBezTo>
                  <a:lnTo>
                    <a:pt x="14226" y="6771"/>
                  </a:lnTo>
                  <a:cubicBezTo>
                    <a:pt x="14226" y="646"/>
                    <a:pt x="7326" y="0"/>
                    <a:pt x="7326" y="0"/>
                  </a:cubicBezTo>
                  <a:close/>
                </a:path>
              </a:pathLst>
            </a:custGeom>
            <a:solidFill>
              <a:srgbClr val="C29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6606053" y="2708627"/>
              <a:ext cx="330448" cy="277030"/>
            </a:xfrm>
            <a:custGeom>
              <a:avLst/>
              <a:gdLst/>
              <a:ahLst/>
              <a:cxnLst/>
              <a:rect l="l" t="t" r="r" b="b"/>
              <a:pathLst>
                <a:path w="7312" h="6130" extrusionOk="0">
                  <a:moveTo>
                    <a:pt x="3228" y="1"/>
                  </a:moveTo>
                  <a:cubicBezTo>
                    <a:pt x="1447" y="1"/>
                    <a:pt x="1" y="1086"/>
                    <a:pt x="1" y="2737"/>
                  </a:cubicBezTo>
                  <a:lnTo>
                    <a:pt x="0" y="2737"/>
                  </a:lnTo>
                  <a:cubicBezTo>
                    <a:pt x="0" y="4654"/>
                    <a:pt x="1653" y="6037"/>
                    <a:pt x="3303" y="6123"/>
                  </a:cubicBezTo>
                  <a:cubicBezTo>
                    <a:pt x="3393" y="6127"/>
                    <a:pt x="3482" y="6129"/>
                    <a:pt x="3570" y="6129"/>
                  </a:cubicBezTo>
                  <a:cubicBezTo>
                    <a:pt x="5557" y="6129"/>
                    <a:pt x="7047" y="4987"/>
                    <a:pt x="7177" y="3411"/>
                  </a:cubicBezTo>
                  <a:cubicBezTo>
                    <a:pt x="7312" y="1764"/>
                    <a:pt x="4880" y="1"/>
                    <a:pt x="3228" y="1"/>
                  </a:cubicBezTo>
                  <a:close/>
                </a:path>
              </a:pathLst>
            </a:custGeom>
            <a:solidFill>
              <a:srgbClr val="C29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6659381" y="2796257"/>
              <a:ext cx="100056" cy="56671"/>
            </a:xfrm>
            <a:custGeom>
              <a:avLst/>
              <a:gdLst/>
              <a:ahLst/>
              <a:cxnLst/>
              <a:rect l="l" t="t" r="r" b="b"/>
              <a:pathLst>
                <a:path w="2214" h="1254" fill="none" extrusionOk="0">
                  <a:moveTo>
                    <a:pt x="1" y="1"/>
                  </a:moveTo>
                  <a:cubicBezTo>
                    <a:pt x="1" y="1"/>
                    <a:pt x="1513" y="21"/>
                    <a:pt x="2214" y="1254"/>
                  </a:cubicBezTo>
                </a:path>
              </a:pathLst>
            </a:custGeom>
            <a:noFill/>
            <a:ln w="610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284764" y="2720333"/>
              <a:ext cx="330448" cy="277030"/>
            </a:xfrm>
            <a:custGeom>
              <a:avLst/>
              <a:gdLst/>
              <a:ahLst/>
              <a:cxnLst/>
              <a:rect l="l" t="t" r="r" b="b"/>
              <a:pathLst>
                <a:path w="7312" h="6130" extrusionOk="0">
                  <a:moveTo>
                    <a:pt x="4084" y="0"/>
                  </a:moveTo>
                  <a:cubicBezTo>
                    <a:pt x="2433" y="0"/>
                    <a:pt x="1" y="1764"/>
                    <a:pt x="136" y="3410"/>
                  </a:cubicBezTo>
                  <a:cubicBezTo>
                    <a:pt x="265" y="4987"/>
                    <a:pt x="1755" y="6129"/>
                    <a:pt x="3742" y="6129"/>
                  </a:cubicBezTo>
                  <a:cubicBezTo>
                    <a:pt x="3830" y="6129"/>
                    <a:pt x="3920" y="6127"/>
                    <a:pt x="4010" y="6122"/>
                  </a:cubicBezTo>
                  <a:cubicBezTo>
                    <a:pt x="5660" y="6037"/>
                    <a:pt x="7311" y="4654"/>
                    <a:pt x="7311" y="2737"/>
                  </a:cubicBezTo>
                  <a:cubicBezTo>
                    <a:pt x="7311" y="1085"/>
                    <a:pt x="5865" y="0"/>
                    <a:pt x="4084" y="0"/>
                  </a:cubicBezTo>
                  <a:close/>
                </a:path>
              </a:pathLst>
            </a:custGeom>
            <a:solidFill>
              <a:srgbClr val="C29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6691242" y="2170558"/>
              <a:ext cx="829373" cy="682452"/>
            </a:xfrm>
            <a:custGeom>
              <a:avLst/>
              <a:gdLst/>
              <a:ahLst/>
              <a:cxnLst/>
              <a:rect l="l" t="t" r="r" b="b"/>
              <a:pathLst>
                <a:path w="18352" h="15101" extrusionOk="0">
                  <a:moveTo>
                    <a:pt x="9148" y="0"/>
                  </a:moveTo>
                  <a:cubicBezTo>
                    <a:pt x="9059" y="0"/>
                    <a:pt x="8971" y="0"/>
                    <a:pt x="8882" y="1"/>
                  </a:cubicBezTo>
                  <a:cubicBezTo>
                    <a:pt x="7597" y="8"/>
                    <a:pt x="6286" y="68"/>
                    <a:pt x="5088" y="508"/>
                  </a:cubicBezTo>
                  <a:cubicBezTo>
                    <a:pt x="3890" y="948"/>
                    <a:pt x="2750" y="1854"/>
                    <a:pt x="2407" y="3031"/>
                  </a:cubicBezTo>
                  <a:cubicBezTo>
                    <a:pt x="2377" y="3030"/>
                    <a:pt x="2347" y="3029"/>
                    <a:pt x="2317" y="3029"/>
                  </a:cubicBezTo>
                  <a:cubicBezTo>
                    <a:pt x="1665" y="3029"/>
                    <a:pt x="1019" y="3316"/>
                    <a:pt x="605" y="3797"/>
                  </a:cubicBezTo>
                  <a:cubicBezTo>
                    <a:pt x="174" y="4298"/>
                    <a:pt x="1" y="4868"/>
                    <a:pt x="165" y="5498"/>
                  </a:cubicBezTo>
                  <a:lnTo>
                    <a:pt x="933" y="11939"/>
                  </a:lnTo>
                  <a:cubicBezTo>
                    <a:pt x="1031" y="12734"/>
                    <a:pt x="1206" y="13520"/>
                    <a:pt x="1456" y="14284"/>
                  </a:cubicBezTo>
                  <a:cubicBezTo>
                    <a:pt x="1528" y="14508"/>
                    <a:pt x="1614" y="14739"/>
                    <a:pt x="1786" y="14906"/>
                  </a:cubicBezTo>
                  <a:cubicBezTo>
                    <a:pt x="1905" y="15023"/>
                    <a:pt x="2076" y="15100"/>
                    <a:pt x="2242" y="15100"/>
                  </a:cubicBezTo>
                  <a:cubicBezTo>
                    <a:pt x="2317" y="15100"/>
                    <a:pt x="2391" y="15084"/>
                    <a:pt x="2458" y="15049"/>
                  </a:cubicBezTo>
                  <a:cubicBezTo>
                    <a:pt x="3257" y="12777"/>
                    <a:pt x="3928" y="9934"/>
                    <a:pt x="3406" y="7337"/>
                  </a:cubicBezTo>
                  <a:lnTo>
                    <a:pt x="3406" y="7337"/>
                  </a:lnTo>
                  <a:cubicBezTo>
                    <a:pt x="4023" y="8122"/>
                    <a:pt x="5017" y="8582"/>
                    <a:pt x="6023" y="8582"/>
                  </a:cubicBezTo>
                  <a:cubicBezTo>
                    <a:pt x="6356" y="8582"/>
                    <a:pt x="6691" y="8532"/>
                    <a:pt x="7014" y="8426"/>
                  </a:cubicBezTo>
                  <a:cubicBezTo>
                    <a:pt x="7304" y="8330"/>
                    <a:pt x="7585" y="8190"/>
                    <a:pt x="7795" y="7977"/>
                  </a:cubicBezTo>
                  <a:cubicBezTo>
                    <a:pt x="8003" y="7764"/>
                    <a:pt x="8134" y="7468"/>
                    <a:pt x="8090" y="7179"/>
                  </a:cubicBezTo>
                  <a:lnTo>
                    <a:pt x="8090" y="7179"/>
                  </a:lnTo>
                  <a:cubicBezTo>
                    <a:pt x="8611" y="7805"/>
                    <a:pt x="9407" y="8178"/>
                    <a:pt x="10232" y="8178"/>
                  </a:cubicBezTo>
                  <a:cubicBezTo>
                    <a:pt x="10359" y="8178"/>
                    <a:pt x="10487" y="8169"/>
                    <a:pt x="10615" y="8151"/>
                  </a:cubicBezTo>
                  <a:cubicBezTo>
                    <a:pt x="10931" y="8106"/>
                    <a:pt x="11249" y="8003"/>
                    <a:pt x="11473" y="7787"/>
                  </a:cubicBezTo>
                  <a:cubicBezTo>
                    <a:pt x="11695" y="7573"/>
                    <a:pt x="11802" y="7228"/>
                    <a:pt x="11660" y="6956"/>
                  </a:cubicBezTo>
                  <a:lnTo>
                    <a:pt x="11660" y="6956"/>
                  </a:lnTo>
                  <a:cubicBezTo>
                    <a:pt x="12332" y="7550"/>
                    <a:pt x="13139" y="8257"/>
                    <a:pt x="14044" y="8396"/>
                  </a:cubicBezTo>
                  <a:cubicBezTo>
                    <a:pt x="14325" y="8440"/>
                    <a:pt x="14547" y="8470"/>
                    <a:pt x="14735" y="8470"/>
                  </a:cubicBezTo>
                  <a:cubicBezTo>
                    <a:pt x="15152" y="8470"/>
                    <a:pt x="15409" y="8324"/>
                    <a:pt x="15803" y="7856"/>
                  </a:cubicBezTo>
                  <a:lnTo>
                    <a:pt x="15803" y="7856"/>
                  </a:lnTo>
                  <a:cubicBezTo>
                    <a:pt x="15534" y="9110"/>
                    <a:pt x="15676" y="11492"/>
                    <a:pt x="15662" y="11492"/>
                  </a:cubicBezTo>
                  <a:cubicBezTo>
                    <a:pt x="15662" y="11492"/>
                    <a:pt x="15662" y="11491"/>
                    <a:pt x="15661" y="11488"/>
                  </a:cubicBezTo>
                  <a:cubicBezTo>
                    <a:pt x="15633" y="11340"/>
                    <a:pt x="15619" y="11274"/>
                    <a:pt x="15617" y="11274"/>
                  </a:cubicBezTo>
                  <a:lnTo>
                    <a:pt x="15617" y="11274"/>
                  </a:lnTo>
                  <a:cubicBezTo>
                    <a:pt x="15606" y="11274"/>
                    <a:pt x="16057" y="13751"/>
                    <a:pt x="16530" y="14589"/>
                  </a:cubicBezTo>
                  <a:cubicBezTo>
                    <a:pt x="16549" y="14624"/>
                    <a:pt x="16571" y="14660"/>
                    <a:pt x="16609" y="14684"/>
                  </a:cubicBezTo>
                  <a:cubicBezTo>
                    <a:pt x="16657" y="14712"/>
                    <a:pt x="16709" y="14725"/>
                    <a:pt x="16762" y="14725"/>
                  </a:cubicBezTo>
                  <a:cubicBezTo>
                    <a:pt x="17039" y="14725"/>
                    <a:pt x="17356" y="14389"/>
                    <a:pt x="17454" y="14211"/>
                  </a:cubicBezTo>
                  <a:cubicBezTo>
                    <a:pt x="17581" y="13976"/>
                    <a:pt x="17629" y="13710"/>
                    <a:pt x="17668" y="13447"/>
                  </a:cubicBezTo>
                  <a:cubicBezTo>
                    <a:pt x="17936" y="11676"/>
                    <a:pt x="17937" y="9854"/>
                    <a:pt x="18031" y="8065"/>
                  </a:cubicBezTo>
                  <a:cubicBezTo>
                    <a:pt x="18068" y="7364"/>
                    <a:pt x="18105" y="6662"/>
                    <a:pt x="18141" y="5960"/>
                  </a:cubicBezTo>
                  <a:cubicBezTo>
                    <a:pt x="18155" y="5687"/>
                    <a:pt x="18109" y="5321"/>
                    <a:pt x="18189" y="5056"/>
                  </a:cubicBezTo>
                  <a:cubicBezTo>
                    <a:pt x="18351" y="4524"/>
                    <a:pt x="17949" y="3770"/>
                    <a:pt x="17624" y="3308"/>
                  </a:cubicBezTo>
                  <a:cubicBezTo>
                    <a:pt x="17299" y="2846"/>
                    <a:pt x="16732" y="2518"/>
                    <a:pt x="16152" y="2456"/>
                  </a:cubicBezTo>
                  <a:cubicBezTo>
                    <a:pt x="15385" y="1411"/>
                    <a:pt x="14156" y="733"/>
                    <a:pt x="12867" y="385"/>
                  </a:cubicBezTo>
                  <a:cubicBezTo>
                    <a:pt x="11663" y="61"/>
                    <a:pt x="10400" y="0"/>
                    <a:pt x="9148" y="0"/>
                  </a:cubicBezTo>
                  <a:close/>
                </a:path>
              </a:pathLst>
            </a:custGeom>
            <a:solidFill>
              <a:srgbClr val="1D2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079090" y="2747674"/>
              <a:ext cx="115602" cy="146830"/>
            </a:xfrm>
            <a:custGeom>
              <a:avLst/>
              <a:gdLst/>
              <a:ahLst/>
              <a:cxnLst/>
              <a:rect l="l" t="t" r="r" b="b"/>
              <a:pathLst>
                <a:path w="2558" h="3249" extrusionOk="0">
                  <a:moveTo>
                    <a:pt x="531" y="0"/>
                  </a:moveTo>
                  <a:lnTo>
                    <a:pt x="1" y="3137"/>
                  </a:lnTo>
                  <a:cubicBezTo>
                    <a:pt x="276" y="3212"/>
                    <a:pt x="561" y="3249"/>
                    <a:pt x="847" y="3249"/>
                  </a:cubicBezTo>
                  <a:cubicBezTo>
                    <a:pt x="1241" y="3249"/>
                    <a:pt x="1634" y="3178"/>
                    <a:pt x="2003" y="3038"/>
                  </a:cubicBezTo>
                  <a:cubicBezTo>
                    <a:pt x="2235" y="2951"/>
                    <a:pt x="2485" y="2800"/>
                    <a:pt x="2523" y="2554"/>
                  </a:cubicBezTo>
                  <a:cubicBezTo>
                    <a:pt x="2558" y="2326"/>
                    <a:pt x="2394" y="2121"/>
                    <a:pt x="2243" y="1948"/>
                  </a:cubicBezTo>
                  <a:lnTo>
                    <a:pt x="531" y="0"/>
                  </a:lnTo>
                  <a:close/>
                </a:path>
              </a:pathLst>
            </a:custGeom>
            <a:solidFill>
              <a:srgbClr val="A57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250462" y="2756713"/>
              <a:ext cx="32810" cy="32810"/>
            </a:xfrm>
            <a:custGeom>
              <a:avLst/>
              <a:gdLst/>
              <a:ahLst/>
              <a:cxnLst/>
              <a:rect l="l" t="t" r="r" b="b"/>
              <a:pathLst>
                <a:path w="726" h="726" extrusionOk="0">
                  <a:moveTo>
                    <a:pt x="363" y="1"/>
                  </a:moveTo>
                  <a:cubicBezTo>
                    <a:pt x="163" y="1"/>
                    <a:pt x="1" y="163"/>
                    <a:pt x="1" y="363"/>
                  </a:cubicBezTo>
                  <a:cubicBezTo>
                    <a:pt x="1" y="562"/>
                    <a:pt x="163" y="726"/>
                    <a:pt x="363" y="726"/>
                  </a:cubicBezTo>
                  <a:cubicBezTo>
                    <a:pt x="564" y="726"/>
                    <a:pt x="726" y="562"/>
                    <a:pt x="726" y="363"/>
                  </a:cubicBezTo>
                  <a:cubicBezTo>
                    <a:pt x="726" y="163"/>
                    <a:pt x="564" y="1"/>
                    <a:pt x="363"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964615" y="2756713"/>
              <a:ext cx="32719" cy="32810"/>
            </a:xfrm>
            <a:custGeom>
              <a:avLst/>
              <a:gdLst/>
              <a:ahLst/>
              <a:cxnLst/>
              <a:rect l="l" t="t" r="r" b="b"/>
              <a:pathLst>
                <a:path w="724" h="726" extrusionOk="0">
                  <a:moveTo>
                    <a:pt x="361" y="1"/>
                  </a:moveTo>
                  <a:cubicBezTo>
                    <a:pt x="162" y="1"/>
                    <a:pt x="0" y="163"/>
                    <a:pt x="0" y="363"/>
                  </a:cubicBezTo>
                  <a:cubicBezTo>
                    <a:pt x="0" y="562"/>
                    <a:pt x="162" y="726"/>
                    <a:pt x="361" y="726"/>
                  </a:cubicBezTo>
                  <a:cubicBezTo>
                    <a:pt x="562" y="726"/>
                    <a:pt x="724" y="562"/>
                    <a:pt x="724" y="363"/>
                  </a:cubicBezTo>
                  <a:cubicBezTo>
                    <a:pt x="724" y="163"/>
                    <a:pt x="562" y="1"/>
                    <a:pt x="361"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987528" y="2906393"/>
              <a:ext cx="297457" cy="79268"/>
            </a:xfrm>
            <a:custGeom>
              <a:avLst/>
              <a:gdLst/>
              <a:ahLst/>
              <a:cxnLst/>
              <a:rect l="l" t="t" r="r" b="b"/>
              <a:pathLst>
                <a:path w="6582" h="1754" fill="none" extrusionOk="0">
                  <a:moveTo>
                    <a:pt x="0" y="1754"/>
                  </a:moveTo>
                  <a:cubicBezTo>
                    <a:pt x="1475" y="672"/>
                    <a:pt x="3384" y="1"/>
                    <a:pt x="6581" y="1504"/>
                  </a:cubicBezTo>
                </a:path>
              </a:pathLst>
            </a:custGeom>
            <a:solidFill>
              <a:srgbClr val="161A2F"/>
            </a:solid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910519" y="2680924"/>
              <a:ext cx="116732" cy="37781"/>
            </a:xfrm>
            <a:custGeom>
              <a:avLst/>
              <a:gdLst/>
              <a:ahLst/>
              <a:cxnLst/>
              <a:rect l="l" t="t" r="r" b="b"/>
              <a:pathLst>
                <a:path w="2583" h="836" extrusionOk="0">
                  <a:moveTo>
                    <a:pt x="1655" y="1"/>
                  </a:moveTo>
                  <a:cubicBezTo>
                    <a:pt x="1256" y="1"/>
                    <a:pt x="857" y="48"/>
                    <a:pt x="468" y="143"/>
                  </a:cubicBezTo>
                  <a:cubicBezTo>
                    <a:pt x="166" y="216"/>
                    <a:pt x="0" y="543"/>
                    <a:pt x="109" y="835"/>
                  </a:cubicBezTo>
                  <a:cubicBezTo>
                    <a:pt x="605" y="651"/>
                    <a:pt x="1128" y="558"/>
                    <a:pt x="1653" y="558"/>
                  </a:cubicBezTo>
                  <a:cubicBezTo>
                    <a:pt x="1758" y="558"/>
                    <a:pt x="1862" y="562"/>
                    <a:pt x="1966" y="569"/>
                  </a:cubicBezTo>
                  <a:cubicBezTo>
                    <a:pt x="1981" y="570"/>
                    <a:pt x="1995" y="571"/>
                    <a:pt x="2009" y="571"/>
                  </a:cubicBezTo>
                  <a:cubicBezTo>
                    <a:pt x="2285" y="571"/>
                    <a:pt x="2528" y="380"/>
                    <a:pt x="2579" y="106"/>
                  </a:cubicBezTo>
                  <a:lnTo>
                    <a:pt x="2583" y="87"/>
                  </a:lnTo>
                  <a:cubicBezTo>
                    <a:pt x="2276" y="29"/>
                    <a:pt x="1965" y="1"/>
                    <a:pt x="1655"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7239254" y="2680246"/>
              <a:ext cx="93865" cy="42029"/>
            </a:xfrm>
            <a:custGeom>
              <a:avLst/>
              <a:gdLst/>
              <a:ahLst/>
              <a:cxnLst/>
              <a:rect l="l" t="t" r="r" b="b"/>
              <a:pathLst>
                <a:path w="2077" h="930" extrusionOk="0">
                  <a:moveTo>
                    <a:pt x="336" y="1"/>
                  </a:moveTo>
                  <a:cubicBezTo>
                    <a:pt x="224" y="1"/>
                    <a:pt x="113" y="5"/>
                    <a:pt x="1" y="14"/>
                  </a:cubicBezTo>
                  <a:cubicBezTo>
                    <a:pt x="25" y="309"/>
                    <a:pt x="259" y="548"/>
                    <a:pt x="554" y="566"/>
                  </a:cubicBezTo>
                  <a:cubicBezTo>
                    <a:pt x="1033" y="595"/>
                    <a:pt x="1503" y="717"/>
                    <a:pt x="1936" y="929"/>
                  </a:cubicBezTo>
                  <a:cubicBezTo>
                    <a:pt x="2076" y="643"/>
                    <a:pt x="1926" y="301"/>
                    <a:pt x="1622" y="203"/>
                  </a:cubicBezTo>
                  <a:cubicBezTo>
                    <a:pt x="1207" y="70"/>
                    <a:pt x="773" y="1"/>
                    <a:pt x="336"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7206896" y="2806877"/>
              <a:ext cx="147282" cy="45102"/>
            </a:xfrm>
            <a:custGeom>
              <a:avLst/>
              <a:gdLst/>
              <a:ahLst/>
              <a:cxnLst/>
              <a:rect l="l" t="t" r="r" b="b"/>
              <a:pathLst>
                <a:path w="3259" h="998" extrusionOk="0">
                  <a:moveTo>
                    <a:pt x="421" y="0"/>
                  </a:moveTo>
                  <a:cubicBezTo>
                    <a:pt x="162" y="0"/>
                    <a:pt x="1" y="317"/>
                    <a:pt x="182" y="519"/>
                  </a:cubicBezTo>
                  <a:cubicBezTo>
                    <a:pt x="183" y="520"/>
                    <a:pt x="184" y="521"/>
                    <a:pt x="185" y="523"/>
                  </a:cubicBezTo>
                  <a:cubicBezTo>
                    <a:pt x="324" y="674"/>
                    <a:pt x="517" y="759"/>
                    <a:pt x="711" y="823"/>
                  </a:cubicBezTo>
                  <a:cubicBezTo>
                    <a:pt x="1060" y="939"/>
                    <a:pt x="1428" y="997"/>
                    <a:pt x="1796" y="997"/>
                  </a:cubicBezTo>
                  <a:cubicBezTo>
                    <a:pt x="2060" y="997"/>
                    <a:pt x="2324" y="967"/>
                    <a:pt x="2581" y="907"/>
                  </a:cubicBezTo>
                  <a:cubicBezTo>
                    <a:pt x="2873" y="839"/>
                    <a:pt x="3258" y="589"/>
                    <a:pt x="3009" y="251"/>
                  </a:cubicBezTo>
                  <a:cubicBezTo>
                    <a:pt x="2906" y="111"/>
                    <a:pt x="2767" y="61"/>
                    <a:pt x="2622" y="61"/>
                  </a:cubicBezTo>
                  <a:cubicBezTo>
                    <a:pt x="2545" y="61"/>
                    <a:pt x="2466" y="75"/>
                    <a:pt x="2389" y="97"/>
                  </a:cubicBezTo>
                  <a:cubicBezTo>
                    <a:pt x="2144" y="165"/>
                    <a:pt x="1917" y="234"/>
                    <a:pt x="1675" y="234"/>
                  </a:cubicBezTo>
                  <a:cubicBezTo>
                    <a:pt x="1616" y="234"/>
                    <a:pt x="1555" y="230"/>
                    <a:pt x="1493" y="220"/>
                  </a:cubicBezTo>
                  <a:cubicBezTo>
                    <a:pt x="1165" y="169"/>
                    <a:pt x="790" y="41"/>
                    <a:pt x="460" y="2"/>
                  </a:cubicBezTo>
                  <a:cubicBezTo>
                    <a:pt x="447" y="1"/>
                    <a:pt x="434" y="0"/>
                    <a:pt x="421" y="0"/>
                  </a:cubicBezTo>
                  <a:close/>
                </a:path>
              </a:pathLst>
            </a:custGeom>
            <a:solidFill>
              <a:srgbClr val="A57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905819" y="2812346"/>
              <a:ext cx="148141" cy="46503"/>
            </a:xfrm>
            <a:custGeom>
              <a:avLst/>
              <a:gdLst/>
              <a:ahLst/>
              <a:cxnLst/>
              <a:rect l="l" t="t" r="r" b="b"/>
              <a:pathLst>
                <a:path w="3278" h="1029" extrusionOk="0">
                  <a:moveTo>
                    <a:pt x="627" y="0"/>
                  </a:moveTo>
                  <a:cubicBezTo>
                    <a:pt x="502" y="0"/>
                    <a:pt x="381" y="43"/>
                    <a:pt x="280" y="155"/>
                  </a:cubicBezTo>
                  <a:cubicBezTo>
                    <a:pt x="0" y="468"/>
                    <a:pt x="361" y="753"/>
                    <a:pt x="644" y="849"/>
                  </a:cubicBezTo>
                  <a:cubicBezTo>
                    <a:pt x="998" y="968"/>
                    <a:pt x="1372" y="1028"/>
                    <a:pt x="1746" y="1028"/>
                  </a:cubicBezTo>
                  <a:cubicBezTo>
                    <a:pt x="2004" y="1028"/>
                    <a:pt x="2263" y="1000"/>
                    <a:pt x="2514" y="942"/>
                  </a:cubicBezTo>
                  <a:cubicBezTo>
                    <a:pt x="2712" y="897"/>
                    <a:pt x="2914" y="830"/>
                    <a:pt x="3065" y="694"/>
                  </a:cubicBezTo>
                  <a:cubicBezTo>
                    <a:pt x="3067" y="693"/>
                    <a:pt x="3068" y="690"/>
                    <a:pt x="3070" y="689"/>
                  </a:cubicBezTo>
                  <a:cubicBezTo>
                    <a:pt x="3277" y="498"/>
                    <a:pt x="3129" y="148"/>
                    <a:pt x="2849" y="148"/>
                  </a:cubicBezTo>
                  <a:cubicBezTo>
                    <a:pt x="2846" y="148"/>
                    <a:pt x="2844" y="148"/>
                    <a:pt x="2842" y="148"/>
                  </a:cubicBezTo>
                  <a:cubicBezTo>
                    <a:pt x="2510" y="155"/>
                    <a:pt x="2124" y="249"/>
                    <a:pt x="1793" y="267"/>
                  </a:cubicBezTo>
                  <a:cubicBezTo>
                    <a:pt x="1769" y="269"/>
                    <a:pt x="1746" y="269"/>
                    <a:pt x="1723" y="269"/>
                  </a:cubicBezTo>
                  <a:cubicBezTo>
                    <a:pt x="1436" y="269"/>
                    <a:pt x="1187" y="166"/>
                    <a:pt x="913" y="61"/>
                  </a:cubicBezTo>
                  <a:cubicBezTo>
                    <a:pt x="820" y="25"/>
                    <a:pt x="722" y="0"/>
                    <a:pt x="627" y="0"/>
                  </a:cubicBezTo>
                  <a:close/>
                </a:path>
              </a:pathLst>
            </a:custGeom>
            <a:solidFill>
              <a:srgbClr val="A57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248790" y="2239251"/>
              <a:ext cx="672781" cy="1011724"/>
            </a:xfrm>
            <a:custGeom>
              <a:avLst/>
              <a:gdLst/>
              <a:ahLst/>
              <a:cxnLst/>
              <a:rect l="l" t="t" r="r" b="b"/>
              <a:pathLst>
                <a:path w="14887" h="22387" extrusionOk="0">
                  <a:moveTo>
                    <a:pt x="7266" y="1"/>
                  </a:moveTo>
                  <a:lnTo>
                    <a:pt x="7266" y="2"/>
                  </a:lnTo>
                  <a:lnTo>
                    <a:pt x="6842" y="30"/>
                  </a:lnTo>
                  <a:cubicBezTo>
                    <a:pt x="6842" y="30"/>
                    <a:pt x="1" y="1145"/>
                    <a:pt x="419" y="7256"/>
                  </a:cubicBezTo>
                  <a:lnTo>
                    <a:pt x="1456" y="16814"/>
                  </a:lnTo>
                  <a:cubicBezTo>
                    <a:pt x="1456" y="16814"/>
                    <a:pt x="2294" y="22007"/>
                    <a:pt x="7975" y="22372"/>
                  </a:cubicBezTo>
                  <a:cubicBezTo>
                    <a:pt x="8042" y="22376"/>
                    <a:pt x="8108" y="22380"/>
                    <a:pt x="8175" y="22383"/>
                  </a:cubicBezTo>
                  <a:cubicBezTo>
                    <a:pt x="8227" y="22386"/>
                    <a:pt x="8280" y="22387"/>
                    <a:pt x="8332" y="22387"/>
                  </a:cubicBezTo>
                  <a:cubicBezTo>
                    <a:pt x="8552" y="22387"/>
                    <a:pt x="8772" y="22367"/>
                    <a:pt x="8988" y="22327"/>
                  </a:cubicBezTo>
                  <a:cubicBezTo>
                    <a:pt x="9055" y="22315"/>
                    <a:pt x="9120" y="22302"/>
                    <a:pt x="9184" y="22289"/>
                  </a:cubicBezTo>
                  <a:cubicBezTo>
                    <a:pt x="14764" y="21154"/>
                    <a:pt x="14886" y="15894"/>
                    <a:pt x="14886" y="15894"/>
                  </a:cubicBezTo>
                  <a:lnTo>
                    <a:pt x="14612" y="6284"/>
                  </a:lnTo>
                  <a:cubicBezTo>
                    <a:pt x="14194" y="173"/>
                    <a:pt x="7266" y="1"/>
                    <a:pt x="7266" y="1"/>
                  </a:cubicBezTo>
                  <a:close/>
                </a:path>
              </a:pathLst>
            </a:custGeom>
            <a:solidFill>
              <a:srgbClr val="E4E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571198" y="2720920"/>
              <a:ext cx="112800" cy="145881"/>
            </a:xfrm>
            <a:custGeom>
              <a:avLst/>
              <a:gdLst/>
              <a:ahLst/>
              <a:cxnLst/>
              <a:rect l="l" t="t" r="r" b="b"/>
              <a:pathLst>
                <a:path w="2496" h="3228" extrusionOk="0">
                  <a:moveTo>
                    <a:pt x="314" y="0"/>
                  </a:moveTo>
                  <a:lnTo>
                    <a:pt x="0" y="3167"/>
                  </a:lnTo>
                  <a:cubicBezTo>
                    <a:pt x="206" y="3207"/>
                    <a:pt x="415" y="3227"/>
                    <a:pt x="625" y="3227"/>
                  </a:cubicBezTo>
                  <a:cubicBezTo>
                    <a:pt x="1094" y="3227"/>
                    <a:pt x="1563" y="3127"/>
                    <a:pt x="1989" y="2931"/>
                  </a:cubicBezTo>
                  <a:cubicBezTo>
                    <a:pt x="2217" y="2827"/>
                    <a:pt x="2456" y="2660"/>
                    <a:pt x="2475" y="2413"/>
                  </a:cubicBezTo>
                  <a:cubicBezTo>
                    <a:pt x="2495" y="2183"/>
                    <a:pt x="2318" y="1988"/>
                    <a:pt x="2155" y="1826"/>
                  </a:cubicBezTo>
                  <a:lnTo>
                    <a:pt x="314" y="0"/>
                  </a:lnTo>
                  <a:close/>
                </a:path>
              </a:pathLst>
            </a:custGeom>
            <a:solidFill>
              <a:srgbClr val="6E7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727792" y="2719112"/>
              <a:ext cx="33940" cy="32810"/>
            </a:xfrm>
            <a:custGeom>
              <a:avLst/>
              <a:gdLst/>
              <a:ahLst/>
              <a:cxnLst/>
              <a:rect l="l" t="t" r="r" b="b"/>
              <a:pathLst>
                <a:path w="751" h="726" extrusionOk="0">
                  <a:moveTo>
                    <a:pt x="376" y="1"/>
                  </a:moveTo>
                  <a:cubicBezTo>
                    <a:pt x="368" y="1"/>
                    <a:pt x="359" y="1"/>
                    <a:pt x="351" y="2"/>
                  </a:cubicBezTo>
                  <a:cubicBezTo>
                    <a:pt x="151" y="16"/>
                    <a:pt x="1" y="188"/>
                    <a:pt x="14" y="387"/>
                  </a:cubicBezTo>
                  <a:cubicBezTo>
                    <a:pt x="27" y="578"/>
                    <a:pt x="186" y="725"/>
                    <a:pt x="375" y="725"/>
                  </a:cubicBezTo>
                  <a:cubicBezTo>
                    <a:pt x="384" y="725"/>
                    <a:pt x="392" y="725"/>
                    <a:pt x="401" y="724"/>
                  </a:cubicBezTo>
                  <a:cubicBezTo>
                    <a:pt x="600" y="710"/>
                    <a:pt x="750" y="538"/>
                    <a:pt x="736" y="339"/>
                  </a:cubicBezTo>
                  <a:cubicBezTo>
                    <a:pt x="724" y="148"/>
                    <a:pt x="564" y="1"/>
                    <a:pt x="376"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442578" y="2738681"/>
              <a:ext cx="33894" cy="32765"/>
            </a:xfrm>
            <a:custGeom>
              <a:avLst/>
              <a:gdLst/>
              <a:ahLst/>
              <a:cxnLst/>
              <a:rect l="l" t="t" r="r" b="b"/>
              <a:pathLst>
                <a:path w="750" h="725" extrusionOk="0">
                  <a:moveTo>
                    <a:pt x="375" y="0"/>
                  </a:moveTo>
                  <a:cubicBezTo>
                    <a:pt x="367" y="0"/>
                    <a:pt x="358" y="0"/>
                    <a:pt x="350" y="1"/>
                  </a:cubicBezTo>
                  <a:cubicBezTo>
                    <a:pt x="150" y="14"/>
                    <a:pt x="0" y="188"/>
                    <a:pt x="13" y="387"/>
                  </a:cubicBezTo>
                  <a:cubicBezTo>
                    <a:pt x="26" y="578"/>
                    <a:pt x="186" y="724"/>
                    <a:pt x="376" y="724"/>
                  </a:cubicBezTo>
                  <a:cubicBezTo>
                    <a:pt x="384" y="724"/>
                    <a:pt x="392" y="724"/>
                    <a:pt x="400" y="724"/>
                  </a:cubicBezTo>
                  <a:cubicBezTo>
                    <a:pt x="599" y="710"/>
                    <a:pt x="749" y="537"/>
                    <a:pt x="735" y="337"/>
                  </a:cubicBezTo>
                  <a:cubicBezTo>
                    <a:pt x="723" y="146"/>
                    <a:pt x="564" y="0"/>
                    <a:pt x="375" y="0"/>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381613" y="2662440"/>
              <a:ext cx="115060" cy="42978"/>
            </a:xfrm>
            <a:custGeom>
              <a:avLst/>
              <a:gdLst/>
              <a:ahLst/>
              <a:cxnLst/>
              <a:rect l="l" t="t" r="r" b="b"/>
              <a:pathLst>
                <a:path w="2546" h="951" extrusionOk="0">
                  <a:moveTo>
                    <a:pt x="1955" y="0"/>
                  </a:moveTo>
                  <a:cubicBezTo>
                    <a:pt x="1440" y="0"/>
                    <a:pt x="930" y="80"/>
                    <a:pt x="440" y="235"/>
                  </a:cubicBezTo>
                  <a:cubicBezTo>
                    <a:pt x="143" y="329"/>
                    <a:pt x="1" y="666"/>
                    <a:pt x="128" y="950"/>
                  </a:cubicBezTo>
                  <a:cubicBezTo>
                    <a:pt x="704" y="690"/>
                    <a:pt x="1327" y="559"/>
                    <a:pt x="1956" y="559"/>
                  </a:cubicBezTo>
                  <a:cubicBezTo>
                    <a:pt x="1959" y="559"/>
                    <a:pt x="1962" y="559"/>
                    <a:pt x="1964" y="559"/>
                  </a:cubicBezTo>
                  <a:cubicBezTo>
                    <a:pt x="2258" y="559"/>
                    <a:pt x="2509" y="347"/>
                    <a:pt x="2544" y="54"/>
                  </a:cubicBezTo>
                  <a:lnTo>
                    <a:pt x="2546" y="36"/>
                  </a:lnTo>
                  <a:cubicBezTo>
                    <a:pt x="2349" y="12"/>
                    <a:pt x="2152" y="0"/>
                    <a:pt x="1955" y="0"/>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7695524" y="2643097"/>
              <a:ext cx="117862" cy="33397"/>
            </a:xfrm>
            <a:custGeom>
              <a:avLst/>
              <a:gdLst/>
              <a:ahLst/>
              <a:cxnLst/>
              <a:rect l="l" t="t" r="r" b="b"/>
              <a:pathLst>
                <a:path w="2608" h="739" extrusionOk="0">
                  <a:moveTo>
                    <a:pt x="1264" y="1"/>
                  </a:moveTo>
                  <a:cubicBezTo>
                    <a:pt x="840" y="1"/>
                    <a:pt x="415" y="55"/>
                    <a:pt x="1" y="163"/>
                  </a:cubicBezTo>
                  <a:lnTo>
                    <a:pt x="5" y="180"/>
                  </a:lnTo>
                  <a:cubicBezTo>
                    <a:pt x="72" y="437"/>
                    <a:pt x="305" y="607"/>
                    <a:pt x="565" y="607"/>
                  </a:cubicBezTo>
                  <a:cubicBezTo>
                    <a:pt x="593" y="607"/>
                    <a:pt x="620" y="605"/>
                    <a:pt x="648" y="601"/>
                  </a:cubicBezTo>
                  <a:cubicBezTo>
                    <a:pt x="853" y="572"/>
                    <a:pt x="1059" y="558"/>
                    <a:pt x="1264" y="558"/>
                  </a:cubicBezTo>
                  <a:cubicBezTo>
                    <a:pt x="1688" y="558"/>
                    <a:pt x="2111" y="619"/>
                    <a:pt x="2520" y="739"/>
                  </a:cubicBezTo>
                  <a:cubicBezTo>
                    <a:pt x="2608" y="440"/>
                    <a:pt x="2421" y="126"/>
                    <a:pt x="2115" y="73"/>
                  </a:cubicBezTo>
                  <a:cubicBezTo>
                    <a:pt x="1833" y="25"/>
                    <a:pt x="1549" y="1"/>
                    <a:pt x="1264" y="1"/>
                  </a:cubicBezTo>
                  <a:close/>
                </a:path>
              </a:pathLst>
            </a:custGeom>
            <a:solidFill>
              <a:srgbClr val="161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7413700" y="2831824"/>
              <a:ext cx="407862" cy="206259"/>
            </a:xfrm>
            <a:custGeom>
              <a:avLst/>
              <a:gdLst/>
              <a:ahLst/>
              <a:cxnLst/>
              <a:rect l="l" t="t" r="r" b="b"/>
              <a:pathLst>
                <a:path w="9025" h="4564" fill="none" extrusionOk="0">
                  <a:moveTo>
                    <a:pt x="0" y="1026"/>
                  </a:moveTo>
                  <a:cubicBezTo>
                    <a:pt x="0" y="1026"/>
                    <a:pt x="4553" y="4563"/>
                    <a:pt x="9024" y="1"/>
                  </a:cubicBezTo>
                </a:path>
              </a:pathLst>
            </a:custGeom>
            <a:solidFill>
              <a:srgbClr val="161A2F"/>
            </a:solid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632350" y="3250975"/>
              <a:ext cx="105248" cy="1473501"/>
            </a:xfrm>
            <a:custGeom>
              <a:avLst/>
              <a:gdLst/>
              <a:ahLst/>
              <a:cxnLst/>
              <a:rect l="l" t="t" r="r" b="b"/>
              <a:pathLst>
                <a:path w="2329" h="34032" fill="none" extrusionOk="0">
                  <a:moveTo>
                    <a:pt x="0" y="0"/>
                  </a:moveTo>
                  <a:lnTo>
                    <a:pt x="2329" y="34031"/>
                  </a:lnTo>
                </a:path>
              </a:pathLst>
            </a:custGeom>
            <a:no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7438240" y="3831271"/>
              <a:ext cx="526719" cy="454546"/>
            </a:xfrm>
            <a:custGeom>
              <a:avLst/>
              <a:gdLst/>
              <a:ahLst/>
              <a:cxnLst/>
              <a:rect l="l" t="t" r="r" b="b"/>
              <a:pathLst>
                <a:path w="11655" h="10058" extrusionOk="0">
                  <a:moveTo>
                    <a:pt x="3870" y="0"/>
                  </a:moveTo>
                  <a:lnTo>
                    <a:pt x="1" y="2407"/>
                  </a:lnTo>
                  <a:cubicBezTo>
                    <a:pt x="808" y="3991"/>
                    <a:pt x="1696" y="6510"/>
                    <a:pt x="1462" y="9672"/>
                  </a:cubicBezTo>
                  <a:lnTo>
                    <a:pt x="4955" y="10058"/>
                  </a:lnTo>
                  <a:lnTo>
                    <a:pt x="9476" y="8721"/>
                  </a:lnTo>
                  <a:lnTo>
                    <a:pt x="10669" y="6891"/>
                  </a:lnTo>
                  <a:lnTo>
                    <a:pt x="11368" y="4835"/>
                  </a:lnTo>
                  <a:lnTo>
                    <a:pt x="11655" y="2534"/>
                  </a:lnTo>
                  <a:lnTo>
                    <a:pt x="11285" y="543"/>
                  </a:lnTo>
                  <a:lnTo>
                    <a:pt x="3870" y="0"/>
                  </a:lnTo>
                  <a:close/>
                </a:path>
              </a:pathLst>
            </a:custGeom>
            <a:solidFill>
              <a:srgbClr val="C29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6095551" y="3850523"/>
              <a:ext cx="1424603" cy="1083038"/>
            </a:xfrm>
            <a:custGeom>
              <a:avLst/>
              <a:gdLst/>
              <a:ahLst/>
              <a:cxnLst/>
              <a:rect l="l" t="t" r="r" b="b"/>
              <a:pathLst>
                <a:path w="31523" h="23965" fill="none" extrusionOk="0">
                  <a:moveTo>
                    <a:pt x="6402" y="23965"/>
                  </a:moveTo>
                  <a:lnTo>
                    <a:pt x="31237" y="9682"/>
                  </a:lnTo>
                  <a:cubicBezTo>
                    <a:pt x="31257" y="9495"/>
                    <a:pt x="31275" y="9311"/>
                    <a:pt x="31288" y="9129"/>
                  </a:cubicBezTo>
                  <a:cubicBezTo>
                    <a:pt x="31523" y="5968"/>
                    <a:pt x="30635" y="3448"/>
                    <a:pt x="29827" y="1864"/>
                  </a:cubicBezTo>
                  <a:cubicBezTo>
                    <a:pt x="29215" y="664"/>
                    <a:pt x="28650" y="1"/>
                    <a:pt x="28650" y="1"/>
                  </a:cubicBezTo>
                  <a:lnTo>
                    <a:pt x="2227" y="11239"/>
                  </a:lnTo>
                  <a:lnTo>
                    <a:pt x="1" y="12250"/>
                  </a:lnTo>
                </a:path>
              </a:pathLst>
            </a:custGeom>
            <a:no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7761054" y="3945745"/>
              <a:ext cx="203909" cy="6417"/>
            </a:xfrm>
            <a:custGeom>
              <a:avLst/>
              <a:gdLst/>
              <a:ahLst/>
              <a:cxnLst/>
              <a:rect l="l" t="t" r="r" b="b"/>
              <a:pathLst>
                <a:path w="4512" h="142" fill="none" extrusionOk="0">
                  <a:moveTo>
                    <a:pt x="0" y="142"/>
                  </a:moveTo>
                  <a:lnTo>
                    <a:pt x="4512" y="1"/>
                  </a:lnTo>
                </a:path>
              </a:pathLst>
            </a:custGeom>
            <a:no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7752965" y="4044944"/>
              <a:ext cx="203050" cy="20156"/>
            </a:xfrm>
            <a:custGeom>
              <a:avLst/>
              <a:gdLst/>
              <a:ahLst/>
              <a:cxnLst/>
              <a:rect l="l" t="t" r="r" b="b"/>
              <a:pathLst>
                <a:path w="4493" h="446" fill="none" extrusionOk="0">
                  <a:moveTo>
                    <a:pt x="1" y="445"/>
                  </a:moveTo>
                  <a:lnTo>
                    <a:pt x="4492" y="0"/>
                  </a:lnTo>
                </a:path>
              </a:pathLst>
            </a:custGeom>
            <a:no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7747768" y="4143104"/>
              <a:ext cx="176477" cy="29104"/>
            </a:xfrm>
            <a:custGeom>
              <a:avLst/>
              <a:gdLst/>
              <a:ahLst/>
              <a:cxnLst/>
              <a:rect l="l" t="t" r="r" b="b"/>
              <a:pathLst>
                <a:path w="3905" h="644" fill="none" extrusionOk="0">
                  <a:moveTo>
                    <a:pt x="1" y="644"/>
                  </a:moveTo>
                  <a:lnTo>
                    <a:pt x="3905" y="1"/>
                  </a:lnTo>
                </a:path>
              </a:pathLst>
            </a:custGeom>
            <a:no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7884070" y="4343807"/>
              <a:ext cx="45" cy="799681"/>
            </a:xfrm>
            <a:custGeom>
              <a:avLst/>
              <a:gdLst/>
              <a:ahLst/>
              <a:cxnLst/>
              <a:rect l="l" t="t" r="r" b="b"/>
              <a:pathLst>
                <a:path w="1" h="17695" fill="none" extrusionOk="0">
                  <a:moveTo>
                    <a:pt x="1" y="1"/>
                  </a:moveTo>
                  <a:lnTo>
                    <a:pt x="1" y="17694"/>
                  </a:lnTo>
                </a:path>
              </a:pathLst>
            </a:custGeom>
            <a:no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6472642" y="3918584"/>
              <a:ext cx="45" cy="322313"/>
            </a:xfrm>
            <a:custGeom>
              <a:avLst/>
              <a:gdLst/>
              <a:ahLst/>
              <a:cxnLst/>
              <a:rect l="l" t="t" r="r" b="b"/>
              <a:pathLst>
                <a:path w="1" h="7132" fill="none" extrusionOk="0">
                  <a:moveTo>
                    <a:pt x="0" y="0"/>
                  </a:moveTo>
                  <a:lnTo>
                    <a:pt x="0" y="7132"/>
                  </a:lnTo>
                </a:path>
              </a:pathLst>
            </a:custGeom>
            <a:noFill/>
            <a:ln w="19050"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6095551" y="4329255"/>
              <a:ext cx="100644" cy="29194"/>
            </a:xfrm>
            <a:custGeom>
              <a:avLst/>
              <a:gdLst/>
              <a:ahLst/>
              <a:cxnLst/>
              <a:rect l="l" t="t" r="r" b="b"/>
              <a:pathLst>
                <a:path w="2227" h="646" fill="none" extrusionOk="0">
                  <a:moveTo>
                    <a:pt x="1" y="0"/>
                  </a:moveTo>
                  <a:lnTo>
                    <a:pt x="2227" y="646"/>
                  </a:lnTo>
                </a:path>
              </a:pathLst>
            </a:custGeom>
            <a:noFill/>
            <a:ln w="8125" cap="flat" cmpd="sng">
              <a:solidFill>
                <a:srgbClr val="161A2F"/>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Google Shape;619;p38"/>
          <p:cNvPicPr preferRelativeResize="0"/>
          <p:nvPr/>
        </p:nvPicPr>
        <p:blipFill rotWithShape="1">
          <a:blip r:embed="rId3">
            <a:alphaModFix/>
          </a:blip>
          <a:srcRect l="7483" t="16410" r="12560" b="16113"/>
          <a:stretch/>
        </p:blipFill>
        <p:spPr>
          <a:xfrm>
            <a:off x="791826" y="3745456"/>
            <a:ext cx="3169574" cy="90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9"/>
          <p:cNvSpPr txBox="1">
            <a:spLocks noGrp="1"/>
          </p:cNvSpPr>
          <p:nvPr>
            <p:ph type="title"/>
          </p:nvPr>
        </p:nvSpPr>
        <p:spPr>
          <a:xfrm>
            <a:off x="1725949" y="1167775"/>
            <a:ext cx="3375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625" name="Google Shape;625;p39"/>
          <p:cNvSpPr txBox="1">
            <a:spLocks noGrp="1"/>
          </p:cNvSpPr>
          <p:nvPr>
            <p:ph type="subTitle" idx="2"/>
          </p:nvPr>
        </p:nvSpPr>
        <p:spPr>
          <a:xfrm>
            <a:off x="1606699" y="1947625"/>
            <a:ext cx="3614100" cy="176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Aplikasi JEMARI menjadi solusi inovatif untuk curhat/konsultasi online dengan pendekatan chat &amp; video call. Pendekatan ini memungkinkan user berkonsultasi secara aman, terbuka &amp; mudah. Berkolaborasi dengan mahasiswa/i magang jurusan psikologi, Jemari menyediakan layanan teman curhat dengan biaya terjangkau &amp; ahli profesional untuk menangani gejala serius.</a:t>
            </a:r>
            <a:endParaRPr/>
          </a:p>
        </p:txBody>
      </p:sp>
      <p:sp>
        <p:nvSpPr>
          <p:cNvPr id="626" name="Google Shape;626;p39"/>
          <p:cNvSpPr/>
          <p:nvPr/>
        </p:nvSpPr>
        <p:spPr>
          <a:xfrm>
            <a:off x="1016403" y="4300068"/>
            <a:ext cx="802542" cy="75870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9"/>
          <p:cNvSpPr/>
          <p:nvPr/>
        </p:nvSpPr>
        <p:spPr>
          <a:xfrm>
            <a:off x="-838200" y="-838196"/>
            <a:ext cx="1841289" cy="1800051"/>
          </a:xfrm>
          <a:custGeom>
            <a:avLst/>
            <a:gdLst/>
            <a:ahLst/>
            <a:cxnLst/>
            <a:rect l="l" t="t" r="r" b="b"/>
            <a:pathLst>
              <a:path w="1348930" h="1318719" extrusionOk="0">
                <a:moveTo>
                  <a:pt x="1283780" y="798425"/>
                </a:moveTo>
                <a:cubicBezTo>
                  <a:pt x="1294352" y="751943"/>
                  <a:pt x="1348931" y="708985"/>
                  <a:pt x="1348931" y="659360"/>
                </a:cubicBezTo>
                <a:cubicBezTo>
                  <a:pt x="1348931" y="609735"/>
                  <a:pt x="1294352" y="566777"/>
                  <a:pt x="1283780" y="520295"/>
                </a:cubicBezTo>
                <a:cubicBezTo>
                  <a:pt x="1272826" y="472289"/>
                  <a:pt x="1303115" y="409995"/>
                  <a:pt x="1282256" y="366656"/>
                </a:cubicBezTo>
                <a:cubicBezTo>
                  <a:pt x="1261015" y="322651"/>
                  <a:pt x="1193197" y="307602"/>
                  <a:pt x="1163003" y="269787"/>
                </a:cubicBezTo>
                <a:cubicBezTo>
                  <a:pt x="1132618" y="231783"/>
                  <a:pt x="1132999" y="162441"/>
                  <a:pt x="1094994" y="132056"/>
                </a:cubicBezTo>
                <a:cubicBezTo>
                  <a:pt x="1057180" y="101862"/>
                  <a:pt x="989648" y="117483"/>
                  <a:pt x="945642" y="96242"/>
                </a:cubicBezTo>
                <a:cubicBezTo>
                  <a:pt x="902304" y="75382"/>
                  <a:pt x="872586" y="12612"/>
                  <a:pt x="824579" y="1659"/>
                </a:cubicBezTo>
                <a:cubicBezTo>
                  <a:pt x="778097" y="-8914"/>
                  <a:pt x="724186" y="34520"/>
                  <a:pt x="674465" y="34520"/>
                </a:cubicBezTo>
                <a:cubicBezTo>
                  <a:pt x="624745" y="34520"/>
                  <a:pt x="570834" y="-8914"/>
                  <a:pt x="524352" y="1659"/>
                </a:cubicBezTo>
                <a:cubicBezTo>
                  <a:pt x="476345" y="12612"/>
                  <a:pt x="446627" y="75287"/>
                  <a:pt x="403289" y="96242"/>
                </a:cubicBezTo>
                <a:cubicBezTo>
                  <a:pt x="359283" y="117483"/>
                  <a:pt x="291751" y="101862"/>
                  <a:pt x="253937" y="132056"/>
                </a:cubicBezTo>
                <a:cubicBezTo>
                  <a:pt x="215932" y="162441"/>
                  <a:pt x="216218" y="231783"/>
                  <a:pt x="185928" y="269787"/>
                </a:cubicBezTo>
                <a:cubicBezTo>
                  <a:pt x="155734" y="307602"/>
                  <a:pt x="87916" y="322651"/>
                  <a:pt x="66675" y="366656"/>
                </a:cubicBezTo>
                <a:cubicBezTo>
                  <a:pt x="45815" y="409995"/>
                  <a:pt x="76105" y="472194"/>
                  <a:pt x="65151" y="520295"/>
                </a:cubicBezTo>
                <a:cubicBezTo>
                  <a:pt x="54579" y="566777"/>
                  <a:pt x="0" y="609735"/>
                  <a:pt x="0" y="659360"/>
                </a:cubicBezTo>
                <a:cubicBezTo>
                  <a:pt x="0" y="708985"/>
                  <a:pt x="54579" y="751943"/>
                  <a:pt x="65151" y="798425"/>
                </a:cubicBezTo>
                <a:cubicBezTo>
                  <a:pt x="76105" y="846431"/>
                  <a:pt x="45815" y="908724"/>
                  <a:pt x="66675" y="952063"/>
                </a:cubicBezTo>
                <a:cubicBezTo>
                  <a:pt x="87916" y="996069"/>
                  <a:pt x="155734" y="1011118"/>
                  <a:pt x="185928" y="1048932"/>
                </a:cubicBezTo>
                <a:cubicBezTo>
                  <a:pt x="216313" y="1086937"/>
                  <a:pt x="215932" y="1156279"/>
                  <a:pt x="253937" y="1186664"/>
                </a:cubicBezTo>
                <a:cubicBezTo>
                  <a:pt x="291751" y="1216858"/>
                  <a:pt x="359283" y="1201237"/>
                  <a:pt x="403289" y="1222478"/>
                </a:cubicBezTo>
                <a:cubicBezTo>
                  <a:pt x="446627" y="1243338"/>
                  <a:pt x="476345" y="1306107"/>
                  <a:pt x="524352" y="1317061"/>
                </a:cubicBezTo>
                <a:cubicBezTo>
                  <a:pt x="570834" y="1327634"/>
                  <a:pt x="624745" y="1284200"/>
                  <a:pt x="674465" y="1284200"/>
                </a:cubicBezTo>
                <a:cubicBezTo>
                  <a:pt x="724186" y="1284200"/>
                  <a:pt x="778097" y="1327634"/>
                  <a:pt x="824579" y="1317061"/>
                </a:cubicBezTo>
                <a:cubicBezTo>
                  <a:pt x="872586" y="1306107"/>
                  <a:pt x="902304" y="1243433"/>
                  <a:pt x="945642" y="1222478"/>
                </a:cubicBezTo>
                <a:cubicBezTo>
                  <a:pt x="989648" y="1201237"/>
                  <a:pt x="1057180" y="1216858"/>
                  <a:pt x="1094994" y="1186664"/>
                </a:cubicBezTo>
                <a:cubicBezTo>
                  <a:pt x="1132999" y="1156279"/>
                  <a:pt x="1132713" y="1086937"/>
                  <a:pt x="1163003" y="1048932"/>
                </a:cubicBezTo>
                <a:cubicBezTo>
                  <a:pt x="1193197" y="1011118"/>
                  <a:pt x="1261015" y="996069"/>
                  <a:pt x="1282256" y="952063"/>
                </a:cubicBezTo>
                <a:cubicBezTo>
                  <a:pt x="1303115" y="908724"/>
                  <a:pt x="1272826" y="846526"/>
                  <a:pt x="1283780" y="798425"/>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28" name="Google Shape;628;p39"/>
          <p:cNvPicPr preferRelativeResize="0"/>
          <p:nvPr/>
        </p:nvPicPr>
        <p:blipFill>
          <a:blip r:embed="rId3">
            <a:alphaModFix/>
          </a:blip>
          <a:stretch>
            <a:fillRect/>
          </a:stretch>
        </p:blipFill>
        <p:spPr>
          <a:xfrm>
            <a:off x="5764511" y="737825"/>
            <a:ext cx="1772790" cy="366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0"/>
          <p:cNvSpPr txBox="1">
            <a:spLocks noGrp="1"/>
          </p:cNvSpPr>
          <p:nvPr>
            <p:ph type="ctrTitle" idx="4294967295"/>
          </p:nvPr>
        </p:nvSpPr>
        <p:spPr>
          <a:xfrm>
            <a:off x="1157400" y="830138"/>
            <a:ext cx="6829200"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Terima Kasih</a:t>
            </a:r>
            <a:endParaRPr sz="6000"/>
          </a:p>
        </p:txBody>
      </p:sp>
      <p:pic>
        <p:nvPicPr>
          <p:cNvPr id="634" name="Google Shape;634;p40"/>
          <p:cNvPicPr preferRelativeResize="0"/>
          <p:nvPr/>
        </p:nvPicPr>
        <p:blipFill rotWithShape="1">
          <a:blip r:embed="rId3">
            <a:alphaModFix/>
          </a:blip>
          <a:srcRect l="7483" t="16410" r="12560" b="16113"/>
          <a:stretch/>
        </p:blipFill>
        <p:spPr>
          <a:xfrm>
            <a:off x="1760625" y="2142001"/>
            <a:ext cx="5076501" cy="1453025"/>
          </a:xfrm>
          <a:prstGeom prst="rect">
            <a:avLst/>
          </a:prstGeom>
          <a:noFill/>
          <a:ln>
            <a:noFill/>
          </a:ln>
        </p:spPr>
      </p:pic>
      <p:sp>
        <p:nvSpPr>
          <p:cNvPr id="635" name="Google Shape;635;p40"/>
          <p:cNvSpPr txBox="1">
            <a:spLocks noGrp="1"/>
          </p:cNvSpPr>
          <p:nvPr>
            <p:ph type="ctrTitle" idx="4294967295"/>
          </p:nvPr>
        </p:nvSpPr>
        <p:spPr>
          <a:xfrm>
            <a:off x="3147675" y="3258376"/>
            <a:ext cx="4235700" cy="3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Where understanding ushers in renewal</a:t>
            </a:r>
            <a:endParaRPr sz="1600"/>
          </a:p>
        </p:txBody>
      </p:sp>
      <p:sp>
        <p:nvSpPr>
          <p:cNvPr id="636" name="Google Shape;636;p40"/>
          <p:cNvSpPr txBox="1">
            <a:spLocks noGrp="1"/>
          </p:cNvSpPr>
          <p:nvPr>
            <p:ph type="subTitle" idx="1"/>
          </p:nvPr>
        </p:nvSpPr>
        <p:spPr>
          <a:xfrm>
            <a:off x="2682900" y="3924262"/>
            <a:ext cx="3778200" cy="3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solidFill>
                  <a:schemeClr val="accent1"/>
                </a:solidFill>
                <a:latin typeface="Rubik"/>
                <a:ea typeface="Rubik"/>
                <a:cs typeface="Rubik"/>
                <a:sym typeface="Rubik"/>
              </a:rPr>
              <a:t>LB01 - Kelompok 18</a:t>
            </a:r>
            <a:endParaRPr sz="1400" b="1">
              <a:solidFill>
                <a:schemeClr val="accent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6"/>
          <p:cNvPicPr preferRelativeResize="0"/>
          <p:nvPr/>
        </p:nvPicPr>
        <p:blipFill>
          <a:blip r:embed="rId3">
            <a:alphaModFix/>
          </a:blip>
          <a:stretch>
            <a:fillRect/>
          </a:stretch>
        </p:blipFill>
        <p:spPr>
          <a:xfrm>
            <a:off x="4973362" y="737825"/>
            <a:ext cx="1772790" cy="3667850"/>
          </a:xfrm>
          <a:prstGeom prst="rect">
            <a:avLst/>
          </a:prstGeom>
          <a:noFill/>
          <a:ln>
            <a:noFill/>
          </a:ln>
        </p:spPr>
      </p:pic>
      <p:pic>
        <p:nvPicPr>
          <p:cNvPr id="274" name="Google Shape;274;p26"/>
          <p:cNvPicPr preferRelativeResize="0"/>
          <p:nvPr/>
        </p:nvPicPr>
        <p:blipFill rotWithShape="1">
          <a:blip r:embed="rId4">
            <a:alphaModFix/>
          </a:blip>
          <a:srcRect b="28545"/>
          <a:stretch/>
        </p:blipFill>
        <p:spPr>
          <a:xfrm>
            <a:off x="7028487" y="815212"/>
            <a:ext cx="1632950" cy="3513075"/>
          </a:xfrm>
          <a:prstGeom prst="rect">
            <a:avLst/>
          </a:prstGeom>
          <a:noFill/>
          <a:ln>
            <a:noFill/>
          </a:ln>
        </p:spPr>
      </p:pic>
      <p:sp>
        <p:nvSpPr>
          <p:cNvPr id="275" name="Google Shape;275;p26"/>
          <p:cNvSpPr txBox="1">
            <a:spLocks noGrp="1"/>
          </p:cNvSpPr>
          <p:nvPr>
            <p:ph type="title"/>
          </p:nvPr>
        </p:nvSpPr>
        <p:spPr>
          <a:xfrm>
            <a:off x="482562" y="1379250"/>
            <a:ext cx="3237600" cy="11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Apa itu                    ?</a:t>
            </a:r>
            <a:endParaRPr sz="2500"/>
          </a:p>
        </p:txBody>
      </p:sp>
      <p:sp>
        <p:nvSpPr>
          <p:cNvPr id="276" name="Google Shape;276;p26"/>
          <p:cNvSpPr txBox="1">
            <a:spLocks noGrp="1"/>
          </p:cNvSpPr>
          <p:nvPr>
            <p:ph type="subTitle" idx="1"/>
          </p:nvPr>
        </p:nvSpPr>
        <p:spPr>
          <a:xfrm>
            <a:off x="482550" y="2016850"/>
            <a:ext cx="4271400" cy="1309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t>Jemari adalah aplikasi yang bertujuan membantu masyarakat dengan permasalahan mental untuk berkonsultasi dengan ahli atau sekadar memiliki teman cerita yang dapat mendengarkan dengan baik.</a:t>
            </a:r>
            <a:endParaRPr sz="1500" dirty="0"/>
          </a:p>
          <a:p>
            <a:pPr marL="0" lvl="0" indent="0" algn="just" rtl="0">
              <a:spcBef>
                <a:spcPts val="0"/>
              </a:spcBef>
              <a:spcAft>
                <a:spcPts val="0"/>
              </a:spcAft>
              <a:buNone/>
            </a:pPr>
            <a:endParaRPr sz="1500" dirty="0"/>
          </a:p>
          <a:p>
            <a:pPr marL="0" lvl="0" indent="0" algn="just" rtl="0">
              <a:spcBef>
                <a:spcPts val="0"/>
              </a:spcBef>
              <a:spcAft>
                <a:spcPts val="0"/>
              </a:spcAft>
              <a:buNone/>
            </a:pPr>
            <a:r>
              <a:rPr lang="en" sz="1500" u="sng" dirty="0">
                <a:latin typeface="Rubik Medium"/>
                <a:ea typeface="Rubik Medium"/>
                <a:cs typeface="Rubik Medium"/>
                <a:sym typeface="Rubik Medium"/>
                <a:hlinkClick r:id="rId5"/>
              </a:rPr>
              <a:t>bit.ly/jemari-appinterface</a:t>
            </a:r>
            <a:endParaRPr sz="1500" dirty="0">
              <a:latin typeface="Rubik Medium"/>
              <a:ea typeface="Rubik Medium"/>
              <a:cs typeface="Rubik Medium"/>
              <a:sym typeface="Rubik Medium"/>
            </a:endParaRPr>
          </a:p>
        </p:txBody>
      </p:sp>
      <p:grpSp>
        <p:nvGrpSpPr>
          <p:cNvPr id="277" name="Google Shape;277;p26"/>
          <p:cNvGrpSpPr/>
          <p:nvPr/>
        </p:nvGrpSpPr>
        <p:grpSpPr>
          <a:xfrm>
            <a:off x="0" y="4112863"/>
            <a:ext cx="864533" cy="1030638"/>
            <a:chOff x="205975" y="4036650"/>
            <a:chExt cx="864533" cy="1030638"/>
          </a:xfrm>
        </p:grpSpPr>
        <p:sp>
          <p:nvSpPr>
            <p:cNvPr id="278" name="Google Shape;278;p26"/>
            <p:cNvSpPr/>
            <p:nvPr/>
          </p:nvSpPr>
          <p:spPr>
            <a:xfrm>
              <a:off x="205975" y="4036650"/>
              <a:ext cx="734760" cy="69462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6"/>
            <p:cNvSpPr/>
            <p:nvPr/>
          </p:nvSpPr>
          <p:spPr>
            <a:xfrm>
              <a:off x="715108" y="4731270"/>
              <a:ext cx="355399" cy="336018"/>
            </a:xfrm>
            <a:custGeom>
              <a:avLst/>
              <a:gdLst/>
              <a:ahLst/>
              <a:cxnLst/>
              <a:rect l="l" t="t" r="r" b="b"/>
              <a:pathLst>
                <a:path w="263747" h="249364" extrusionOk="0">
                  <a:moveTo>
                    <a:pt x="263747" y="104585"/>
                  </a:moveTo>
                  <a:lnTo>
                    <a:pt x="189262" y="104585"/>
                  </a:lnTo>
                  <a:lnTo>
                    <a:pt x="206407" y="57721"/>
                  </a:lnTo>
                  <a:lnTo>
                    <a:pt x="166307" y="85630"/>
                  </a:lnTo>
                  <a:lnTo>
                    <a:pt x="143446" y="0"/>
                  </a:lnTo>
                  <a:lnTo>
                    <a:pt x="116681" y="85630"/>
                  </a:lnTo>
                  <a:lnTo>
                    <a:pt x="70866" y="43625"/>
                  </a:lnTo>
                  <a:lnTo>
                    <a:pt x="91916" y="89440"/>
                  </a:lnTo>
                  <a:lnTo>
                    <a:pt x="0" y="104585"/>
                  </a:lnTo>
                  <a:lnTo>
                    <a:pt x="97631" y="135350"/>
                  </a:lnTo>
                  <a:lnTo>
                    <a:pt x="70866" y="171545"/>
                  </a:lnTo>
                  <a:lnTo>
                    <a:pt x="116681" y="156782"/>
                  </a:lnTo>
                  <a:lnTo>
                    <a:pt x="128207" y="249365"/>
                  </a:lnTo>
                  <a:lnTo>
                    <a:pt x="166307" y="156782"/>
                  </a:lnTo>
                  <a:lnTo>
                    <a:pt x="214122" y="182499"/>
                  </a:lnTo>
                  <a:lnTo>
                    <a:pt x="190214" y="131445"/>
                  </a:lnTo>
                  <a:lnTo>
                    <a:pt x="263747" y="104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 name="Google Shape;280;p26"/>
          <p:cNvGrpSpPr/>
          <p:nvPr/>
        </p:nvGrpSpPr>
        <p:grpSpPr>
          <a:xfrm>
            <a:off x="8074466" y="308176"/>
            <a:ext cx="957467" cy="936029"/>
            <a:chOff x="7574199" y="297110"/>
            <a:chExt cx="1306766" cy="1252883"/>
          </a:xfrm>
        </p:grpSpPr>
        <p:sp>
          <p:nvSpPr>
            <p:cNvPr id="281" name="Google Shape;281;p26"/>
            <p:cNvSpPr/>
            <p:nvPr/>
          </p:nvSpPr>
          <p:spPr>
            <a:xfrm>
              <a:off x="7574199" y="297110"/>
              <a:ext cx="1306766" cy="664737"/>
            </a:xfrm>
            <a:custGeom>
              <a:avLst/>
              <a:gdLst/>
              <a:ahLst/>
              <a:cxnLst/>
              <a:rect l="l" t="t" r="r" b="b"/>
              <a:pathLst>
                <a:path w="1156430" h="588263" extrusionOk="0">
                  <a:moveTo>
                    <a:pt x="1010603" y="296894"/>
                  </a:moveTo>
                  <a:lnTo>
                    <a:pt x="998220" y="296894"/>
                  </a:lnTo>
                  <a:cubicBezTo>
                    <a:pt x="998220" y="230124"/>
                    <a:pt x="944118" y="176022"/>
                    <a:pt x="877348" y="176022"/>
                  </a:cubicBezTo>
                  <a:cubicBezTo>
                    <a:pt x="852583" y="176022"/>
                    <a:pt x="829628" y="183451"/>
                    <a:pt x="810482" y="196215"/>
                  </a:cubicBezTo>
                  <a:cubicBezTo>
                    <a:pt x="791718" y="84868"/>
                    <a:pt x="694849" y="0"/>
                    <a:pt x="578168" y="0"/>
                  </a:cubicBezTo>
                  <a:cubicBezTo>
                    <a:pt x="483679" y="0"/>
                    <a:pt x="402241" y="55626"/>
                    <a:pt x="364712" y="135826"/>
                  </a:cubicBezTo>
                  <a:cubicBezTo>
                    <a:pt x="347567" y="130778"/>
                    <a:pt x="329470" y="128016"/>
                    <a:pt x="310706" y="128016"/>
                  </a:cubicBezTo>
                  <a:cubicBezTo>
                    <a:pt x="211931" y="128016"/>
                    <a:pt x="130588" y="202978"/>
                    <a:pt x="120491" y="299085"/>
                  </a:cubicBezTo>
                  <a:cubicBezTo>
                    <a:pt x="52007" y="310991"/>
                    <a:pt x="0" y="370713"/>
                    <a:pt x="0" y="442532"/>
                  </a:cubicBezTo>
                  <a:lnTo>
                    <a:pt x="0" y="442532"/>
                  </a:lnTo>
                  <a:cubicBezTo>
                    <a:pt x="0" y="523018"/>
                    <a:pt x="65246" y="588264"/>
                    <a:pt x="145733" y="588264"/>
                  </a:cubicBezTo>
                  <a:lnTo>
                    <a:pt x="1010698" y="588264"/>
                  </a:lnTo>
                  <a:cubicBezTo>
                    <a:pt x="1091184" y="588264"/>
                    <a:pt x="1156430" y="523018"/>
                    <a:pt x="1156430" y="442532"/>
                  </a:cubicBezTo>
                  <a:lnTo>
                    <a:pt x="1156430" y="442532"/>
                  </a:lnTo>
                  <a:cubicBezTo>
                    <a:pt x="1156430" y="362045"/>
                    <a:pt x="1091184" y="296799"/>
                    <a:pt x="1010698" y="29679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6"/>
            <p:cNvSpPr/>
            <p:nvPr/>
          </p:nvSpPr>
          <p:spPr>
            <a:xfrm>
              <a:off x="7785134" y="1016502"/>
              <a:ext cx="182120" cy="278215"/>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6"/>
            <p:cNvSpPr/>
            <p:nvPr/>
          </p:nvSpPr>
          <p:spPr>
            <a:xfrm>
              <a:off x="8051568" y="1172669"/>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84" name="Google Shape;284;p26"/>
          <p:cNvPicPr preferRelativeResize="0"/>
          <p:nvPr/>
        </p:nvPicPr>
        <p:blipFill rotWithShape="1">
          <a:blip r:embed="rId6">
            <a:alphaModFix/>
          </a:blip>
          <a:srcRect l="7483" t="16410" r="12560" b="16113"/>
          <a:stretch/>
        </p:blipFill>
        <p:spPr>
          <a:xfrm>
            <a:off x="1807200" y="1495125"/>
            <a:ext cx="1282251" cy="367000"/>
          </a:xfrm>
          <a:prstGeom prst="rect">
            <a:avLst/>
          </a:prstGeom>
          <a:noFill/>
          <a:ln>
            <a:noFill/>
          </a:ln>
        </p:spPr>
      </p:pic>
      <p:pic>
        <p:nvPicPr>
          <p:cNvPr id="285" name="Google Shape;285;p26"/>
          <p:cNvPicPr preferRelativeResize="0"/>
          <p:nvPr/>
        </p:nvPicPr>
        <p:blipFill>
          <a:blip r:embed="rId7">
            <a:alphaModFix/>
          </a:blip>
          <a:stretch>
            <a:fillRect/>
          </a:stretch>
        </p:blipFill>
        <p:spPr>
          <a:xfrm>
            <a:off x="3225881" y="3418325"/>
            <a:ext cx="1091850" cy="1091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9" name="Google Shape;379;p28"/>
          <p:cNvGrpSpPr/>
          <p:nvPr/>
        </p:nvGrpSpPr>
        <p:grpSpPr>
          <a:xfrm>
            <a:off x="7720512" y="780820"/>
            <a:ext cx="1306766" cy="1746538"/>
            <a:chOff x="7117224" y="1017730"/>
            <a:chExt cx="1306766" cy="1746538"/>
          </a:xfrm>
        </p:grpSpPr>
        <p:sp>
          <p:nvSpPr>
            <p:cNvPr id="380" name="Google Shape;380;p28"/>
            <p:cNvSpPr/>
            <p:nvPr/>
          </p:nvSpPr>
          <p:spPr>
            <a:xfrm>
              <a:off x="7177913" y="1017730"/>
              <a:ext cx="913715" cy="924780"/>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1" name="Google Shape;381;p28"/>
            <p:cNvGrpSpPr/>
            <p:nvPr/>
          </p:nvGrpSpPr>
          <p:grpSpPr>
            <a:xfrm>
              <a:off x="7117224" y="1566035"/>
              <a:ext cx="1306766" cy="1198233"/>
              <a:chOff x="5490949" y="2519810"/>
              <a:chExt cx="1306766" cy="1198233"/>
            </a:xfrm>
          </p:grpSpPr>
          <p:sp>
            <p:nvSpPr>
              <p:cNvPr id="382" name="Google Shape;382;p28"/>
              <p:cNvSpPr/>
              <p:nvPr/>
            </p:nvSpPr>
            <p:spPr>
              <a:xfrm>
                <a:off x="5490949" y="2519810"/>
                <a:ext cx="1306766" cy="664737"/>
              </a:xfrm>
              <a:custGeom>
                <a:avLst/>
                <a:gdLst/>
                <a:ahLst/>
                <a:cxnLst/>
                <a:rect l="l" t="t" r="r" b="b"/>
                <a:pathLst>
                  <a:path w="1156430" h="588263" extrusionOk="0">
                    <a:moveTo>
                      <a:pt x="1010603" y="296894"/>
                    </a:moveTo>
                    <a:lnTo>
                      <a:pt x="998220" y="296894"/>
                    </a:lnTo>
                    <a:cubicBezTo>
                      <a:pt x="998220" y="230124"/>
                      <a:pt x="944118" y="176022"/>
                      <a:pt x="877348" y="176022"/>
                    </a:cubicBezTo>
                    <a:cubicBezTo>
                      <a:pt x="852583" y="176022"/>
                      <a:pt x="829628" y="183451"/>
                      <a:pt x="810482" y="196215"/>
                    </a:cubicBezTo>
                    <a:cubicBezTo>
                      <a:pt x="791718" y="84868"/>
                      <a:pt x="694849" y="0"/>
                      <a:pt x="578168" y="0"/>
                    </a:cubicBezTo>
                    <a:cubicBezTo>
                      <a:pt x="483679" y="0"/>
                      <a:pt x="402241" y="55626"/>
                      <a:pt x="364712" y="135826"/>
                    </a:cubicBezTo>
                    <a:cubicBezTo>
                      <a:pt x="347567" y="130778"/>
                      <a:pt x="329470" y="128016"/>
                      <a:pt x="310706" y="128016"/>
                    </a:cubicBezTo>
                    <a:cubicBezTo>
                      <a:pt x="211931" y="128016"/>
                      <a:pt x="130588" y="202978"/>
                      <a:pt x="120491" y="299085"/>
                    </a:cubicBezTo>
                    <a:cubicBezTo>
                      <a:pt x="52007" y="310991"/>
                      <a:pt x="0" y="370713"/>
                      <a:pt x="0" y="442532"/>
                    </a:cubicBezTo>
                    <a:lnTo>
                      <a:pt x="0" y="442532"/>
                    </a:lnTo>
                    <a:cubicBezTo>
                      <a:pt x="0" y="523018"/>
                      <a:pt x="65246" y="588264"/>
                      <a:pt x="145733" y="588264"/>
                    </a:cubicBezTo>
                    <a:lnTo>
                      <a:pt x="1010698" y="588264"/>
                    </a:lnTo>
                    <a:cubicBezTo>
                      <a:pt x="1091184" y="588264"/>
                      <a:pt x="1156430" y="523018"/>
                      <a:pt x="1156430" y="442532"/>
                    </a:cubicBezTo>
                    <a:lnTo>
                      <a:pt x="1156430" y="442532"/>
                    </a:lnTo>
                    <a:cubicBezTo>
                      <a:pt x="1156430" y="362045"/>
                      <a:pt x="1091184" y="296799"/>
                      <a:pt x="1010698" y="29679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8"/>
              <p:cNvSpPr/>
              <p:nvPr/>
            </p:nvSpPr>
            <p:spPr>
              <a:xfrm>
                <a:off x="5701884" y="3184552"/>
                <a:ext cx="182120" cy="278215"/>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28"/>
              <p:cNvSpPr/>
              <p:nvPr/>
            </p:nvSpPr>
            <p:spPr>
              <a:xfrm>
                <a:off x="5968318" y="3340719"/>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74" name="Google Shape;374;p28"/>
          <p:cNvSpPr txBox="1">
            <a:spLocks noGrp="1"/>
          </p:cNvSpPr>
          <p:nvPr>
            <p:ph type="title"/>
          </p:nvPr>
        </p:nvSpPr>
        <p:spPr>
          <a:xfrm>
            <a:off x="617034" y="30044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Latar Belakang </a:t>
            </a:r>
            <a:endParaRPr dirty="0"/>
          </a:p>
        </p:txBody>
      </p:sp>
      <p:sp>
        <p:nvSpPr>
          <p:cNvPr id="375" name="Google Shape;375;p28"/>
          <p:cNvSpPr txBox="1">
            <a:spLocks noGrp="1"/>
          </p:cNvSpPr>
          <p:nvPr>
            <p:ph type="subTitle" idx="1"/>
          </p:nvPr>
        </p:nvSpPr>
        <p:spPr>
          <a:xfrm>
            <a:off x="617034" y="2435963"/>
            <a:ext cx="7220200" cy="525900"/>
          </a:xfrm>
          <a:prstGeom prst="rect">
            <a:avLst/>
          </a:prstGeom>
        </p:spPr>
        <p:txBody>
          <a:bodyPr spcFirstLastPara="1" wrap="square" lIns="91425" tIns="91425" rIns="91425" bIns="91425" anchor="b" anchorCtr="0">
            <a:noAutofit/>
          </a:bodyPr>
          <a:lstStyle/>
          <a:p>
            <a:pPr marL="0" lvl="0" indent="0" rtl="0">
              <a:spcBef>
                <a:spcPts val="0"/>
              </a:spcBef>
              <a:spcAft>
                <a:spcPts val="0"/>
              </a:spcAft>
            </a:pPr>
            <a:r>
              <a:rPr lang="sv-SE" sz="1200" dirty="0">
                <a:solidFill>
                  <a:schemeClr val="accent1"/>
                </a:solidFill>
                <a:latin typeface="Rubik" panose="020B0604020202020204" charset="-79"/>
                <a:cs typeface="Rubik" panose="020B0604020202020204" charset="-79"/>
              </a:rPr>
              <a:t>Persoalan masalah kesehatan mental menjadi soroton utama di tengah kehidupan masyarakat modern termasuk di Indonesia. Banyak sekali faktor yang dapat menyebabkan masalah ini seperti pekerjaan, tekanan sosial, pasangan atau bahkan orang tua sendiri. </a:t>
            </a:r>
            <a:r>
              <a:rPr lang="en-US" sz="1200" dirty="0">
                <a:solidFill>
                  <a:schemeClr val="accent1"/>
                </a:solidFill>
                <a:latin typeface="Rubik" panose="020B0604020202020204" charset="-79"/>
                <a:cs typeface="Rubik" panose="020B0604020202020204" charset="-79"/>
              </a:rPr>
              <a:t>Pada </a:t>
            </a:r>
            <a:r>
              <a:rPr lang="en-US" sz="1200" dirty="0" err="1">
                <a:solidFill>
                  <a:schemeClr val="accent1"/>
                </a:solidFill>
                <a:latin typeface="Rubik" panose="020B0604020202020204" charset="-79"/>
                <a:cs typeface="Rubik" panose="020B0604020202020204" charset="-79"/>
              </a:rPr>
              <a:t>tahun</a:t>
            </a:r>
            <a:r>
              <a:rPr lang="en-US" sz="1200" dirty="0">
                <a:solidFill>
                  <a:schemeClr val="accent1"/>
                </a:solidFill>
                <a:latin typeface="Rubik" panose="020B0604020202020204" charset="-79"/>
                <a:cs typeface="Rubik" panose="020B0604020202020204" charset="-79"/>
              </a:rPr>
              <a:t> 2012 dan 2019, </a:t>
            </a:r>
            <a:r>
              <a:rPr lang="en-US" sz="1200" dirty="0" err="1">
                <a:solidFill>
                  <a:schemeClr val="accent1"/>
                </a:solidFill>
                <a:latin typeface="Rubik" panose="020B0604020202020204" charset="-79"/>
                <a:cs typeface="Rubik" panose="020B0604020202020204" charset="-79"/>
              </a:rPr>
              <a:t>Organisasi</a:t>
            </a:r>
            <a:r>
              <a:rPr lang="en-US" sz="1200" dirty="0">
                <a:solidFill>
                  <a:schemeClr val="accent1"/>
                </a:solidFill>
                <a:latin typeface="Rubik" panose="020B0604020202020204" charset="-79"/>
                <a:cs typeface="Rubik" panose="020B0604020202020204" charset="-79"/>
              </a:rPr>
              <a:t> Kesehatan Dunia (WHO) </a:t>
            </a:r>
            <a:r>
              <a:rPr lang="en-US" sz="1200" dirty="0" err="1">
                <a:solidFill>
                  <a:schemeClr val="accent1"/>
                </a:solidFill>
                <a:latin typeface="Rubik" panose="020B0604020202020204" charset="-79"/>
                <a:cs typeface="Rubik" panose="020B0604020202020204" charset="-79"/>
              </a:rPr>
              <a:t>mengeluarkan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pernyataan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bahwa</a:t>
            </a:r>
            <a:r>
              <a:rPr lang="en-US" sz="1200" dirty="0">
                <a:solidFill>
                  <a:schemeClr val="accent1"/>
                </a:solidFill>
                <a:latin typeface="Rubik" panose="020B0604020202020204" charset="-79"/>
                <a:cs typeface="Rubik" panose="020B0604020202020204" charset="-79"/>
              </a:rPr>
              <a:t> 450 </a:t>
            </a:r>
            <a:r>
              <a:rPr lang="en-US" sz="1200" dirty="0" err="1">
                <a:solidFill>
                  <a:schemeClr val="accent1"/>
                </a:solidFill>
                <a:latin typeface="Rubik" panose="020B0604020202020204" charset="-79"/>
                <a:cs typeface="Rubik" panose="020B0604020202020204" charset="-79"/>
              </a:rPr>
              <a:t>juta</a:t>
            </a:r>
            <a:r>
              <a:rPr lang="en-US" sz="1200" dirty="0">
                <a:solidFill>
                  <a:schemeClr val="accent1"/>
                </a:solidFill>
                <a:latin typeface="Rubik" panose="020B0604020202020204" charset="-79"/>
                <a:cs typeface="Rubik" panose="020B0604020202020204" charset="-79"/>
              </a:rPr>
              <a:t> orang di </a:t>
            </a:r>
            <a:r>
              <a:rPr lang="en-US" sz="1200" dirty="0" err="1">
                <a:solidFill>
                  <a:schemeClr val="accent1"/>
                </a:solidFill>
                <a:latin typeface="Rubik" panose="020B0604020202020204" charset="-79"/>
                <a:cs typeface="Rubik" panose="020B0604020202020204" charset="-79"/>
              </a:rPr>
              <a:t>seluruh</a:t>
            </a:r>
            <a:r>
              <a:rPr lang="en-US" sz="1200" dirty="0">
                <a:solidFill>
                  <a:schemeClr val="accent1"/>
                </a:solidFill>
                <a:latin typeface="Rubik" panose="020B0604020202020204" charset="-79"/>
                <a:cs typeface="Rubik" panose="020B0604020202020204" charset="-79"/>
              </a:rPr>
              <a:t> dunia </a:t>
            </a:r>
            <a:r>
              <a:rPr lang="en-US" sz="1200" dirty="0" err="1">
                <a:solidFill>
                  <a:schemeClr val="accent1"/>
                </a:solidFill>
                <a:latin typeface="Rubik" panose="020B0604020202020204" charset="-79"/>
                <a:cs typeface="Rubik" panose="020B0604020202020204" charset="-79"/>
              </a:rPr>
              <a:t>menderita</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gangguan</a:t>
            </a:r>
            <a:r>
              <a:rPr lang="en-US" sz="1200" dirty="0">
                <a:solidFill>
                  <a:schemeClr val="accent1"/>
                </a:solidFill>
                <a:latin typeface="Rubik" panose="020B0604020202020204" charset="-79"/>
                <a:cs typeface="Rubik" panose="020B0604020202020204" charset="-79"/>
              </a:rPr>
              <a:t> mental </a:t>
            </a:r>
            <a:r>
              <a:rPr lang="en-US" sz="1200" dirty="0" err="1">
                <a:solidFill>
                  <a:schemeClr val="accent1"/>
                </a:solidFill>
                <a:latin typeface="Rubik" panose="020B0604020202020204" charset="-79"/>
                <a:cs typeface="Rubik" panose="020B0604020202020204" charset="-79"/>
              </a:rPr>
              <a:t>dimana</a:t>
            </a:r>
            <a:r>
              <a:rPr lang="en-US" sz="1200" dirty="0">
                <a:solidFill>
                  <a:schemeClr val="accent1"/>
                </a:solidFill>
                <a:latin typeface="Rubik" panose="020B0604020202020204" charset="-79"/>
                <a:cs typeface="Rubik" panose="020B0604020202020204" charset="-79"/>
              </a:rPr>
              <a:t> 8 </a:t>
            </a:r>
            <a:r>
              <a:rPr lang="en-US" sz="1200" dirty="0" err="1">
                <a:solidFill>
                  <a:schemeClr val="accent1"/>
                </a:solidFill>
                <a:latin typeface="Rubik" panose="020B0604020202020204" charset="-79"/>
                <a:cs typeface="Rubik" panose="020B0604020202020204" charset="-79"/>
              </a:rPr>
              <a:t>dari</a:t>
            </a:r>
            <a:r>
              <a:rPr lang="en-US" sz="1200" dirty="0">
                <a:solidFill>
                  <a:schemeClr val="accent1"/>
                </a:solidFill>
                <a:latin typeface="Rubik" panose="020B0604020202020204" charset="-79"/>
                <a:cs typeface="Rubik" panose="020B0604020202020204" charset="-79"/>
              </a:rPr>
              <a:t> 10 </a:t>
            </a:r>
            <a:r>
              <a:rPr lang="en-US" sz="1200" dirty="0" err="1">
                <a:solidFill>
                  <a:schemeClr val="accent1"/>
                </a:solidFill>
                <a:latin typeface="Rubik" panose="020B0604020202020204" charset="-79"/>
                <a:cs typeface="Rubik" panose="020B0604020202020204" charset="-79"/>
              </a:rPr>
              <a:t>penderita</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tersebut</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tidak</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mendapatkan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perawatan</a:t>
            </a:r>
            <a:r>
              <a:rPr lang="en-US" sz="1200" dirty="0">
                <a:solidFill>
                  <a:schemeClr val="accent1"/>
                </a:solidFill>
                <a:latin typeface="Rubik" panose="020B0604020202020204" charset="-79"/>
                <a:cs typeface="Rubik" panose="020B0604020202020204" charset="-79"/>
              </a:rPr>
              <a:t> dan 800 </a:t>
            </a:r>
            <a:r>
              <a:rPr lang="en-US" sz="1200" dirty="0" err="1">
                <a:solidFill>
                  <a:schemeClr val="accent1"/>
                </a:solidFill>
                <a:latin typeface="Rubik" panose="020B0604020202020204" charset="-79"/>
                <a:cs typeface="Rubik" panose="020B0604020202020204" charset="-79"/>
              </a:rPr>
              <a:t>ribu</a:t>
            </a:r>
            <a:r>
              <a:rPr lang="en-US" sz="1200" dirty="0">
                <a:solidFill>
                  <a:schemeClr val="accent1"/>
                </a:solidFill>
                <a:latin typeface="Rubik" panose="020B0604020202020204" charset="-79"/>
                <a:cs typeface="Rubik" panose="020B0604020202020204" charset="-79"/>
              </a:rPr>
              <a:t> orang </a:t>
            </a:r>
            <a:r>
              <a:rPr lang="en-US" sz="1200" dirty="0" err="1">
                <a:solidFill>
                  <a:schemeClr val="accent1"/>
                </a:solidFill>
                <a:latin typeface="Rubik" panose="020B0604020202020204" charset="-79"/>
                <a:cs typeface="Rubik" panose="020B0604020202020204" charset="-79"/>
              </a:rPr>
              <a:t>meninggal</a:t>
            </a:r>
            <a:r>
              <a:rPr lang="en-US" sz="1200" dirty="0">
                <a:solidFill>
                  <a:schemeClr val="accent1"/>
                </a:solidFill>
                <a:latin typeface="Rubik" panose="020B0604020202020204" charset="-79"/>
                <a:cs typeface="Rubik" panose="020B0604020202020204" charset="-79"/>
              </a:rPr>
              <a:t> per </a:t>
            </a:r>
            <a:r>
              <a:rPr lang="en-US" sz="1200" dirty="0" err="1">
                <a:solidFill>
                  <a:schemeClr val="accent1"/>
                </a:solidFill>
                <a:latin typeface="Rubik" panose="020B0604020202020204" charset="-79"/>
                <a:cs typeface="Rubik" panose="020B0604020202020204" charset="-79"/>
              </a:rPr>
              <a:t>tahunnya</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akibat</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bunuh</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diri</a:t>
            </a:r>
            <a:r>
              <a:rPr lang="en-US" sz="1200" dirty="0">
                <a:solidFill>
                  <a:schemeClr val="accent1"/>
                </a:solidFill>
                <a:latin typeface="Rubik" panose="020B0604020202020204" charset="-79"/>
                <a:cs typeface="Rubik" panose="020B0604020202020204" charset="-79"/>
              </a:rPr>
              <a:t>.</a:t>
            </a:r>
            <a:r>
              <a:rPr lang="sv-SE" sz="1200" dirty="0">
                <a:solidFill>
                  <a:schemeClr val="accent1"/>
                </a:solidFill>
                <a:latin typeface="Rubik" panose="020B0604020202020204" charset="-79"/>
                <a:cs typeface="Rubik" panose="020B0604020202020204" charset="-79"/>
              </a:rPr>
              <a:t> Hal ini dikarenakan </a:t>
            </a:r>
            <a:r>
              <a:rPr lang="en-US" sz="1200" dirty="0" err="1">
                <a:solidFill>
                  <a:schemeClr val="accent1"/>
                </a:solidFill>
                <a:latin typeface="Rubik" panose="020B0604020202020204" charset="-79"/>
                <a:cs typeface="Rubik" panose="020B0604020202020204" charset="-79"/>
              </a:rPr>
              <a:t>masih</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sedikit</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sarana</a:t>
            </a:r>
            <a:r>
              <a:rPr lang="en-US" sz="1200" dirty="0">
                <a:solidFill>
                  <a:schemeClr val="accent1"/>
                </a:solidFill>
                <a:latin typeface="Rubik" panose="020B0604020202020204" charset="-79"/>
                <a:cs typeface="Rubik" panose="020B0604020202020204" charset="-79"/>
              </a:rPr>
              <a:t> yang </a:t>
            </a:r>
            <a:r>
              <a:rPr lang="en-US" sz="1200" dirty="0" err="1">
                <a:solidFill>
                  <a:schemeClr val="accent1"/>
                </a:solidFill>
                <a:latin typeface="Rubik" panose="020B0604020202020204" charset="-79"/>
                <a:cs typeface="Rubik" panose="020B0604020202020204" charset="-79"/>
              </a:rPr>
              <a:t>efektif</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guna</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menyuarakan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beban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emosional</a:t>
            </a:r>
            <a:r>
              <a:rPr lang="en-US" sz="1200" dirty="0">
                <a:solidFill>
                  <a:schemeClr val="accent1"/>
                </a:solidFill>
                <a:latin typeface="Rubik" panose="020B0604020202020204" charset="-79"/>
                <a:cs typeface="Rubik" panose="020B0604020202020204" charset="-79"/>
              </a:rPr>
              <a:t> &amp; </a:t>
            </a:r>
            <a:r>
              <a:rPr lang="en-US" sz="1200" dirty="0" err="1">
                <a:solidFill>
                  <a:schemeClr val="accent1"/>
                </a:solidFill>
                <a:latin typeface="Rubik" panose="020B0604020202020204" charset="-79"/>
                <a:cs typeface="Rubik" panose="020B0604020202020204" charset="-79"/>
              </a:rPr>
              <a:t>mencari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bantuan</a:t>
            </a:r>
            <a:r>
              <a:rPr lang="en-US" sz="1200" dirty="0">
                <a:solidFill>
                  <a:schemeClr val="accent1"/>
                </a:solidFill>
                <a:latin typeface="Rubik" panose="020B0604020202020204" charset="-79"/>
                <a:cs typeface="Rubik" panose="020B0604020202020204" charset="-79"/>
              </a:rPr>
              <a:t> para </a:t>
            </a:r>
            <a:r>
              <a:rPr lang="en-US" sz="1200" dirty="0" err="1">
                <a:solidFill>
                  <a:schemeClr val="accent1"/>
                </a:solidFill>
                <a:latin typeface="Rubik" panose="020B0604020202020204" charset="-79"/>
                <a:cs typeface="Rubik" panose="020B0604020202020204" charset="-79"/>
              </a:rPr>
              <a:t>ahli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Ini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menjadi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penting</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karena</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kesehatan</a:t>
            </a:r>
            <a:r>
              <a:rPr lang="en-US" sz="1200" dirty="0">
                <a:solidFill>
                  <a:schemeClr val="accent1"/>
                </a:solidFill>
                <a:latin typeface="Rubik" panose="020B0604020202020204" charset="-79"/>
                <a:cs typeface="Rubik" panose="020B0604020202020204" charset="-79"/>
              </a:rPr>
              <a:t> mental </a:t>
            </a:r>
            <a:r>
              <a:rPr lang="en-US" sz="1200" dirty="0" err="1">
                <a:solidFill>
                  <a:schemeClr val="accent1"/>
                </a:solidFill>
                <a:latin typeface="Rubik" panose="020B0604020202020204" charset="-79"/>
                <a:cs typeface="Rubik" panose="020B0604020202020204" charset="-79"/>
              </a:rPr>
              <a:t>bukanlah</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sekedar</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urusan</a:t>
            </a:r>
            <a:r>
              <a:rPr lang="en-US" sz="1200" dirty="0">
                <a:solidFill>
                  <a:schemeClr val="accent1"/>
                </a:solidFill>
                <a:latin typeface="Rubik" panose="020B0604020202020204" charset="-79"/>
                <a:cs typeface="Rubik" panose="020B0604020202020204" charset="-79"/>
              </a:rPr>
              <a:t> individual </a:t>
            </a:r>
            <a:r>
              <a:rPr lang="en-US" sz="1200" dirty="0" err="1">
                <a:solidFill>
                  <a:schemeClr val="accent1"/>
                </a:solidFill>
                <a:latin typeface="Rubik" panose="020B0604020202020204" charset="-79"/>
                <a:cs typeface="Rubik" panose="020B0604020202020204" charset="-79"/>
              </a:rPr>
              <a:t>melainkan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isu</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kesejahteraan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masyarakat</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Maka</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dari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itu</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dengan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aplikasi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Jemari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kesehatan</a:t>
            </a:r>
            <a:r>
              <a:rPr lang="en-US" sz="1200" dirty="0">
                <a:solidFill>
                  <a:schemeClr val="accent1"/>
                </a:solidFill>
                <a:latin typeface="Rubik" panose="020B0604020202020204" charset="-79"/>
                <a:cs typeface="Rubik" panose="020B0604020202020204" charset="-79"/>
              </a:rPr>
              <a:t> mental </a:t>
            </a:r>
            <a:r>
              <a:rPr lang="en-US" sz="1200" dirty="0" err="1">
                <a:solidFill>
                  <a:schemeClr val="accent1"/>
                </a:solidFill>
                <a:latin typeface="Rubik" panose="020B0604020202020204" charset="-79"/>
                <a:cs typeface="Rubik" panose="020B0604020202020204" charset="-79"/>
              </a:rPr>
              <a:t>menjadi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kunci</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penting</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untuk</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membangun</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masyarakat</a:t>
            </a:r>
            <a:r>
              <a:rPr lang="en-US" sz="1200" dirty="0">
                <a:solidFill>
                  <a:schemeClr val="accent1"/>
                </a:solidFill>
                <a:latin typeface="Rubik" panose="020B0604020202020204" charset="-79"/>
                <a:cs typeface="Rubik" panose="020B0604020202020204" charset="-79"/>
              </a:rPr>
              <a:t> yang </a:t>
            </a:r>
            <a:r>
              <a:rPr lang="en-US" sz="1200" dirty="0" err="1">
                <a:solidFill>
                  <a:schemeClr val="accent1"/>
                </a:solidFill>
                <a:latin typeface="Rubik" panose="020B0604020202020204" charset="-79"/>
                <a:cs typeface="Rubik" panose="020B0604020202020204" charset="-79"/>
              </a:rPr>
              <a:t>sehat</a:t>
            </a:r>
            <a:r>
              <a:rPr lang="en-US" sz="1200" dirty="0">
                <a:solidFill>
                  <a:schemeClr val="accent1"/>
                </a:solidFill>
                <a:latin typeface="Rubik" panose="020B0604020202020204" charset="-79"/>
                <a:cs typeface="Rubik" panose="020B0604020202020204" charset="-79"/>
              </a:rPr>
              <a:t>, </a:t>
            </a:r>
            <a:r>
              <a:rPr lang="en-US" sz="1200" dirty="0" err="1">
                <a:solidFill>
                  <a:schemeClr val="accent1"/>
                </a:solidFill>
                <a:latin typeface="Rubik" panose="020B0604020202020204" charset="-79"/>
                <a:cs typeface="Rubik" panose="020B0604020202020204" charset="-79"/>
              </a:rPr>
              <a:t>inklusif</a:t>
            </a:r>
            <a:r>
              <a:rPr lang="en-US" sz="1200" dirty="0">
                <a:solidFill>
                  <a:schemeClr val="accent1"/>
                </a:solidFill>
                <a:latin typeface="Rubik" panose="020B0604020202020204" charset="-79"/>
                <a:cs typeface="Rubik" panose="020B0604020202020204" charset="-79"/>
              </a:rPr>
              <a:t> dan </a:t>
            </a:r>
            <a:r>
              <a:rPr lang="en-US" sz="1200" dirty="0" err="1">
                <a:solidFill>
                  <a:schemeClr val="accent1"/>
                </a:solidFill>
                <a:latin typeface="Rubik" panose="020B0604020202020204" charset="-79"/>
                <a:cs typeface="Rubik" panose="020B0604020202020204" charset="-79"/>
              </a:rPr>
              <a:t>berkelanjutan</a:t>
            </a:r>
            <a:r>
              <a:rPr lang="en-US" sz="1200" dirty="0">
                <a:solidFill>
                  <a:schemeClr val="accent1"/>
                </a:solidFill>
                <a:latin typeface="Rubik" panose="020B0604020202020204" charset="-79"/>
                <a:cs typeface="Rubik" panose="020B0604020202020204" charset="-79"/>
              </a:rPr>
              <a:t>. </a:t>
            </a:r>
            <a:endParaRPr lang="en" sz="1200" dirty="0">
              <a:solidFill>
                <a:schemeClr val="accent1"/>
              </a:solidFill>
              <a:latin typeface="Rubik" panose="020B0604020202020204" charset="-79"/>
              <a:cs typeface="Rubik" panose="020B0604020202020204" charset="-79"/>
            </a:endParaRPr>
          </a:p>
        </p:txBody>
      </p:sp>
      <p:pic>
        <p:nvPicPr>
          <p:cNvPr id="10" name="Google Shape;393;p29">
            <a:extLst>
              <a:ext uri="{FF2B5EF4-FFF2-40B4-BE49-F238E27FC236}">
                <a16:creationId xmlns:a16="http://schemas.microsoft.com/office/drawing/2014/main" id="{68BAE991-86DF-F205-8369-F9EFA4895734}"/>
              </a:ext>
            </a:extLst>
          </p:cNvPr>
          <p:cNvPicPr preferRelativeResize="0"/>
          <p:nvPr/>
        </p:nvPicPr>
        <p:blipFill>
          <a:blip r:embed="rId3">
            <a:alphaModFix/>
          </a:blip>
          <a:stretch>
            <a:fillRect/>
          </a:stretch>
        </p:blipFill>
        <p:spPr>
          <a:xfrm>
            <a:off x="416312" y="3127866"/>
            <a:ext cx="7079099" cy="1135614"/>
          </a:xfrm>
          <a:prstGeom prst="rect">
            <a:avLst/>
          </a:prstGeom>
          <a:noFill/>
          <a:ln>
            <a:noFill/>
          </a:ln>
        </p:spPr>
      </p:pic>
      <p:pic>
        <p:nvPicPr>
          <p:cNvPr id="11" name="Google Shape;406;p30">
            <a:extLst>
              <a:ext uri="{FF2B5EF4-FFF2-40B4-BE49-F238E27FC236}">
                <a16:creationId xmlns:a16="http://schemas.microsoft.com/office/drawing/2014/main" id="{007C43BC-D3C9-DA60-108F-1659E08933AC}"/>
              </a:ext>
            </a:extLst>
          </p:cNvPr>
          <p:cNvPicPr preferRelativeResize="0"/>
          <p:nvPr/>
        </p:nvPicPr>
        <p:blipFill>
          <a:blip r:embed="rId4">
            <a:alphaModFix/>
          </a:blip>
          <a:stretch>
            <a:fillRect/>
          </a:stretch>
        </p:blipFill>
        <p:spPr>
          <a:xfrm>
            <a:off x="1910576" y="3854866"/>
            <a:ext cx="6893534" cy="1090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715050" y="1582"/>
            <a:ext cx="7713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Calibri" panose="020F0502020204030204" pitchFamily="34" charset="0"/>
                <a:ea typeface="Calibri" panose="020F0502020204030204" pitchFamily="34" charset="0"/>
                <a:cs typeface="Calibri" panose="020F0502020204030204" pitchFamily="34" charset="0"/>
              </a:rPr>
              <a:t>SKENARIO</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27"/>
          <p:cNvSpPr/>
          <p:nvPr/>
        </p:nvSpPr>
        <p:spPr>
          <a:xfrm>
            <a:off x="8281810" y="97372"/>
            <a:ext cx="862190" cy="81509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3" name="Google Shape;293;p27"/>
          <p:cNvSpPr/>
          <p:nvPr/>
        </p:nvSpPr>
        <p:spPr>
          <a:xfrm>
            <a:off x="-150447" y="97372"/>
            <a:ext cx="1255472" cy="1270677"/>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Picture 2" descr="A person covering her face with her hands&#10;&#10;Description automatically generated">
            <a:extLst>
              <a:ext uri="{FF2B5EF4-FFF2-40B4-BE49-F238E27FC236}">
                <a16:creationId xmlns:a16="http://schemas.microsoft.com/office/drawing/2014/main" id="{42E4A3C1-4833-00FA-090D-028216CF182B}"/>
              </a:ext>
            </a:extLst>
          </p:cNvPr>
          <p:cNvPicPr>
            <a:picLocks noChangeAspect="1"/>
          </p:cNvPicPr>
          <p:nvPr/>
        </p:nvPicPr>
        <p:blipFill>
          <a:blip r:embed="rId3"/>
          <a:stretch>
            <a:fillRect/>
          </a:stretch>
        </p:blipFill>
        <p:spPr>
          <a:xfrm>
            <a:off x="6849250" y="310396"/>
            <a:ext cx="2865120" cy="2865120"/>
          </a:xfrm>
          <a:prstGeom prst="rect">
            <a:avLst/>
          </a:prstGeom>
        </p:spPr>
      </p:pic>
      <p:sp>
        <p:nvSpPr>
          <p:cNvPr id="4" name="TextBox 3">
            <a:extLst>
              <a:ext uri="{FF2B5EF4-FFF2-40B4-BE49-F238E27FC236}">
                <a16:creationId xmlns:a16="http://schemas.microsoft.com/office/drawing/2014/main" id="{4B1F49E7-F41C-CD45-69DA-F2A1510CCBEC}"/>
              </a:ext>
            </a:extLst>
          </p:cNvPr>
          <p:cNvSpPr txBox="1"/>
          <p:nvPr/>
        </p:nvSpPr>
        <p:spPr>
          <a:xfrm>
            <a:off x="1402690" y="988530"/>
            <a:ext cx="2155850" cy="369332"/>
          </a:xfrm>
          <a:prstGeom prst="rect">
            <a:avLst/>
          </a:prstGeom>
          <a:noFill/>
        </p:spPr>
        <p:txBody>
          <a:bodyPr wrap="square" rtlCol="0">
            <a:spAutoFit/>
          </a:bodyPr>
          <a:lstStyle/>
          <a:p>
            <a:r>
              <a:rPr lang="en-US" sz="1800" b="1" dirty="0">
                <a:solidFill>
                  <a:schemeClr val="accent1"/>
                </a:solidFill>
              </a:rPr>
              <a:t>PERMASALAHAN</a:t>
            </a:r>
          </a:p>
        </p:txBody>
      </p:sp>
      <p:sp>
        <p:nvSpPr>
          <p:cNvPr id="6" name="TextBox 5">
            <a:extLst>
              <a:ext uri="{FF2B5EF4-FFF2-40B4-BE49-F238E27FC236}">
                <a16:creationId xmlns:a16="http://schemas.microsoft.com/office/drawing/2014/main" id="{CA7AB879-A59B-8456-8796-09A737CEF7C5}"/>
              </a:ext>
            </a:extLst>
          </p:cNvPr>
          <p:cNvSpPr txBox="1"/>
          <p:nvPr/>
        </p:nvSpPr>
        <p:spPr>
          <a:xfrm>
            <a:off x="7065645" y="3147797"/>
            <a:ext cx="1045845" cy="369332"/>
          </a:xfrm>
          <a:prstGeom prst="rect">
            <a:avLst/>
          </a:prstGeom>
          <a:noFill/>
        </p:spPr>
        <p:txBody>
          <a:bodyPr wrap="square">
            <a:spAutoFit/>
          </a:bodyPr>
          <a:lstStyle/>
          <a:p>
            <a:r>
              <a:rPr lang="en-US" sz="1800" b="1" dirty="0">
                <a:solidFill>
                  <a:schemeClr val="accent1"/>
                </a:solidFill>
              </a:rPr>
              <a:t>SOLUSI</a:t>
            </a:r>
          </a:p>
        </p:txBody>
      </p:sp>
      <p:sp>
        <p:nvSpPr>
          <p:cNvPr id="7" name="TextBox 6">
            <a:extLst>
              <a:ext uri="{FF2B5EF4-FFF2-40B4-BE49-F238E27FC236}">
                <a16:creationId xmlns:a16="http://schemas.microsoft.com/office/drawing/2014/main" id="{A5B8B4D0-4C75-BA35-2AFA-8A2B334B9486}"/>
              </a:ext>
            </a:extLst>
          </p:cNvPr>
          <p:cNvSpPr txBox="1"/>
          <p:nvPr/>
        </p:nvSpPr>
        <p:spPr>
          <a:xfrm>
            <a:off x="1402690" y="1402199"/>
            <a:ext cx="6011570" cy="954107"/>
          </a:xfrm>
          <a:prstGeom prst="rect">
            <a:avLst/>
          </a:prstGeom>
          <a:noFill/>
        </p:spPr>
        <p:txBody>
          <a:bodyPr wrap="square" rtlCol="0">
            <a:spAutoFit/>
          </a:bodyPr>
          <a:lstStyle/>
          <a:p>
            <a:r>
              <a:rPr lang="en-US" dirty="0">
                <a:solidFill>
                  <a:schemeClr val="accent1"/>
                </a:solidFill>
              </a:rPr>
              <a:t>Vivi </a:t>
            </a:r>
            <a:r>
              <a:rPr lang="en-US" dirty="0" err="1">
                <a:solidFill>
                  <a:schemeClr val="accent1"/>
                </a:solidFill>
              </a:rPr>
              <a:t>adalah</a:t>
            </a:r>
            <a:r>
              <a:rPr lang="en-US" dirty="0">
                <a:solidFill>
                  <a:schemeClr val="accent1"/>
                </a:solidFill>
              </a:rPr>
              <a:t> </a:t>
            </a:r>
            <a:r>
              <a:rPr lang="en-US" dirty="0" err="1">
                <a:solidFill>
                  <a:schemeClr val="accent1"/>
                </a:solidFill>
              </a:rPr>
              <a:t>seoarang</a:t>
            </a:r>
            <a:r>
              <a:rPr lang="en-US" dirty="0">
                <a:solidFill>
                  <a:schemeClr val="accent1"/>
                </a:solidFill>
              </a:rPr>
              <a:t> </a:t>
            </a:r>
            <a:r>
              <a:rPr lang="en-US" dirty="0" err="1">
                <a:solidFill>
                  <a:schemeClr val="accent1"/>
                </a:solidFill>
              </a:rPr>
              <a:t>siswa</a:t>
            </a:r>
            <a:r>
              <a:rPr lang="en-US" dirty="0">
                <a:solidFill>
                  <a:schemeClr val="accent1"/>
                </a:solidFill>
              </a:rPr>
              <a:t> </a:t>
            </a:r>
            <a:r>
              <a:rPr lang="en-US" dirty="0" err="1">
                <a:solidFill>
                  <a:schemeClr val="accent1"/>
                </a:solidFill>
              </a:rPr>
              <a:t>kelas</a:t>
            </a:r>
            <a:r>
              <a:rPr lang="en-US" dirty="0">
                <a:solidFill>
                  <a:schemeClr val="accent1"/>
                </a:solidFill>
              </a:rPr>
              <a:t> 11 di </a:t>
            </a:r>
            <a:r>
              <a:rPr lang="en-US" dirty="0" err="1">
                <a:solidFill>
                  <a:schemeClr val="accent1"/>
                </a:solidFill>
              </a:rPr>
              <a:t>sebuah</a:t>
            </a:r>
            <a:r>
              <a:rPr lang="en-US" dirty="0">
                <a:solidFill>
                  <a:schemeClr val="accent1"/>
                </a:solidFill>
              </a:rPr>
              <a:t> </a:t>
            </a:r>
            <a:r>
              <a:rPr lang="en-US" dirty="0" err="1">
                <a:solidFill>
                  <a:schemeClr val="accent1"/>
                </a:solidFill>
              </a:rPr>
              <a:t>sekolah</a:t>
            </a:r>
            <a:r>
              <a:rPr lang="en-US" dirty="0">
                <a:solidFill>
                  <a:schemeClr val="accent1"/>
                </a:solidFill>
              </a:rPr>
              <a:t>. </a:t>
            </a:r>
            <a:r>
              <a:rPr lang="en-US" dirty="0" err="1">
                <a:solidFill>
                  <a:schemeClr val="accent1"/>
                </a:solidFill>
              </a:rPr>
              <a:t>Beberapa</a:t>
            </a:r>
            <a:endParaRPr lang="en-US" dirty="0">
              <a:solidFill>
                <a:schemeClr val="accent1"/>
              </a:solidFill>
            </a:endParaRPr>
          </a:p>
          <a:p>
            <a:r>
              <a:rPr lang="en-US" dirty="0" err="1">
                <a:solidFill>
                  <a:schemeClr val="accent1"/>
                </a:solidFill>
              </a:rPr>
              <a:t>hari</a:t>
            </a:r>
            <a:r>
              <a:rPr lang="en-US" dirty="0">
                <a:solidFill>
                  <a:schemeClr val="accent1"/>
                </a:solidFill>
              </a:rPr>
              <a:t> </a:t>
            </a:r>
            <a:r>
              <a:rPr lang="en-US" dirty="0" err="1">
                <a:solidFill>
                  <a:schemeClr val="accent1"/>
                </a:solidFill>
              </a:rPr>
              <a:t>ini</a:t>
            </a:r>
            <a:r>
              <a:rPr lang="en-US" dirty="0">
                <a:solidFill>
                  <a:schemeClr val="accent1"/>
                </a:solidFill>
              </a:rPr>
              <a:t>, Vivi </a:t>
            </a:r>
            <a:r>
              <a:rPr lang="en-US" dirty="0" err="1">
                <a:solidFill>
                  <a:schemeClr val="accent1"/>
                </a:solidFill>
              </a:rPr>
              <a:t>sering</a:t>
            </a:r>
            <a:r>
              <a:rPr lang="en-US" dirty="0">
                <a:solidFill>
                  <a:schemeClr val="accent1"/>
                </a:solidFill>
              </a:rPr>
              <a:t> </a:t>
            </a:r>
            <a:r>
              <a:rPr lang="en-US" dirty="0" err="1">
                <a:solidFill>
                  <a:schemeClr val="accent1"/>
                </a:solidFill>
              </a:rPr>
              <a:t>merasa</a:t>
            </a:r>
            <a:r>
              <a:rPr lang="en-US" dirty="0">
                <a:solidFill>
                  <a:schemeClr val="accent1"/>
                </a:solidFill>
              </a:rPr>
              <a:t> </a:t>
            </a:r>
            <a:r>
              <a:rPr lang="en-US" dirty="0" err="1">
                <a:solidFill>
                  <a:schemeClr val="accent1"/>
                </a:solidFill>
              </a:rPr>
              <a:t>gelisah</a:t>
            </a:r>
            <a:r>
              <a:rPr lang="en-US" dirty="0">
                <a:solidFill>
                  <a:schemeClr val="accent1"/>
                </a:solidFill>
              </a:rPr>
              <a:t> dan </a:t>
            </a:r>
            <a:r>
              <a:rPr lang="en-US" dirty="0" err="1">
                <a:solidFill>
                  <a:schemeClr val="accent1"/>
                </a:solidFill>
              </a:rPr>
              <a:t>ketakutan</a:t>
            </a:r>
            <a:r>
              <a:rPr lang="en-US" dirty="0">
                <a:solidFill>
                  <a:schemeClr val="accent1"/>
                </a:solidFill>
              </a:rPr>
              <a:t>. Vivi </a:t>
            </a:r>
            <a:r>
              <a:rPr lang="en-US" dirty="0" err="1">
                <a:solidFill>
                  <a:schemeClr val="accent1"/>
                </a:solidFill>
              </a:rPr>
              <a:t>merasa</a:t>
            </a:r>
            <a:r>
              <a:rPr lang="en-US" dirty="0">
                <a:solidFill>
                  <a:schemeClr val="accent1"/>
                </a:solidFill>
              </a:rPr>
              <a:t> </a:t>
            </a:r>
          </a:p>
          <a:p>
            <a:r>
              <a:rPr lang="en-US" dirty="0" err="1">
                <a:solidFill>
                  <a:schemeClr val="accent1"/>
                </a:solidFill>
              </a:rPr>
              <a:t>waktunya</a:t>
            </a:r>
            <a:r>
              <a:rPr lang="en-US" dirty="0">
                <a:solidFill>
                  <a:schemeClr val="accent1"/>
                </a:solidFill>
              </a:rPr>
              <a:t> </a:t>
            </a:r>
            <a:r>
              <a:rPr lang="en-US" dirty="0" err="1">
                <a:solidFill>
                  <a:schemeClr val="accent1"/>
                </a:solidFill>
              </a:rPr>
              <a:t>untuk</a:t>
            </a:r>
            <a:r>
              <a:rPr lang="en-US" dirty="0">
                <a:solidFill>
                  <a:schemeClr val="accent1"/>
                </a:solidFill>
              </a:rPr>
              <a:t> </a:t>
            </a:r>
            <a:r>
              <a:rPr lang="en-US" dirty="0" err="1">
                <a:solidFill>
                  <a:schemeClr val="accent1"/>
                </a:solidFill>
              </a:rPr>
              <a:t>mencari</a:t>
            </a:r>
            <a:r>
              <a:rPr lang="en-US" dirty="0">
                <a:solidFill>
                  <a:schemeClr val="accent1"/>
                </a:solidFill>
              </a:rPr>
              <a:t> </a:t>
            </a:r>
            <a:r>
              <a:rPr lang="en-US" dirty="0" err="1">
                <a:solidFill>
                  <a:schemeClr val="accent1"/>
                </a:solidFill>
              </a:rPr>
              <a:t>bantuan</a:t>
            </a:r>
            <a:r>
              <a:rPr lang="en-US" dirty="0">
                <a:solidFill>
                  <a:schemeClr val="accent1"/>
                </a:solidFill>
              </a:rPr>
              <a:t> </a:t>
            </a:r>
            <a:r>
              <a:rPr lang="en-US" dirty="0" err="1">
                <a:solidFill>
                  <a:schemeClr val="accent1"/>
                </a:solidFill>
              </a:rPr>
              <a:t>kepada</a:t>
            </a:r>
            <a:r>
              <a:rPr lang="en-US" dirty="0">
                <a:solidFill>
                  <a:schemeClr val="accent1"/>
                </a:solidFill>
              </a:rPr>
              <a:t> para </a:t>
            </a:r>
            <a:r>
              <a:rPr lang="en-US" dirty="0" err="1">
                <a:solidFill>
                  <a:schemeClr val="accent1"/>
                </a:solidFill>
              </a:rPr>
              <a:t>ahli</a:t>
            </a:r>
            <a:r>
              <a:rPr lang="en-US" dirty="0">
                <a:solidFill>
                  <a:schemeClr val="accent1"/>
                </a:solidFill>
              </a:rPr>
              <a:t>, </a:t>
            </a:r>
            <a:r>
              <a:rPr lang="en-US" dirty="0" err="1">
                <a:solidFill>
                  <a:schemeClr val="accent1"/>
                </a:solidFill>
              </a:rPr>
              <a:t>tetapi</a:t>
            </a:r>
            <a:endParaRPr lang="en-US" dirty="0">
              <a:solidFill>
                <a:schemeClr val="accent1"/>
              </a:solidFill>
            </a:endParaRPr>
          </a:p>
          <a:p>
            <a:r>
              <a:rPr lang="en-US" dirty="0">
                <a:solidFill>
                  <a:schemeClr val="accent1"/>
                </a:solidFill>
              </a:rPr>
              <a:t>Vivi </a:t>
            </a:r>
            <a:r>
              <a:rPr lang="en-US" dirty="0" err="1">
                <a:solidFill>
                  <a:schemeClr val="accent1"/>
                </a:solidFill>
              </a:rPr>
              <a:t>bingung</a:t>
            </a:r>
            <a:r>
              <a:rPr lang="en-US" dirty="0">
                <a:solidFill>
                  <a:schemeClr val="accent1"/>
                </a:solidFill>
              </a:rPr>
              <a:t> </a:t>
            </a:r>
            <a:r>
              <a:rPr lang="en-US" dirty="0" err="1">
                <a:solidFill>
                  <a:schemeClr val="accent1"/>
                </a:solidFill>
              </a:rPr>
              <a:t>kemana</a:t>
            </a:r>
            <a:r>
              <a:rPr lang="en-US" dirty="0">
                <a:solidFill>
                  <a:schemeClr val="accent1"/>
                </a:solidFill>
              </a:rPr>
              <a:t> </a:t>
            </a:r>
            <a:r>
              <a:rPr lang="en-US" dirty="0" err="1">
                <a:solidFill>
                  <a:schemeClr val="accent1"/>
                </a:solidFill>
              </a:rPr>
              <a:t>dia</a:t>
            </a:r>
            <a:r>
              <a:rPr lang="en-US" dirty="0">
                <a:solidFill>
                  <a:schemeClr val="accent1"/>
                </a:solidFill>
              </a:rPr>
              <a:t> </a:t>
            </a:r>
            <a:r>
              <a:rPr lang="en-US" dirty="0" err="1">
                <a:solidFill>
                  <a:schemeClr val="accent1"/>
                </a:solidFill>
              </a:rPr>
              <a:t>harus</a:t>
            </a:r>
            <a:r>
              <a:rPr lang="en-US" dirty="0">
                <a:solidFill>
                  <a:schemeClr val="accent1"/>
                </a:solidFill>
              </a:rPr>
              <a:t> </a:t>
            </a:r>
            <a:r>
              <a:rPr lang="en-US" dirty="0" err="1">
                <a:solidFill>
                  <a:schemeClr val="accent1"/>
                </a:solidFill>
              </a:rPr>
              <a:t>mencari</a:t>
            </a:r>
            <a:r>
              <a:rPr lang="en-US" dirty="0">
                <a:solidFill>
                  <a:schemeClr val="accent1"/>
                </a:solidFill>
              </a:rPr>
              <a:t> </a:t>
            </a:r>
            <a:r>
              <a:rPr lang="en-US" dirty="0" err="1">
                <a:solidFill>
                  <a:schemeClr val="accent1"/>
                </a:solidFill>
              </a:rPr>
              <a:t>pertolongan</a:t>
            </a:r>
            <a:r>
              <a:rPr lang="en-US" dirty="0">
                <a:solidFill>
                  <a:schemeClr val="accent1"/>
                </a:solidFill>
              </a:rPr>
              <a:t>.</a:t>
            </a:r>
          </a:p>
        </p:txBody>
      </p:sp>
      <p:pic>
        <p:nvPicPr>
          <p:cNvPr id="11" name="Picture 10" descr="A person sitting in a chair and talking to a person&#10;&#10;Description automatically generated">
            <a:extLst>
              <a:ext uri="{FF2B5EF4-FFF2-40B4-BE49-F238E27FC236}">
                <a16:creationId xmlns:a16="http://schemas.microsoft.com/office/drawing/2014/main" id="{1EBB737C-7FCB-4DB1-1004-0E12BC6DD51D}"/>
              </a:ext>
            </a:extLst>
          </p:cNvPr>
          <p:cNvPicPr>
            <a:picLocks noChangeAspect="1"/>
          </p:cNvPicPr>
          <p:nvPr/>
        </p:nvPicPr>
        <p:blipFill>
          <a:blip r:embed="rId4"/>
          <a:stretch>
            <a:fillRect/>
          </a:stretch>
        </p:blipFill>
        <p:spPr>
          <a:xfrm>
            <a:off x="208598" y="2888469"/>
            <a:ext cx="2671154" cy="2004523"/>
          </a:xfrm>
          <a:prstGeom prst="rect">
            <a:avLst/>
          </a:prstGeom>
        </p:spPr>
      </p:pic>
      <p:sp>
        <p:nvSpPr>
          <p:cNvPr id="13" name="TextBox 12">
            <a:extLst>
              <a:ext uri="{FF2B5EF4-FFF2-40B4-BE49-F238E27FC236}">
                <a16:creationId xmlns:a16="http://schemas.microsoft.com/office/drawing/2014/main" id="{29917ED3-8C87-AAB0-B57A-7696E4B6CC6C}"/>
              </a:ext>
            </a:extLst>
          </p:cNvPr>
          <p:cNvSpPr txBox="1"/>
          <p:nvPr/>
        </p:nvSpPr>
        <p:spPr>
          <a:xfrm>
            <a:off x="2879752" y="3484330"/>
            <a:ext cx="5231738" cy="1169551"/>
          </a:xfrm>
          <a:prstGeom prst="rect">
            <a:avLst/>
          </a:prstGeom>
          <a:noFill/>
        </p:spPr>
        <p:txBody>
          <a:bodyPr wrap="square">
            <a:spAutoFit/>
          </a:bodyPr>
          <a:lstStyle/>
          <a:p>
            <a:pPr algn="r"/>
            <a:r>
              <a:rPr lang="en-US" dirty="0">
                <a:solidFill>
                  <a:schemeClr val="accent1"/>
                </a:solidFill>
              </a:rPr>
              <a:t>Vivi </a:t>
            </a:r>
            <a:r>
              <a:rPr lang="en-US" dirty="0" err="1">
                <a:solidFill>
                  <a:schemeClr val="accent1"/>
                </a:solidFill>
              </a:rPr>
              <a:t>menemukan</a:t>
            </a:r>
            <a:r>
              <a:rPr lang="en-US" dirty="0">
                <a:solidFill>
                  <a:schemeClr val="accent1"/>
                </a:solidFill>
              </a:rPr>
              <a:t> </a:t>
            </a:r>
            <a:r>
              <a:rPr lang="en-US" dirty="0" err="1">
                <a:solidFill>
                  <a:schemeClr val="accent1"/>
                </a:solidFill>
              </a:rPr>
              <a:t>aplikasi</a:t>
            </a:r>
            <a:r>
              <a:rPr lang="en-US" dirty="0">
                <a:solidFill>
                  <a:schemeClr val="accent1"/>
                </a:solidFill>
              </a:rPr>
              <a:t> </a:t>
            </a:r>
            <a:r>
              <a:rPr lang="en-US" dirty="0" err="1">
                <a:solidFill>
                  <a:schemeClr val="accent1"/>
                </a:solidFill>
              </a:rPr>
              <a:t>Jemari</a:t>
            </a:r>
            <a:r>
              <a:rPr lang="en-US" dirty="0">
                <a:solidFill>
                  <a:schemeClr val="accent1"/>
                </a:solidFill>
              </a:rPr>
              <a:t> </a:t>
            </a:r>
            <a:r>
              <a:rPr lang="en-US" dirty="0" err="1">
                <a:solidFill>
                  <a:schemeClr val="accent1"/>
                </a:solidFill>
              </a:rPr>
              <a:t>untuk</a:t>
            </a:r>
            <a:r>
              <a:rPr lang="en-US" dirty="0">
                <a:solidFill>
                  <a:schemeClr val="accent1"/>
                </a:solidFill>
              </a:rPr>
              <a:t> </a:t>
            </a:r>
            <a:r>
              <a:rPr lang="en-US" dirty="0" err="1">
                <a:solidFill>
                  <a:schemeClr val="accent1"/>
                </a:solidFill>
              </a:rPr>
              <a:t>membantu</a:t>
            </a:r>
            <a:r>
              <a:rPr lang="en-US" dirty="0">
                <a:solidFill>
                  <a:schemeClr val="accent1"/>
                </a:solidFill>
              </a:rPr>
              <a:t> </a:t>
            </a:r>
            <a:r>
              <a:rPr lang="en-US" dirty="0" err="1">
                <a:solidFill>
                  <a:schemeClr val="accent1"/>
                </a:solidFill>
              </a:rPr>
              <a:t>masalah</a:t>
            </a:r>
            <a:r>
              <a:rPr lang="en-US" dirty="0">
                <a:solidFill>
                  <a:schemeClr val="accent1"/>
                </a:solidFill>
              </a:rPr>
              <a:t> </a:t>
            </a:r>
            <a:r>
              <a:rPr lang="en-US" dirty="0" err="1">
                <a:solidFill>
                  <a:schemeClr val="accent1"/>
                </a:solidFill>
              </a:rPr>
              <a:t>kesehatan</a:t>
            </a:r>
            <a:r>
              <a:rPr lang="en-US" dirty="0">
                <a:solidFill>
                  <a:schemeClr val="accent1"/>
                </a:solidFill>
              </a:rPr>
              <a:t> </a:t>
            </a:r>
            <a:r>
              <a:rPr lang="en-US" dirty="0" err="1">
                <a:solidFill>
                  <a:schemeClr val="accent1"/>
                </a:solidFill>
              </a:rPr>
              <a:t>mentalnya</a:t>
            </a:r>
            <a:r>
              <a:rPr lang="en-US" dirty="0">
                <a:solidFill>
                  <a:schemeClr val="accent1"/>
                </a:solidFill>
              </a:rPr>
              <a:t>. Vivi </a:t>
            </a:r>
            <a:r>
              <a:rPr lang="en-US" dirty="0" err="1">
                <a:solidFill>
                  <a:schemeClr val="accent1"/>
                </a:solidFill>
              </a:rPr>
              <a:t>kemudian</a:t>
            </a:r>
            <a:r>
              <a:rPr lang="en-US" dirty="0">
                <a:solidFill>
                  <a:schemeClr val="accent1"/>
                </a:solidFill>
              </a:rPr>
              <a:t> </a:t>
            </a:r>
            <a:r>
              <a:rPr lang="en-US" dirty="0" err="1">
                <a:solidFill>
                  <a:schemeClr val="accent1"/>
                </a:solidFill>
              </a:rPr>
              <a:t>mencari</a:t>
            </a:r>
            <a:r>
              <a:rPr lang="en-US" dirty="0">
                <a:solidFill>
                  <a:schemeClr val="accent1"/>
                </a:solidFill>
              </a:rPr>
              <a:t> </a:t>
            </a:r>
            <a:r>
              <a:rPr lang="en-US" dirty="0" err="1">
                <a:solidFill>
                  <a:schemeClr val="accent1"/>
                </a:solidFill>
              </a:rPr>
              <a:t>ahli</a:t>
            </a:r>
            <a:r>
              <a:rPr lang="en-US" dirty="0">
                <a:solidFill>
                  <a:schemeClr val="accent1"/>
                </a:solidFill>
              </a:rPr>
              <a:t> </a:t>
            </a:r>
            <a:r>
              <a:rPr lang="en-US" dirty="0" err="1">
                <a:solidFill>
                  <a:schemeClr val="accent1"/>
                </a:solidFill>
              </a:rPr>
              <a:t>atau</a:t>
            </a:r>
            <a:r>
              <a:rPr lang="en-US" dirty="0">
                <a:solidFill>
                  <a:schemeClr val="accent1"/>
                </a:solidFill>
              </a:rPr>
              <a:t> </a:t>
            </a:r>
            <a:r>
              <a:rPr lang="en-US" dirty="0" err="1">
                <a:solidFill>
                  <a:schemeClr val="accent1"/>
                </a:solidFill>
              </a:rPr>
              <a:t>sekedar</a:t>
            </a:r>
            <a:r>
              <a:rPr lang="en-US" dirty="0">
                <a:solidFill>
                  <a:schemeClr val="accent1"/>
                </a:solidFill>
              </a:rPr>
              <a:t> </a:t>
            </a:r>
            <a:r>
              <a:rPr lang="en-US" dirty="0" err="1">
                <a:solidFill>
                  <a:schemeClr val="accent1"/>
                </a:solidFill>
              </a:rPr>
              <a:t>teman</a:t>
            </a:r>
            <a:r>
              <a:rPr lang="en-US" dirty="0">
                <a:solidFill>
                  <a:schemeClr val="accent1"/>
                </a:solidFill>
              </a:rPr>
              <a:t> </a:t>
            </a:r>
            <a:r>
              <a:rPr lang="en-US" dirty="0" err="1">
                <a:solidFill>
                  <a:schemeClr val="accent1"/>
                </a:solidFill>
              </a:rPr>
              <a:t>curhat</a:t>
            </a:r>
            <a:r>
              <a:rPr lang="en-US" dirty="0">
                <a:solidFill>
                  <a:schemeClr val="accent1"/>
                </a:solidFill>
              </a:rPr>
              <a:t> dan </a:t>
            </a:r>
            <a:r>
              <a:rPr lang="en-US" dirty="0" err="1">
                <a:solidFill>
                  <a:schemeClr val="accent1"/>
                </a:solidFill>
              </a:rPr>
              <a:t>dapat</a:t>
            </a:r>
            <a:r>
              <a:rPr lang="en-US" dirty="0">
                <a:solidFill>
                  <a:schemeClr val="accent1"/>
                </a:solidFill>
              </a:rPr>
              <a:t> </a:t>
            </a:r>
            <a:r>
              <a:rPr lang="en-US" dirty="0" err="1">
                <a:solidFill>
                  <a:schemeClr val="accent1"/>
                </a:solidFill>
              </a:rPr>
              <a:t>berinteraksi</a:t>
            </a:r>
            <a:r>
              <a:rPr lang="en-US" dirty="0">
                <a:solidFill>
                  <a:schemeClr val="accent1"/>
                </a:solidFill>
              </a:rPr>
              <a:t> </a:t>
            </a:r>
            <a:r>
              <a:rPr lang="en-US" dirty="0" err="1">
                <a:solidFill>
                  <a:schemeClr val="accent1"/>
                </a:solidFill>
              </a:rPr>
              <a:t>dengan</a:t>
            </a:r>
            <a:r>
              <a:rPr lang="en-US" dirty="0">
                <a:solidFill>
                  <a:schemeClr val="accent1"/>
                </a:solidFill>
              </a:rPr>
              <a:t> </a:t>
            </a:r>
            <a:r>
              <a:rPr lang="en-US" dirty="0" err="1">
                <a:solidFill>
                  <a:schemeClr val="accent1"/>
                </a:solidFill>
              </a:rPr>
              <a:t>psikiater</a:t>
            </a:r>
            <a:r>
              <a:rPr lang="en-US" dirty="0">
                <a:solidFill>
                  <a:schemeClr val="accent1"/>
                </a:solidFill>
              </a:rPr>
              <a:t> </a:t>
            </a:r>
            <a:r>
              <a:rPr lang="en-US" dirty="0" err="1">
                <a:solidFill>
                  <a:schemeClr val="accent1"/>
                </a:solidFill>
              </a:rPr>
              <a:t>pilihannya</a:t>
            </a:r>
            <a:r>
              <a:rPr lang="en-US" dirty="0">
                <a:solidFill>
                  <a:schemeClr val="accent1"/>
                </a:solidFill>
              </a:rPr>
              <a:t>. </a:t>
            </a:r>
            <a:r>
              <a:rPr lang="en-US" dirty="0" err="1">
                <a:solidFill>
                  <a:schemeClr val="accent1"/>
                </a:solidFill>
              </a:rPr>
              <a:t>Kemudian</a:t>
            </a:r>
            <a:r>
              <a:rPr lang="en-US" dirty="0">
                <a:solidFill>
                  <a:schemeClr val="accent1"/>
                </a:solidFill>
              </a:rPr>
              <a:t> </a:t>
            </a:r>
            <a:r>
              <a:rPr lang="en-US" dirty="0" err="1">
                <a:solidFill>
                  <a:schemeClr val="accent1"/>
                </a:solidFill>
              </a:rPr>
              <a:t>ia</a:t>
            </a:r>
            <a:r>
              <a:rPr lang="en-US" dirty="0">
                <a:solidFill>
                  <a:schemeClr val="accent1"/>
                </a:solidFill>
              </a:rPr>
              <a:t> </a:t>
            </a:r>
            <a:r>
              <a:rPr lang="en-US" dirty="0" err="1">
                <a:solidFill>
                  <a:schemeClr val="accent1"/>
                </a:solidFill>
              </a:rPr>
              <a:t>diberikan</a:t>
            </a:r>
            <a:r>
              <a:rPr lang="en-US" dirty="0">
                <a:solidFill>
                  <a:schemeClr val="accent1"/>
                </a:solidFill>
              </a:rPr>
              <a:t> diagnosis yang </a:t>
            </a:r>
            <a:r>
              <a:rPr lang="en-US" dirty="0" err="1">
                <a:solidFill>
                  <a:schemeClr val="accent1"/>
                </a:solidFill>
              </a:rPr>
              <a:t>tercatat</a:t>
            </a:r>
            <a:r>
              <a:rPr lang="en-US" dirty="0">
                <a:solidFill>
                  <a:schemeClr val="accent1"/>
                </a:solidFill>
              </a:rPr>
              <a:t> pada </a:t>
            </a:r>
            <a:r>
              <a:rPr lang="en-US" dirty="0" err="1">
                <a:solidFill>
                  <a:schemeClr val="accent1"/>
                </a:solidFill>
              </a:rPr>
              <a:t>aplikasi</a:t>
            </a:r>
            <a:r>
              <a:rPr lang="en-US" dirty="0">
                <a:solidFill>
                  <a:schemeClr val="accent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9"/>
          <p:cNvGrpSpPr/>
          <p:nvPr/>
        </p:nvGrpSpPr>
        <p:grpSpPr>
          <a:xfrm>
            <a:off x="8111568" y="132260"/>
            <a:ext cx="1306766" cy="1274433"/>
            <a:chOff x="8195399" y="132260"/>
            <a:chExt cx="1306766" cy="1274433"/>
          </a:xfrm>
        </p:grpSpPr>
        <p:sp>
          <p:nvSpPr>
            <p:cNvPr id="390" name="Google Shape;390;p29"/>
            <p:cNvSpPr/>
            <p:nvPr/>
          </p:nvSpPr>
          <p:spPr>
            <a:xfrm>
              <a:off x="8195399" y="132260"/>
              <a:ext cx="1306766" cy="664737"/>
            </a:xfrm>
            <a:custGeom>
              <a:avLst/>
              <a:gdLst/>
              <a:ahLst/>
              <a:cxnLst/>
              <a:rect l="l" t="t" r="r" b="b"/>
              <a:pathLst>
                <a:path w="1156430" h="588263" extrusionOk="0">
                  <a:moveTo>
                    <a:pt x="1010603" y="296894"/>
                  </a:moveTo>
                  <a:lnTo>
                    <a:pt x="998220" y="296894"/>
                  </a:lnTo>
                  <a:cubicBezTo>
                    <a:pt x="998220" y="230124"/>
                    <a:pt x="944118" y="176022"/>
                    <a:pt x="877348" y="176022"/>
                  </a:cubicBezTo>
                  <a:cubicBezTo>
                    <a:pt x="852583" y="176022"/>
                    <a:pt x="829628" y="183451"/>
                    <a:pt x="810482" y="196215"/>
                  </a:cubicBezTo>
                  <a:cubicBezTo>
                    <a:pt x="791718" y="84868"/>
                    <a:pt x="694849" y="0"/>
                    <a:pt x="578168" y="0"/>
                  </a:cubicBezTo>
                  <a:cubicBezTo>
                    <a:pt x="483679" y="0"/>
                    <a:pt x="402241" y="55626"/>
                    <a:pt x="364712" y="135826"/>
                  </a:cubicBezTo>
                  <a:cubicBezTo>
                    <a:pt x="347567" y="130778"/>
                    <a:pt x="329470" y="128016"/>
                    <a:pt x="310706" y="128016"/>
                  </a:cubicBezTo>
                  <a:cubicBezTo>
                    <a:pt x="211931" y="128016"/>
                    <a:pt x="130588" y="202978"/>
                    <a:pt x="120491" y="299085"/>
                  </a:cubicBezTo>
                  <a:cubicBezTo>
                    <a:pt x="52007" y="310991"/>
                    <a:pt x="0" y="370713"/>
                    <a:pt x="0" y="442532"/>
                  </a:cubicBezTo>
                  <a:lnTo>
                    <a:pt x="0" y="442532"/>
                  </a:lnTo>
                  <a:cubicBezTo>
                    <a:pt x="0" y="523018"/>
                    <a:pt x="65246" y="588264"/>
                    <a:pt x="145733" y="588264"/>
                  </a:cubicBezTo>
                  <a:lnTo>
                    <a:pt x="1010698" y="588264"/>
                  </a:lnTo>
                  <a:cubicBezTo>
                    <a:pt x="1091184" y="588264"/>
                    <a:pt x="1156430" y="523018"/>
                    <a:pt x="1156430" y="442532"/>
                  </a:cubicBezTo>
                  <a:lnTo>
                    <a:pt x="1156430" y="442532"/>
                  </a:lnTo>
                  <a:cubicBezTo>
                    <a:pt x="1156430" y="362045"/>
                    <a:pt x="1091184" y="296799"/>
                    <a:pt x="1010698" y="29679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9"/>
            <p:cNvSpPr/>
            <p:nvPr/>
          </p:nvSpPr>
          <p:spPr>
            <a:xfrm>
              <a:off x="8428909" y="873202"/>
              <a:ext cx="182120" cy="278215"/>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9"/>
            <p:cNvSpPr/>
            <p:nvPr/>
          </p:nvSpPr>
          <p:spPr>
            <a:xfrm>
              <a:off x="8695343" y="1029369"/>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93" name="Google Shape;393;p29"/>
          <p:cNvPicPr preferRelativeResize="0"/>
          <p:nvPr/>
        </p:nvPicPr>
        <p:blipFill>
          <a:blip r:embed="rId3">
            <a:alphaModFix/>
          </a:blip>
          <a:stretch>
            <a:fillRect/>
          </a:stretch>
        </p:blipFill>
        <p:spPr>
          <a:xfrm>
            <a:off x="414377" y="1029369"/>
            <a:ext cx="7170389" cy="1274450"/>
          </a:xfrm>
          <a:prstGeom prst="rect">
            <a:avLst/>
          </a:prstGeom>
          <a:noFill/>
          <a:ln>
            <a:noFill/>
          </a:ln>
        </p:spPr>
      </p:pic>
      <p:pic>
        <p:nvPicPr>
          <p:cNvPr id="394" name="Google Shape;394;p29"/>
          <p:cNvPicPr preferRelativeResize="0"/>
          <p:nvPr/>
        </p:nvPicPr>
        <p:blipFill>
          <a:blip r:embed="rId4">
            <a:alphaModFix/>
          </a:blip>
          <a:stretch>
            <a:fillRect/>
          </a:stretch>
        </p:blipFill>
        <p:spPr>
          <a:xfrm>
            <a:off x="986800" y="2189075"/>
            <a:ext cx="7170400" cy="2327335"/>
          </a:xfrm>
          <a:prstGeom prst="rect">
            <a:avLst/>
          </a:prstGeom>
          <a:noFill/>
          <a:ln>
            <a:noFill/>
          </a:ln>
        </p:spPr>
      </p:pic>
      <p:sp>
        <p:nvSpPr>
          <p:cNvPr id="395" name="Google Shape;395;p29"/>
          <p:cNvSpPr txBox="1">
            <a:spLocks noGrp="1"/>
          </p:cNvSpPr>
          <p:nvPr>
            <p:ph type="title"/>
          </p:nvPr>
        </p:nvSpPr>
        <p:spPr>
          <a:xfrm>
            <a:off x="720000" y="560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Kasus Gangguan Jiwa (WHO, 2012)</a:t>
            </a:r>
            <a:endParaRPr/>
          </a:p>
        </p:txBody>
      </p:sp>
      <p:sp>
        <p:nvSpPr>
          <p:cNvPr id="396" name="Google Shape;396;p29"/>
          <p:cNvSpPr txBox="1">
            <a:spLocks noGrp="1"/>
          </p:cNvSpPr>
          <p:nvPr>
            <p:ph type="subTitle" idx="4294967295"/>
          </p:nvPr>
        </p:nvSpPr>
        <p:spPr>
          <a:xfrm>
            <a:off x="4986600" y="4594925"/>
            <a:ext cx="2124300" cy="4362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FFFFFF"/>
                </a:solidFill>
              </a:rPr>
              <a:t>Sumber: </a:t>
            </a:r>
            <a:r>
              <a:rPr lang="en" sz="1500" u="sng">
                <a:solidFill>
                  <a:srgbClr val="FFFFFF"/>
                </a:solidFill>
                <a:hlinkClick r:id="rId5">
                  <a:extLst>
                    <a:ext uri="{A12FA001-AC4F-418D-AE19-62706E023703}">
                      <ahyp:hlinkClr xmlns:ahyp="http://schemas.microsoft.com/office/drawing/2018/hyperlinkcolor" val="tx"/>
                    </a:ext>
                  </a:extLst>
                </a:hlinkClick>
              </a:rPr>
              <a:t>Kompas.com</a:t>
            </a:r>
            <a:endParaRPr sz="1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pSp>
        <p:nvGrpSpPr>
          <p:cNvPr id="401" name="Google Shape;401;p30"/>
          <p:cNvGrpSpPr/>
          <p:nvPr/>
        </p:nvGrpSpPr>
        <p:grpSpPr>
          <a:xfrm>
            <a:off x="8111568" y="132260"/>
            <a:ext cx="1306766" cy="1274433"/>
            <a:chOff x="8195399" y="132260"/>
            <a:chExt cx="1306766" cy="1274433"/>
          </a:xfrm>
        </p:grpSpPr>
        <p:sp>
          <p:nvSpPr>
            <p:cNvPr id="402" name="Google Shape;402;p30"/>
            <p:cNvSpPr/>
            <p:nvPr/>
          </p:nvSpPr>
          <p:spPr>
            <a:xfrm>
              <a:off x="8195399" y="132260"/>
              <a:ext cx="1306766" cy="664737"/>
            </a:xfrm>
            <a:custGeom>
              <a:avLst/>
              <a:gdLst/>
              <a:ahLst/>
              <a:cxnLst/>
              <a:rect l="l" t="t" r="r" b="b"/>
              <a:pathLst>
                <a:path w="1156430" h="588263" extrusionOk="0">
                  <a:moveTo>
                    <a:pt x="1010603" y="296894"/>
                  </a:moveTo>
                  <a:lnTo>
                    <a:pt x="998220" y="296894"/>
                  </a:lnTo>
                  <a:cubicBezTo>
                    <a:pt x="998220" y="230124"/>
                    <a:pt x="944118" y="176022"/>
                    <a:pt x="877348" y="176022"/>
                  </a:cubicBezTo>
                  <a:cubicBezTo>
                    <a:pt x="852583" y="176022"/>
                    <a:pt x="829628" y="183451"/>
                    <a:pt x="810482" y="196215"/>
                  </a:cubicBezTo>
                  <a:cubicBezTo>
                    <a:pt x="791718" y="84868"/>
                    <a:pt x="694849" y="0"/>
                    <a:pt x="578168" y="0"/>
                  </a:cubicBezTo>
                  <a:cubicBezTo>
                    <a:pt x="483679" y="0"/>
                    <a:pt x="402241" y="55626"/>
                    <a:pt x="364712" y="135826"/>
                  </a:cubicBezTo>
                  <a:cubicBezTo>
                    <a:pt x="347567" y="130778"/>
                    <a:pt x="329470" y="128016"/>
                    <a:pt x="310706" y="128016"/>
                  </a:cubicBezTo>
                  <a:cubicBezTo>
                    <a:pt x="211931" y="128016"/>
                    <a:pt x="130588" y="202978"/>
                    <a:pt x="120491" y="299085"/>
                  </a:cubicBezTo>
                  <a:cubicBezTo>
                    <a:pt x="52007" y="310991"/>
                    <a:pt x="0" y="370713"/>
                    <a:pt x="0" y="442532"/>
                  </a:cubicBezTo>
                  <a:lnTo>
                    <a:pt x="0" y="442532"/>
                  </a:lnTo>
                  <a:cubicBezTo>
                    <a:pt x="0" y="523018"/>
                    <a:pt x="65246" y="588264"/>
                    <a:pt x="145733" y="588264"/>
                  </a:cubicBezTo>
                  <a:lnTo>
                    <a:pt x="1010698" y="588264"/>
                  </a:lnTo>
                  <a:cubicBezTo>
                    <a:pt x="1091184" y="588264"/>
                    <a:pt x="1156430" y="523018"/>
                    <a:pt x="1156430" y="442532"/>
                  </a:cubicBezTo>
                  <a:lnTo>
                    <a:pt x="1156430" y="442532"/>
                  </a:lnTo>
                  <a:cubicBezTo>
                    <a:pt x="1156430" y="362045"/>
                    <a:pt x="1091184" y="296799"/>
                    <a:pt x="1010698" y="29679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0"/>
            <p:cNvSpPr/>
            <p:nvPr/>
          </p:nvSpPr>
          <p:spPr>
            <a:xfrm>
              <a:off x="8428909" y="873202"/>
              <a:ext cx="182120" cy="278215"/>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0"/>
            <p:cNvSpPr/>
            <p:nvPr/>
          </p:nvSpPr>
          <p:spPr>
            <a:xfrm>
              <a:off x="8695343" y="1029369"/>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5" name="Google Shape;405;p30"/>
          <p:cNvSpPr txBox="1">
            <a:spLocks noGrp="1"/>
          </p:cNvSpPr>
          <p:nvPr>
            <p:ph type="subTitle" idx="4294967295"/>
          </p:nvPr>
        </p:nvSpPr>
        <p:spPr>
          <a:xfrm>
            <a:off x="3176100" y="3432925"/>
            <a:ext cx="2791800" cy="436200"/>
          </a:xfrm>
          <a:prstGeom prst="rect">
            <a:avLst/>
          </a:prstGeom>
          <a:solidFill>
            <a:srgbClr val="FFFFF0"/>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7C7777"/>
                </a:solidFill>
              </a:rPr>
              <a:t>Sumber: </a:t>
            </a:r>
            <a:r>
              <a:rPr lang="en" sz="1500" u="sng">
                <a:solidFill>
                  <a:srgbClr val="7C7777"/>
                </a:solidFill>
                <a:hlinkClick r:id="rId3">
                  <a:extLst>
                    <a:ext uri="{A12FA001-AC4F-418D-AE19-62706E023703}">
                      <ahyp:hlinkClr xmlns:ahyp="http://schemas.microsoft.com/office/drawing/2018/hyperlinkcolor" val="tx"/>
                    </a:ext>
                  </a:extLst>
                </a:hlinkClick>
              </a:rPr>
              <a:t>yankes.kemkes.go.id</a:t>
            </a:r>
            <a:endParaRPr sz="1500">
              <a:solidFill>
                <a:srgbClr val="7C7777"/>
              </a:solidFill>
            </a:endParaRPr>
          </a:p>
        </p:txBody>
      </p:sp>
      <p:pic>
        <p:nvPicPr>
          <p:cNvPr id="406" name="Google Shape;406;p30"/>
          <p:cNvPicPr preferRelativeResize="0"/>
          <p:nvPr/>
        </p:nvPicPr>
        <p:blipFill>
          <a:blip r:embed="rId4">
            <a:alphaModFix/>
          </a:blip>
          <a:stretch>
            <a:fillRect/>
          </a:stretch>
        </p:blipFill>
        <p:spPr>
          <a:xfrm>
            <a:off x="986800" y="2022745"/>
            <a:ext cx="7170401" cy="1234510"/>
          </a:xfrm>
          <a:prstGeom prst="rect">
            <a:avLst/>
          </a:prstGeom>
          <a:noFill/>
          <a:ln>
            <a:noFill/>
          </a:ln>
        </p:spPr>
      </p:pic>
      <p:sp>
        <p:nvSpPr>
          <p:cNvPr id="407" name="Google Shape;407;p30"/>
          <p:cNvSpPr txBox="1">
            <a:spLocks noGrp="1"/>
          </p:cNvSpPr>
          <p:nvPr>
            <p:ph type="title"/>
          </p:nvPr>
        </p:nvSpPr>
        <p:spPr>
          <a:xfrm>
            <a:off x="519150" y="1274375"/>
            <a:ext cx="81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Kasus Bunuh Diri Akibat Gangguan Mental (WHO, 2019)</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31"/>
          <p:cNvPicPr preferRelativeResize="0"/>
          <p:nvPr/>
        </p:nvPicPr>
        <p:blipFill>
          <a:blip r:embed="rId3">
            <a:alphaModFix/>
          </a:blip>
          <a:stretch>
            <a:fillRect/>
          </a:stretch>
        </p:blipFill>
        <p:spPr>
          <a:xfrm>
            <a:off x="986800" y="1758675"/>
            <a:ext cx="7170399" cy="1762650"/>
          </a:xfrm>
          <a:prstGeom prst="rect">
            <a:avLst/>
          </a:prstGeom>
          <a:noFill/>
          <a:ln>
            <a:noFill/>
          </a:ln>
        </p:spPr>
      </p:pic>
      <p:grpSp>
        <p:nvGrpSpPr>
          <p:cNvPr id="413" name="Google Shape;413;p31"/>
          <p:cNvGrpSpPr/>
          <p:nvPr/>
        </p:nvGrpSpPr>
        <p:grpSpPr>
          <a:xfrm>
            <a:off x="8111568" y="132260"/>
            <a:ext cx="1306766" cy="1274433"/>
            <a:chOff x="8195399" y="132260"/>
            <a:chExt cx="1306766" cy="1274433"/>
          </a:xfrm>
        </p:grpSpPr>
        <p:sp>
          <p:nvSpPr>
            <p:cNvPr id="414" name="Google Shape;414;p31"/>
            <p:cNvSpPr/>
            <p:nvPr/>
          </p:nvSpPr>
          <p:spPr>
            <a:xfrm>
              <a:off x="8195399" y="132260"/>
              <a:ext cx="1306766" cy="664737"/>
            </a:xfrm>
            <a:custGeom>
              <a:avLst/>
              <a:gdLst/>
              <a:ahLst/>
              <a:cxnLst/>
              <a:rect l="l" t="t" r="r" b="b"/>
              <a:pathLst>
                <a:path w="1156430" h="588263" extrusionOk="0">
                  <a:moveTo>
                    <a:pt x="1010603" y="296894"/>
                  </a:moveTo>
                  <a:lnTo>
                    <a:pt x="998220" y="296894"/>
                  </a:lnTo>
                  <a:cubicBezTo>
                    <a:pt x="998220" y="230124"/>
                    <a:pt x="944118" y="176022"/>
                    <a:pt x="877348" y="176022"/>
                  </a:cubicBezTo>
                  <a:cubicBezTo>
                    <a:pt x="852583" y="176022"/>
                    <a:pt x="829628" y="183451"/>
                    <a:pt x="810482" y="196215"/>
                  </a:cubicBezTo>
                  <a:cubicBezTo>
                    <a:pt x="791718" y="84868"/>
                    <a:pt x="694849" y="0"/>
                    <a:pt x="578168" y="0"/>
                  </a:cubicBezTo>
                  <a:cubicBezTo>
                    <a:pt x="483679" y="0"/>
                    <a:pt x="402241" y="55626"/>
                    <a:pt x="364712" y="135826"/>
                  </a:cubicBezTo>
                  <a:cubicBezTo>
                    <a:pt x="347567" y="130778"/>
                    <a:pt x="329470" y="128016"/>
                    <a:pt x="310706" y="128016"/>
                  </a:cubicBezTo>
                  <a:cubicBezTo>
                    <a:pt x="211931" y="128016"/>
                    <a:pt x="130588" y="202978"/>
                    <a:pt x="120491" y="299085"/>
                  </a:cubicBezTo>
                  <a:cubicBezTo>
                    <a:pt x="52007" y="310991"/>
                    <a:pt x="0" y="370713"/>
                    <a:pt x="0" y="442532"/>
                  </a:cubicBezTo>
                  <a:lnTo>
                    <a:pt x="0" y="442532"/>
                  </a:lnTo>
                  <a:cubicBezTo>
                    <a:pt x="0" y="523018"/>
                    <a:pt x="65246" y="588264"/>
                    <a:pt x="145733" y="588264"/>
                  </a:cubicBezTo>
                  <a:lnTo>
                    <a:pt x="1010698" y="588264"/>
                  </a:lnTo>
                  <a:cubicBezTo>
                    <a:pt x="1091184" y="588264"/>
                    <a:pt x="1156430" y="523018"/>
                    <a:pt x="1156430" y="442532"/>
                  </a:cubicBezTo>
                  <a:lnTo>
                    <a:pt x="1156430" y="442532"/>
                  </a:lnTo>
                  <a:cubicBezTo>
                    <a:pt x="1156430" y="362045"/>
                    <a:pt x="1091184" y="296799"/>
                    <a:pt x="1010698" y="29679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1"/>
            <p:cNvSpPr/>
            <p:nvPr/>
          </p:nvSpPr>
          <p:spPr>
            <a:xfrm>
              <a:off x="8428909" y="873202"/>
              <a:ext cx="182120" cy="278215"/>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1"/>
            <p:cNvSpPr/>
            <p:nvPr/>
          </p:nvSpPr>
          <p:spPr>
            <a:xfrm>
              <a:off x="8695343" y="1029369"/>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7" name="Google Shape;417;p31"/>
          <p:cNvSpPr txBox="1">
            <a:spLocks noGrp="1"/>
          </p:cNvSpPr>
          <p:nvPr>
            <p:ph type="subTitle" idx="4294967295"/>
          </p:nvPr>
        </p:nvSpPr>
        <p:spPr>
          <a:xfrm>
            <a:off x="3501000" y="3697000"/>
            <a:ext cx="2142000" cy="4362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rPr>
              <a:t>Sumber: </a:t>
            </a:r>
            <a:r>
              <a:rPr lang="en" sz="1500" u="sng">
                <a:solidFill>
                  <a:srgbClr val="000000"/>
                </a:solidFill>
                <a:hlinkClick r:id="rId4">
                  <a:extLst>
                    <a:ext uri="{A12FA001-AC4F-418D-AE19-62706E023703}">
                      <ahyp:hlinkClr xmlns:ahyp="http://schemas.microsoft.com/office/drawing/2018/hyperlinkcolor" val="tx"/>
                    </a:ext>
                  </a:extLst>
                </a:hlinkClick>
              </a:rPr>
              <a:t>medium.com</a:t>
            </a:r>
            <a:endParaRPr sz="1500">
              <a:solidFill>
                <a:srgbClr val="000000"/>
              </a:solidFill>
            </a:endParaRPr>
          </a:p>
        </p:txBody>
      </p:sp>
      <p:sp>
        <p:nvSpPr>
          <p:cNvPr id="418" name="Google Shape;418;p31"/>
          <p:cNvSpPr txBox="1">
            <a:spLocks noGrp="1"/>
          </p:cNvSpPr>
          <p:nvPr>
            <p:ph type="title"/>
          </p:nvPr>
        </p:nvSpPr>
        <p:spPr>
          <a:xfrm>
            <a:off x="519150" y="1010300"/>
            <a:ext cx="81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Dampak Kurangnya Dukungan Sosial</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2"/>
          <p:cNvSpPr txBox="1">
            <a:spLocks noGrp="1"/>
          </p:cNvSpPr>
          <p:nvPr>
            <p:ph type="title"/>
          </p:nvPr>
        </p:nvSpPr>
        <p:spPr>
          <a:xfrm>
            <a:off x="715100" y="1594600"/>
            <a:ext cx="7713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Justifikasi Pendekatan</a:t>
            </a:r>
            <a:endParaRPr/>
          </a:p>
        </p:txBody>
      </p:sp>
      <p:sp>
        <p:nvSpPr>
          <p:cNvPr id="424" name="Google Shape;424;p32"/>
          <p:cNvSpPr txBox="1">
            <a:spLocks noGrp="1"/>
          </p:cNvSpPr>
          <p:nvPr>
            <p:ph type="title" idx="2"/>
          </p:nvPr>
        </p:nvSpPr>
        <p:spPr>
          <a:xfrm>
            <a:off x="3829800" y="535000"/>
            <a:ext cx="1484400" cy="9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25" name="Google Shape;425;p32"/>
          <p:cNvSpPr/>
          <p:nvPr/>
        </p:nvSpPr>
        <p:spPr>
          <a:xfrm>
            <a:off x="7499726" y="398701"/>
            <a:ext cx="862190" cy="815090"/>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2"/>
          <p:cNvSpPr/>
          <p:nvPr/>
        </p:nvSpPr>
        <p:spPr>
          <a:xfrm>
            <a:off x="-95670" y="465623"/>
            <a:ext cx="1255472" cy="1270677"/>
          </a:xfrm>
          <a:custGeom>
            <a:avLst/>
            <a:gdLst/>
            <a:ahLst/>
            <a:cxnLst/>
            <a:rect l="l" t="t" r="r" b="b"/>
            <a:pathLst>
              <a:path w="354153" h="358442" extrusionOk="0">
                <a:moveTo>
                  <a:pt x="353891" y="347775"/>
                </a:moveTo>
                <a:cubicBezTo>
                  <a:pt x="353320" y="346632"/>
                  <a:pt x="351891" y="346251"/>
                  <a:pt x="350843" y="346822"/>
                </a:cubicBezTo>
                <a:cubicBezTo>
                  <a:pt x="334556" y="355490"/>
                  <a:pt x="313220" y="353394"/>
                  <a:pt x="298932" y="341583"/>
                </a:cubicBezTo>
                <a:cubicBezTo>
                  <a:pt x="296265" y="339393"/>
                  <a:pt x="293884" y="336821"/>
                  <a:pt x="291788" y="334059"/>
                </a:cubicBezTo>
                <a:cubicBezTo>
                  <a:pt x="295122" y="327582"/>
                  <a:pt x="296837" y="320057"/>
                  <a:pt x="296456" y="312818"/>
                </a:cubicBezTo>
                <a:cubicBezTo>
                  <a:pt x="295979" y="302150"/>
                  <a:pt x="291217" y="293673"/>
                  <a:pt x="283121" y="288910"/>
                </a:cubicBezTo>
                <a:cubicBezTo>
                  <a:pt x="282549" y="288529"/>
                  <a:pt x="281787" y="288529"/>
                  <a:pt x="281120" y="288720"/>
                </a:cubicBezTo>
                <a:cubicBezTo>
                  <a:pt x="280454" y="289005"/>
                  <a:pt x="279977" y="289482"/>
                  <a:pt x="279787" y="290148"/>
                </a:cubicBezTo>
                <a:cubicBezTo>
                  <a:pt x="275215" y="304912"/>
                  <a:pt x="277977" y="321581"/>
                  <a:pt x="286454" y="334344"/>
                </a:cubicBezTo>
                <a:cubicBezTo>
                  <a:pt x="284073" y="338250"/>
                  <a:pt x="281120" y="341679"/>
                  <a:pt x="277596" y="344250"/>
                </a:cubicBezTo>
                <a:cubicBezTo>
                  <a:pt x="263499" y="354537"/>
                  <a:pt x="243401" y="356823"/>
                  <a:pt x="216160" y="351299"/>
                </a:cubicBezTo>
                <a:cubicBezTo>
                  <a:pt x="209969" y="350061"/>
                  <a:pt x="202920" y="348251"/>
                  <a:pt x="198729" y="343488"/>
                </a:cubicBezTo>
                <a:cubicBezTo>
                  <a:pt x="195110" y="339297"/>
                  <a:pt x="193967" y="333392"/>
                  <a:pt x="193395" y="328153"/>
                </a:cubicBezTo>
                <a:cubicBezTo>
                  <a:pt x="192633" y="321390"/>
                  <a:pt x="192443" y="314532"/>
                  <a:pt x="192919" y="307674"/>
                </a:cubicBezTo>
                <a:cubicBezTo>
                  <a:pt x="201872" y="301388"/>
                  <a:pt x="209683" y="293482"/>
                  <a:pt x="214636" y="283195"/>
                </a:cubicBezTo>
                <a:cubicBezTo>
                  <a:pt x="217970" y="276242"/>
                  <a:pt x="217779" y="266907"/>
                  <a:pt x="214160" y="261383"/>
                </a:cubicBezTo>
                <a:cubicBezTo>
                  <a:pt x="211969" y="258049"/>
                  <a:pt x="208635" y="256239"/>
                  <a:pt x="204825" y="256430"/>
                </a:cubicBezTo>
                <a:cubicBezTo>
                  <a:pt x="204063" y="256430"/>
                  <a:pt x="203301" y="256906"/>
                  <a:pt x="202920" y="257573"/>
                </a:cubicBezTo>
                <a:cubicBezTo>
                  <a:pt x="194824" y="272146"/>
                  <a:pt x="189966" y="288434"/>
                  <a:pt x="188537" y="305007"/>
                </a:cubicBezTo>
                <a:cubicBezTo>
                  <a:pt x="178441" y="311770"/>
                  <a:pt x="166820" y="316437"/>
                  <a:pt x="156343" y="320152"/>
                </a:cubicBezTo>
                <a:cubicBezTo>
                  <a:pt x="142055" y="325200"/>
                  <a:pt x="127006" y="329201"/>
                  <a:pt x="113766" y="323772"/>
                </a:cubicBezTo>
                <a:cubicBezTo>
                  <a:pt x="106813" y="320914"/>
                  <a:pt x="100431" y="315294"/>
                  <a:pt x="94716" y="307103"/>
                </a:cubicBezTo>
                <a:cubicBezTo>
                  <a:pt x="74809" y="278242"/>
                  <a:pt x="77381" y="234713"/>
                  <a:pt x="99955" y="202328"/>
                </a:cubicBezTo>
                <a:cubicBezTo>
                  <a:pt x="109670" y="210234"/>
                  <a:pt x="122815" y="211853"/>
                  <a:pt x="134816" y="208995"/>
                </a:cubicBezTo>
                <a:cubicBezTo>
                  <a:pt x="154343" y="216520"/>
                  <a:pt x="175393" y="218616"/>
                  <a:pt x="193109" y="219378"/>
                </a:cubicBezTo>
                <a:cubicBezTo>
                  <a:pt x="212159" y="220235"/>
                  <a:pt x="233972" y="219759"/>
                  <a:pt x="251212" y="208900"/>
                </a:cubicBezTo>
                <a:cubicBezTo>
                  <a:pt x="268262" y="198232"/>
                  <a:pt x="279406" y="173658"/>
                  <a:pt x="268262" y="155465"/>
                </a:cubicBezTo>
                <a:cubicBezTo>
                  <a:pt x="261308" y="144035"/>
                  <a:pt x="248735" y="139463"/>
                  <a:pt x="236448" y="137939"/>
                </a:cubicBezTo>
                <a:cubicBezTo>
                  <a:pt x="237496" y="135177"/>
                  <a:pt x="238544" y="132319"/>
                  <a:pt x="239401" y="129462"/>
                </a:cubicBezTo>
                <a:cubicBezTo>
                  <a:pt x="246259" y="108411"/>
                  <a:pt x="246830" y="90219"/>
                  <a:pt x="241306" y="75455"/>
                </a:cubicBezTo>
                <a:cubicBezTo>
                  <a:pt x="235019" y="58691"/>
                  <a:pt x="216827" y="43546"/>
                  <a:pt x="197396" y="47166"/>
                </a:cubicBezTo>
                <a:cubicBezTo>
                  <a:pt x="196157" y="47356"/>
                  <a:pt x="194919" y="47737"/>
                  <a:pt x="193776" y="48023"/>
                </a:cubicBezTo>
                <a:cubicBezTo>
                  <a:pt x="188537" y="45165"/>
                  <a:pt x="182918" y="43927"/>
                  <a:pt x="177774" y="44594"/>
                </a:cubicBezTo>
                <a:cubicBezTo>
                  <a:pt x="172535" y="45261"/>
                  <a:pt x="168059" y="47642"/>
                  <a:pt x="164058" y="50785"/>
                </a:cubicBezTo>
                <a:cubicBezTo>
                  <a:pt x="157962" y="42975"/>
                  <a:pt x="150914" y="35259"/>
                  <a:pt x="142817" y="27449"/>
                </a:cubicBezTo>
                <a:cubicBezTo>
                  <a:pt x="121862" y="7256"/>
                  <a:pt x="88811" y="-10175"/>
                  <a:pt x="64617" y="6970"/>
                </a:cubicBezTo>
                <a:cubicBezTo>
                  <a:pt x="44710" y="21162"/>
                  <a:pt x="44329" y="50023"/>
                  <a:pt x="46234" y="73645"/>
                </a:cubicBezTo>
                <a:cubicBezTo>
                  <a:pt x="46710" y="79265"/>
                  <a:pt x="47186" y="84789"/>
                  <a:pt x="47758" y="90219"/>
                </a:cubicBezTo>
                <a:cubicBezTo>
                  <a:pt x="23755" y="92314"/>
                  <a:pt x="990" y="104411"/>
                  <a:pt x="38" y="125747"/>
                </a:cubicBezTo>
                <a:cubicBezTo>
                  <a:pt x="-1105" y="148893"/>
                  <a:pt x="24041" y="162704"/>
                  <a:pt x="39090" y="168895"/>
                </a:cubicBezTo>
                <a:cubicBezTo>
                  <a:pt x="54997" y="175467"/>
                  <a:pt x="71475" y="180611"/>
                  <a:pt x="88144" y="184421"/>
                </a:cubicBezTo>
                <a:cubicBezTo>
                  <a:pt x="89763" y="189564"/>
                  <a:pt x="92430" y="194517"/>
                  <a:pt x="96335" y="198804"/>
                </a:cubicBezTo>
                <a:cubicBezTo>
                  <a:pt x="96335" y="198804"/>
                  <a:pt x="96431" y="198899"/>
                  <a:pt x="96526" y="198994"/>
                </a:cubicBezTo>
                <a:cubicBezTo>
                  <a:pt x="72618" y="232903"/>
                  <a:pt x="69856" y="279004"/>
                  <a:pt x="90906" y="309484"/>
                </a:cubicBezTo>
                <a:cubicBezTo>
                  <a:pt x="97097" y="318438"/>
                  <a:pt x="104146" y="324629"/>
                  <a:pt x="111956" y="327772"/>
                </a:cubicBezTo>
                <a:cubicBezTo>
                  <a:pt x="126625" y="333773"/>
                  <a:pt x="143294" y="329391"/>
                  <a:pt x="157772" y="324248"/>
                </a:cubicBezTo>
                <a:cubicBezTo>
                  <a:pt x="167487" y="320819"/>
                  <a:pt x="178250" y="316437"/>
                  <a:pt x="188061" y="310437"/>
                </a:cubicBezTo>
                <a:cubicBezTo>
                  <a:pt x="187871" y="316437"/>
                  <a:pt x="188061" y="322343"/>
                  <a:pt x="188728" y="328344"/>
                </a:cubicBezTo>
                <a:cubicBezTo>
                  <a:pt x="189395" y="334344"/>
                  <a:pt x="190728" y="341107"/>
                  <a:pt x="195205" y="346155"/>
                </a:cubicBezTo>
                <a:cubicBezTo>
                  <a:pt x="200348" y="352061"/>
                  <a:pt x="208254" y="354061"/>
                  <a:pt x="215207" y="355490"/>
                </a:cubicBezTo>
                <a:cubicBezTo>
                  <a:pt x="225018" y="357490"/>
                  <a:pt x="234067" y="358443"/>
                  <a:pt x="242258" y="358443"/>
                </a:cubicBezTo>
                <a:cubicBezTo>
                  <a:pt x="257784" y="358443"/>
                  <a:pt x="270357" y="354823"/>
                  <a:pt x="280263" y="347584"/>
                </a:cubicBezTo>
                <a:cubicBezTo>
                  <a:pt x="283787" y="345012"/>
                  <a:pt x="286835" y="341679"/>
                  <a:pt x="289312" y="337964"/>
                </a:cubicBezTo>
                <a:cubicBezTo>
                  <a:pt x="291312" y="340440"/>
                  <a:pt x="293503" y="342726"/>
                  <a:pt x="295979" y="344727"/>
                </a:cubicBezTo>
                <a:cubicBezTo>
                  <a:pt x="311600" y="357681"/>
                  <a:pt x="335032" y="360062"/>
                  <a:pt x="352939" y="350537"/>
                </a:cubicBezTo>
                <a:cubicBezTo>
                  <a:pt x="354082" y="349965"/>
                  <a:pt x="354463" y="348537"/>
                  <a:pt x="353891" y="347489"/>
                </a:cubicBezTo>
                <a:close/>
                <a:moveTo>
                  <a:pt x="206063" y="261097"/>
                </a:moveTo>
                <a:cubicBezTo>
                  <a:pt x="207778" y="261383"/>
                  <a:pt x="209111" y="262240"/>
                  <a:pt x="210159" y="263859"/>
                </a:cubicBezTo>
                <a:cubicBezTo>
                  <a:pt x="212921" y="267955"/>
                  <a:pt x="212921" y="275766"/>
                  <a:pt x="210350" y="281195"/>
                </a:cubicBezTo>
                <a:cubicBezTo>
                  <a:pt x="206349" y="289386"/>
                  <a:pt x="200348" y="296054"/>
                  <a:pt x="193300" y="301483"/>
                </a:cubicBezTo>
                <a:cubicBezTo>
                  <a:pt x="195014" y="287386"/>
                  <a:pt x="199301" y="273575"/>
                  <a:pt x="205968" y="261002"/>
                </a:cubicBezTo>
                <a:close/>
                <a:moveTo>
                  <a:pt x="102622" y="198708"/>
                </a:moveTo>
                <a:cubicBezTo>
                  <a:pt x="103574" y="197470"/>
                  <a:pt x="104527" y="196327"/>
                  <a:pt x="105479" y="195184"/>
                </a:cubicBezTo>
                <a:cubicBezTo>
                  <a:pt x="106051" y="194517"/>
                  <a:pt x="106622" y="193755"/>
                  <a:pt x="107289" y="193089"/>
                </a:cubicBezTo>
                <a:cubicBezTo>
                  <a:pt x="108623" y="194327"/>
                  <a:pt x="110147" y="195470"/>
                  <a:pt x="111766" y="196708"/>
                </a:cubicBezTo>
                <a:cubicBezTo>
                  <a:pt x="116624" y="200232"/>
                  <a:pt x="121672" y="203280"/>
                  <a:pt x="127006" y="205757"/>
                </a:cubicBezTo>
                <a:cubicBezTo>
                  <a:pt x="118243" y="206424"/>
                  <a:pt x="109480" y="204328"/>
                  <a:pt x="102622" y="198708"/>
                </a:cubicBezTo>
                <a:close/>
                <a:moveTo>
                  <a:pt x="163582" y="79265"/>
                </a:moveTo>
                <a:cubicBezTo>
                  <a:pt x="165106" y="77550"/>
                  <a:pt x="166535" y="75836"/>
                  <a:pt x="168059" y="74121"/>
                </a:cubicBezTo>
                <a:cubicBezTo>
                  <a:pt x="169202" y="72788"/>
                  <a:pt x="170440" y="71359"/>
                  <a:pt x="171678" y="70026"/>
                </a:cubicBezTo>
                <a:cubicBezTo>
                  <a:pt x="176536" y="78122"/>
                  <a:pt x="180441" y="86218"/>
                  <a:pt x="183299" y="94505"/>
                </a:cubicBezTo>
                <a:cubicBezTo>
                  <a:pt x="188918" y="110697"/>
                  <a:pt x="190347" y="127557"/>
                  <a:pt x="187775" y="142892"/>
                </a:cubicBezTo>
                <a:cubicBezTo>
                  <a:pt x="184346" y="143749"/>
                  <a:pt x="180917" y="144606"/>
                  <a:pt x="177488" y="145654"/>
                </a:cubicBezTo>
                <a:cubicBezTo>
                  <a:pt x="177488" y="143844"/>
                  <a:pt x="177488" y="142035"/>
                  <a:pt x="177488" y="140130"/>
                </a:cubicBezTo>
                <a:cubicBezTo>
                  <a:pt x="177488" y="139558"/>
                  <a:pt x="177203" y="138891"/>
                  <a:pt x="176726" y="138510"/>
                </a:cubicBezTo>
                <a:cubicBezTo>
                  <a:pt x="165011" y="127461"/>
                  <a:pt x="151771" y="118127"/>
                  <a:pt x="137483" y="110697"/>
                </a:cubicBezTo>
                <a:cubicBezTo>
                  <a:pt x="145008" y="101268"/>
                  <a:pt x="152723" y="91933"/>
                  <a:pt x="160534" y="82789"/>
                </a:cubicBezTo>
                <a:cubicBezTo>
                  <a:pt x="163106" y="85932"/>
                  <a:pt x="165011" y="89361"/>
                  <a:pt x="166344" y="93076"/>
                </a:cubicBezTo>
                <a:cubicBezTo>
                  <a:pt x="166725" y="94314"/>
                  <a:pt x="168059" y="94886"/>
                  <a:pt x="169297" y="94505"/>
                </a:cubicBezTo>
                <a:cubicBezTo>
                  <a:pt x="170440" y="94124"/>
                  <a:pt x="171107" y="92790"/>
                  <a:pt x="170726" y="91552"/>
                </a:cubicBezTo>
                <a:cubicBezTo>
                  <a:pt x="169202" y="87171"/>
                  <a:pt x="166725" y="82980"/>
                  <a:pt x="163582" y="79265"/>
                </a:cubicBezTo>
                <a:close/>
                <a:moveTo>
                  <a:pt x="177107" y="150512"/>
                </a:moveTo>
                <a:cubicBezTo>
                  <a:pt x="180251" y="149559"/>
                  <a:pt x="183394" y="148702"/>
                  <a:pt x="186632" y="147845"/>
                </a:cubicBezTo>
                <a:cubicBezTo>
                  <a:pt x="184918" y="155370"/>
                  <a:pt x="182156" y="162323"/>
                  <a:pt x="178441" y="168705"/>
                </a:cubicBezTo>
                <a:cubicBezTo>
                  <a:pt x="176155" y="172705"/>
                  <a:pt x="173583" y="175944"/>
                  <a:pt x="170916" y="178611"/>
                </a:cubicBezTo>
                <a:cubicBezTo>
                  <a:pt x="170630" y="178611"/>
                  <a:pt x="170345" y="178611"/>
                  <a:pt x="170059" y="178611"/>
                </a:cubicBezTo>
                <a:cubicBezTo>
                  <a:pt x="173869" y="170324"/>
                  <a:pt x="176250" y="160799"/>
                  <a:pt x="177107" y="150512"/>
                </a:cubicBezTo>
                <a:close/>
                <a:moveTo>
                  <a:pt x="165201" y="178039"/>
                </a:moveTo>
                <a:cubicBezTo>
                  <a:pt x="154057" y="176515"/>
                  <a:pt x="143675" y="173753"/>
                  <a:pt x="134531" y="169752"/>
                </a:cubicBezTo>
                <a:cubicBezTo>
                  <a:pt x="145770" y="162513"/>
                  <a:pt x="158438" y="156608"/>
                  <a:pt x="172345" y="151941"/>
                </a:cubicBezTo>
                <a:cubicBezTo>
                  <a:pt x="171297" y="161561"/>
                  <a:pt x="168916" y="170324"/>
                  <a:pt x="165201" y="177944"/>
                </a:cubicBezTo>
                <a:close/>
                <a:moveTo>
                  <a:pt x="172726" y="147083"/>
                </a:moveTo>
                <a:cubicBezTo>
                  <a:pt x="156724" y="152226"/>
                  <a:pt x="142246" y="159084"/>
                  <a:pt x="129673" y="167562"/>
                </a:cubicBezTo>
                <a:cubicBezTo>
                  <a:pt x="120910" y="163180"/>
                  <a:pt x="113290" y="157656"/>
                  <a:pt x="107194" y="151179"/>
                </a:cubicBezTo>
                <a:cubicBezTo>
                  <a:pt x="109480" y="147273"/>
                  <a:pt x="112147" y="143463"/>
                  <a:pt x="114719" y="140034"/>
                </a:cubicBezTo>
                <a:cubicBezTo>
                  <a:pt x="121196" y="131367"/>
                  <a:pt x="127863" y="122794"/>
                  <a:pt x="134626" y="114317"/>
                </a:cubicBezTo>
                <a:cubicBezTo>
                  <a:pt x="148532" y="121461"/>
                  <a:pt x="161486" y="130509"/>
                  <a:pt x="172916" y="141177"/>
                </a:cubicBezTo>
                <a:cubicBezTo>
                  <a:pt x="172916" y="143178"/>
                  <a:pt x="172916" y="145178"/>
                  <a:pt x="172821" y="147083"/>
                </a:cubicBezTo>
                <a:close/>
                <a:moveTo>
                  <a:pt x="130054" y="172800"/>
                </a:moveTo>
                <a:cubicBezTo>
                  <a:pt x="139865" y="177372"/>
                  <a:pt x="150914" y="180611"/>
                  <a:pt x="162915" y="182325"/>
                </a:cubicBezTo>
                <a:cubicBezTo>
                  <a:pt x="162344" y="183278"/>
                  <a:pt x="161867" y="184135"/>
                  <a:pt x="161296" y="184992"/>
                </a:cubicBezTo>
                <a:cubicBezTo>
                  <a:pt x="154343" y="187659"/>
                  <a:pt x="146246" y="187564"/>
                  <a:pt x="139103" y="187183"/>
                </a:cubicBezTo>
                <a:cubicBezTo>
                  <a:pt x="131006" y="186707"/>
                  <a:pt x="123005" y="185945"/>
                  <a:pt x="115100" y="184897"/>
                </a:cubicBezTo>
                <a:cubicBezTo>
                  <a:pt x="119672" y="180611"/>
                  <a:pt x="124720" y="176515"/>
                  <a:pt x="130054" y="172800"/>
                </a:cubicBezTo>
                <a:close/>
                <a:moveTo>
                  <a:pt x="138817" y="191755"/>
                </a:moveTo>
                <a:cubicBezTo>
                  <a:pt x="144437" y="192041"/>
                  <a:pt x="150628" y="192231"/>
                  <a:pt x="156629" y="191088"/>
                </a:cubicBezTo>
                <a:cubicBezTo>
                  <a:pt x="155390" y="192517"/>
                  <a:pt x="154057" y="193851"/>
                  <a:pt x="152628" y="195089"/>
                </a:cubicBezTo>
                <a:cubicBezTo>
                  <a:pt x="150533" y="196994"/>
                  <a:pt x="148151" y="198613"/>
                  <a:pt x="145675" y="200042"/>
                </a:cubicBezTo>
                <a:cubicBezTo>
                  <a:pt x="137483" y="197184"/>
                  <a:pt x="128720" y="193946"/>
                  <a:pt x="120053" y="190136"/>
                </a:cubicBezTo>
                <a:cubicBezTo>
                  <a:pt x="126244" y="190898"/>
                  <a:pt x="132530" y="191374"/>
                  <a:pt x="138817" y="191755"/>
                </a:cubicBezTo>
                <a:close/>
                <a:moveTo>
                  <a:pt x="155676" y="198423"/>
                </a:moveTo>
                <a:cubicBezTo>
                  <a:pt x="158819" y="195565"/>
                  <a:pt x="161677" y="192327"/>
                  <a:pt x="164249" y="188707"/>
                </a:cubicBezTo>
                <a:cubicBezTo>
                  <a:pt x="164725" y="188517"/>
                  <a:pt x="165201" y="188231"/>
                  <a:pt x="165677" y="188040"/>
                </a:cubicBezTo>
                <a:cubicBezTo>
                  <a:pt x="168059" y="186802"/>
                  <a:pt x="170345" y="185278"/>
                  <a:pt x="172535" y="183373"/>
                </a:cubicBezTo>
                <a:cubicBezTo>
                  <a:pt x="178536" y="183659"/>
                  <a:pt x="184918" y="183087"/>
                  <a:pt x="190538" y="180039"/>
                </a:cubicBezTo>
                <a:cubicBezTo>
                  <a:pt x="199586" y="175086"/>
                  <a:pt x="204063" y="165180"/>
                  <a:pt x="207587" y="156227"/>
                </a:cubicBezTo>
                <a:cubicBezTo>
                  <a:pt x="209111" y="152322"/>
                  <a:pt x="210731" y="147940"/>
                  <a:pt x="212255" y="143178"/>
                </a:cubicBezTo>
                <a:cubicBezTo>
                  <a:pt x="212445" y="143178"/>
                  <a:pt x="212636" y="143178"/>
                  <a:pt x="212731" y="143178"/>
                </a:cubicBezTo>
                <a:cubicBezTo>
                  <a:pt x="217493" y="142606"/>
                  <a:pt x="223494" y="142130"/>
                  <a:pt x="229781" y="142320"/>
                </a:cubicBezTo>
                <a:cubicBezTo>
                  <a:pt x="222161" y="160227"/>
                  <a:pt x="211493" y="176991"/>
                  <a:pt x="198348" y="191279"/>
                </a:cubicBezTo>
                <a:cubicBezTo>
                  <a:pt x="192633" y="197565"/>
                  <a:pt x="185489" y="204233"/>
                  <a:pt x="176631" y="206043"/>
                </a:cubicBezTo>
                <a:cubicBezTo>
                  <a:pt x="168059" y="207852"/>
                  <a:pt x="159105" y="204804"/>
                  <a:pt x="151199" y="202042"/>
                </a:cubicBezTo>
                <a:cubicBezTo>
                  <a:pt x="152819" y="200994"/>
                  <a:pt x="154247" y="199851"/>
                  <a:pt x="155676" y="198518"/>
                </a:cubicBezTo>
                <a:close/>
                <a:moveTo>
                  <a:pt x="203301" y="154417"/>
                </a:moveTo>
                <a:cubicBezTo>
                  <a:pt x="200063" y="162609"/>
                  <a:pt x="195967" y="171753"/>
                  <a:pt x="188252" y="175944"/>
                </a:cubicBezTo>
                <a:cubicBezTo>
                  <a:pt x="184823" y="177849"/>
                  <a:pt x="180822" y="178611"/>
                  <a:pt x="176822" y="178801"/>
                </a:cubicBezTo>
                <a:cubicBezTo>
                  <a:pt x="178727" y="176515"/>
                  <a:pt x="180536" y="173943"/>
                  <a:pt x="182251" y="171086"/>
                </a:cubicBezTo>
                <a:cubicBezTo>
                  <a:pt x="186537" y="163752"/>
                  <a:pt x="189680" y="155465"/>
                  <a:pt x="191490" y="146702"/>
                </a:cubicBezTo>
                <a:cubicBezTo>
                  <a:pt x="196634" y="145559"/>
                  <a:pt x="201777" y="144606"/>
                  <a:pt x="207111" y="143749"/>
                </a:cubicBezTo>
                <a:cubicBezTo>
                  <a:pt x="205873" y="147559"/>
                  <a:pt x="204539" y="151179"/>
                  <a:pt x="203206" y="154417"/>
                </a:cubicBezTo>
                <a:close/>
                <a:moveTo>
                  <a:pt x="133292" y="108507"/>
                </a:moveTo>
                <a:cubicBezTo>
                  <a:pt x="130721" y="107268"/>
                  <a:pt x="128054" y="106030"/>
                  <a:pt x="125482" y="104887"/>
                </a:cubicBezTo>
                <a:lnTo>
                  <a:pt x="150056" y="73740"/>
                </a:lnTo>
                <a:cubicBezTo>
                  <a:pt x="152723" y="75360"/>
                  <a:pt x="155200" y="77169"/>
                  <a:pt x="157391" y="79360"/>
                </a:cubicBezTo>
                <a:cubicBezTo>
                  <a:pt x="149199" y="88980"/>
                  <a:pt x="141198" y="98696"/>
                  <a:pt x="133292" y="108507"/>
                </a:cubicBezTo>
                <a:close/>
                <a:moveTo>
                  <a:pt x="121100" y="103077"/>
                </a:moveTo>
                <a:cubicBezTo>
                  <a:pt x="112528" y="99648"/>
                  <a:pt x="103765" y="96886"/>
                  <a:pt x="94716" y="94791"/>
                </a:cubicBezTo>
                <a:cubicBezTo>
                  <a:pt x="94716" y="94600"/>
                  <a:pt x="94907" y="94314"/>
                  <a:pt x="95002" y="94124"/>
                </a:cubicBezTo>
                <a:cubicBezTo>
                  <a:pt x="99383" y="82313"/>
                  <a:pt x="107575" y="73836"/>
                  <a:pt x="117862" y="70026"/>
                </a:cubicBezTo>
                <a:cubicBezTo>
                  <a:pt x="126530" y="66882"/>
                  <a:pt x="136721" y="67454"/>
                  <a:pt x="145865" y="71645"/>
                </a:cubicBezTo>
                <a:lnTo>
                  <a:pt x="121005" y="103077"/>
                </a:lnTo>
                <a:close/>
                <a:moveTo>
                  <a:pt x="118148" y="106792"/>
                </a:moveTo>
                <a:lnTo>
                  <a:pt x="113480" y="112698"/>
                </a:lnTo>
                <a:cubicBezTo>
                  <a:pt x="107861" y="119841"/>
                  <a:pt x="101765" y="127557"/>
                  <a:pt x="96716" y="136034"/>
                </a:cubicBezTo>
                <a:cubicBezTo>
                  <a:pt x="91382" y="124985"/>
                  <a:pt x="90239" y="111459"/>
                  <a:pt x="93478" y="99077"/>
                </a:cubicBezTo>
                <a:cubicBezTo>
                  <a:pt x="101860" y="100982"/>
                  <a:pt x="110147" y="103554"/>
                  <a:pt x="118243" y="106697"/>
                </a:cubicBezTo>
                <a:close/>
                <a:moveTo>
                  <a:pt x="117005" y="115555"/>
                </a:moveTo>
                <a:lnTo>
                  <a:pt x="122529" y="108602"/>
                </a:lnTo>
                <a:cubicBezTo>
                  <a:pt x="125196" y="109745"/>
                  <a:pt x="127768" y="110888"/>
                  <a:pt x="130435" y="112126"/>
                </a:cubicBezTo>
                <a:cubicBezTo>
                  <a:pt x="123863" y="120413"/>
                  <a:pt x="117386" y="128795"/>
                  <a:pt x="111099" y="137177"/>
                </a:cubicBezTo>
                <a:cubicBezTo>
                  <a:pt x="108718" y="140320"/>
                  <a:pt x="106241" y="143844"/>
                  <a:pt x="104051" y="147464"/>
                </a:cubicBezTo>
                <a:cubicBezTo>
                  <a:pt x="102336" y="145273"/>
                  <a:pt x="100717" y="143082"/>
                  <a:pt x="99288" y="140701"/>
                </a:cubicBezTo>
                <a:cubicBezTo>
                  <a:pt x="104241" y="131748"/>
                  <a:pt x="110718" y="123556"/>
                  <a:pt x="117100" y="115555"/>
                </a:cubicBezTo>
                <a:close/>
                <a:moveTo>
                  <a:pt x="104908" y="155274"/>
                </a:moveTo>
                <a:cubicBezTo>
                  <a:pt x="110623" y="161085"/>
                  <a:pt x="117576" y="166228"/>
                  <a:pt x="125387" y="170419"/>
                </a:cubicBezTo>
                <a:cubicBezTo>
                  <a:pt x="119576" y="174610"/>
                  <a:pt x="114242" y="179182"/>
                  <a:pt x="109289" y="184040"/>
                </a:cubicBezTo>
                <a:cubicBezTo>
                  <a:pt x="108432" y="183945"/>
                  <a:pt x="107575" y="183754"/>
                  <a:pt x="106718" y="183659"/>
                </a:cubicBezTo>
                <a:cubicBezTo>
                  <a:pt x="105670" y="183087"/>
                  <a:pt x="104622" y="182516"/>
                  <a:pt x="103574" y="181944"/>
                </a:cubicBezTo>
                <a:cubicBezTo>
                  <a:pt x="103003" y="180992"/>
                  <a:pt x="102527" y="179944"/>
                  <a:pt x="102146" y="178896"/>
                </a:cubicBezTo>
                <a:cubicBezTo>
                  <a:pt x="99193" y="171276"/>
                  <a:pt x="101098" y="163085"/>
                  <a:pt x="104908" y="155370"/>
                </a:cubicBezTo>
                <a:close/>
                <a:moveTo>
                  <a:pt x="135102" y="204233"/>
                </a:moveTo>
                <a:cubicBezTo>
                  <a:pt x="127863" y="201375"/>
                  <a:pt x="120815" y="197661"/>
                  <a:pt x="114338" y="192898"/>
                </a:cubicBezTo>
                <a:cubicBezTo>
                  <a:pt x="113861" y="192612"/>
                  <a:pt x="113480" y="192231"/>
                  <a:pt x="113099" y="191946"/>
                </a:cubicBezTo>
                <a:cubicBezTo>
                  <a:pt x="121958" y="196137"/>
                  <a:pt x="131102" y="199661"/>
                  <a:pt x="139769" y="202709"/>
                </a:cubicBezTo>
                <a:cubicBezTo>
                  <a:pt x="138245" y="203280"/>
                  <a:pt x="136721" y="203852"/>
                  <a:pt x="135102" y="204233"/>
                </a:cubicBezTo>
                <a:close/>
                <a:moveTo>
                  <a:pt x="264261" y="157941"/>
                </a:moveTo>
                <a:cubicBezTo>
                  <a:pt x="273977" y="173848"/>
                  <a:pt x="263880" y="195565"/>
                  <a:pt x="248640" y="205090"/>
                </a:cubicBezTo>
                <a:cubicBezTo>
                  <a:pt x="232448" y="215187"/>
                  <a:pt x="212445" y="215758"/>
                  <a:pt x="193109" y="214901"/>
                </a:cubicBezTo>
                <a:cubicBezTo>
                  <a:pt x="177488" y="214139"/>
                  <a:pt x="159200" y="212424"/>
                  <a:pt x="141865" y="206805"/>
                </a:cubicBezTo>
                <a:cubicBezTo>
                  <a:pt x="143198" y="206233"/>
                  <a:pt x="144627" y="205662"/>
                  <a:pt x="145865" y="204995"/>
                </a:cubicBezTo>
                <a:cubicBezTo>
                  <a:pt x="146913" y="205376"/>
                  <a:pt x="147961" y="205757"/>
                  <a:pt x="149009" y="206043"/>
                </a:cubicBezTo>
                <a:cubicBezTo>
                  <a:pt x="157200" y="208900"/>
                  <a:pt x="167487" y="212424"/>
                  <a:pt x="177488" y="210424"/>
                </a:cubicBezTo>
                <a:cubicBezTo>
                  <a:pt x="187680" y="208329"/>
                  <a:pt x="195776" y="200709"/>
                  <a:pt x="201682" y="194232"/>
                </a:cubicBezTo>
                <a:cubicBezTo>
                  <a:pt x="215493" y="179182"/>
                  <a:pt x="226733" y="161466"/>
                  <a:pt x="234543" y="142511"/>
                </a:cubicBezTo>
                <a:cubicBezTo>
                  <a:pt x="246164" y="143654"/>
                  <a:pt x="257879" y="147750"/>
                  <a:pt x="264261" y="158037"/>
                </a:cubicBezTo>
                <a:close/>
                <a:moveTo>
                  <a:pt x="236924" y="77265"/>
                </a:moveTo>
                <a:cubicBezTo>
                  <a:pt x="242068" y="90981"/>
                  <a:pt x="241401" y="108126"/>
                  <a:pt x="234924" y="128223"/>
                </a:cubicBezTo>
                <a:cubicBezTo>
                  <a:pt x="233876" y="131367"/>
                  <a:pt x="232733" y="134510"/>
                  <a:pt x="231590" y="137653"/>
                </a:cubicBezTo>
                <a:cubicBezTo>
                  <a:pt x="225113" y="137272"/>
                  <a:pt x="218827" y="137653"/>
                  <a:pt x="213683" y="138225"/>
                </a:cubicBezTo>
                <a:cubicBezTo>
                  <a:pt x="221303" y="111840"/>
                  <a:pt x="225113" y="76884"/>
                  <a:pt x="202444" y="54786"/>
                </a:cubicBezTo>
                <a:cubicBezTo>
                  <a:pt x="201301" y="53643"/>
                  <a:pt x="200158" y="52690"/>
                  <a:pt x="198920" y="51738"/>
                </a:cubicBezTo>
                <a:cubicBezTo>
                  <a:pt x="215684" y="49071"/>
                  <a:pt x="231400" y="62501"/>
                  <a:pt x="236924" y="77265"/>
                </a:cubicBezTo>
                <a:close/>
                <a:moveTo>
                  <a:pt x="199205" y="58119"/>
                </a:moveTo>
                <a:cubicBezTo>
                  <a:pt x="220732" y="79170"/>
                  <a:pt x="216350" y="113460"/>
                  <a:pt x="208635" y="138891"/>
                </a:cubicBezTo>
                <a:cubicBezTo>
                  <a:pt x="203111" y="139653"/>
                  <a:pt x="197586" y="140606"/>
                  <a:pt x="192347" y="141749"/>
                </a:cubicBezTo>
                <a:cubicBezTo>
                  <a:pt x="194633" y="126128"/>
                  <a:pt x="193109" y="109173"/>
                  <a:pt x="187394" y="92886"/>
                </a:cubicBezTo>
                <a:cubicBezTo>
                  <a:pt x="184251" y="83932"/>
                  <a:pt x="180060" y="75169"/>
                  <a:pt x="174726" y="66501"/>
                </a:cubicBezTo>
                <a:cubicBezTo>
                  <a:pt x="180251" y="60786"/>
                  <a:pt x="186251" y="55833"/>
                  <a:pt x="193109" y="53262"/>
                </a:cubicBezTo>
                <a:cubicBezTo>
                  <a:pt x="195205" y="54595"/>
                  <a:pt x="197205" y="56214"/>
                  <a:pt x="199205" y="58119"/>
                </a:cubicBezTo>
                <a:close/>
                <a:moveTo>
                  <a:pt x="178155" y="49452"/>
                </a:moveTo>
                <a:cubicBezTo>
                  <a:pt x="181203" y="49071"/>
                  <a:pt x="184537" y="49452"/>
                  <a:pt x="187775" y="50690"/>
                </a:cubicBezTo>
                <a:cubicBezTo>
                  <a:pt x="181965" y="53547"/>
                  <a:pt x="176917" y="57834"/>
                  <a:pt x="172154" y="62596"/>
                </a:cubicBezTo>
                <a:cubicBezTo>
                  <a:pt x="170440" y="60024"/>
                  <a:pt x="168630" y="57357"/>
                  <a:pt x="166630" y="54786"/>
                </a:cubicBezTo>
                <a:cubicBezTo>
                  <a:pt x="170154" y="52023"/>
                  <a:pt x="173869" y="50023"/>
                  <a:pt x="178155" y="49452"/>
                </a:cubicBezTo>
                <a:close/>
                <a:moveTo>
                  <a:pt x="168916" y="66025"/>
                </a:moveTo>
                <a:cubicBezTo>
                  <a:pt x="167392" y="67740"/>
                  <a:pt x="165868" y="69359"/>
                  <a:pt x="164344" y="71073"/>
                </a:cubicBezTo>
                <a:cubicBezTo>
                  <a:pt x="162915" y="72693"/>
                  <a:pt x="161582" y="74312"/>
                  <a:pt x="160153" y="75836"/>
                </a:cubicBezTo>
                <a:cubicBezTo>
                  <a:pt x="157867" y="73740"/>
                  <a:pt x="155390" y="71835"/>
                  <a:pt x="152723" y="70121"/>
                </a:cubicBezTo>
                <a:lnTo>
                  <a:pt x="155390" y="66692"/>
                </a:lnTo>
                <a:cubicBezTo>
                  <a:pt x="157867" y="63549"/>
                  <a:pt x="160439" y="60501"/>
                  <a:pt x="163201" y="57738"/>
                </a:cubicBezTo>
                <a:cubicBezTo>
                  <a:pt x="165201" y="60501"/>
                  <a:pt x="167106" y="63168"/>
                  <a:pt x="168916" y="65930"/>
                </a:cubicBezTo>
                <a:close/>
                <a:moveTo>
                  <a:pt x="67094" y="11066"/>
                </a:moveTo>
                <a:cubicBezTo>
                  <a:pt x="89001" y="-4555"/>
                  <a:pt x="119767" y="12114"/>
                  <a:pt x="139484" y="31068"/>
                </a:cubicBezTo>
                <a:cubicBezTo>
                  <a:pt x="147485" y="38784"/>
                  <a:pt x="154438" y="46499"/>
                  <a:pt x="160534" y="54119"/>
                </a:cubicBezTo>
                <a:cubicBezTo>
                  <a:pt x="157486" y="57072"/>
                  <a:pt x="154628" y="60501"/>
                  <a:pt x="151961" y="63930"/>
                </a:cubicBezTo>
                <a:lnTo>
                  <a:pt x="148818" y="67930"/>
                </a:lnTo>
                <a:cubicBezTo>
                  <a:pt x="148818" y="67930"/>
                  <a:pt x="148628" y="67930"/>
                  <a:pt x="148532" y="67835"/>
                </a:cubicBezTo>
                <a:cubicBezTo>
                  <a:pt x="138055" y="62882"/>
                  <a:pt x="126339" y="62120"/>
                  <a:pt x="116243" y="65739"/>
                </a:cubicBezTo>
                <a:cubicBezTo>
                  <a:pt x="104622" y="69930"/>
                  <a:pt x="95478" y="79455"/>
                  <a:pt x="90620" y="92505"/>
                </a:cubicBezTo>
                <a:cubicBezTo>
                  <a:pt x="90430" y="92981"/>
                  <a:pt x="90335" y="93362"/>
                  <a:pt x="90144" y="93838"/>
                </a:cubicBezTo>
                <a:cubicBezTo>
                  <a:pt x="78714" y="91457"/>
                  <a:pt x="66998" y="90219"/>
                  <a:pt x="55283" y="90219"/>
                </a:cubicBezTo>
                <a:lnTo>
                  <a:pt x="55187" y="90219"/>
                </a:lnTo>
                <a:cubicBezTo>
                  <a:pt x="54235" y="90219"/>
                  <a:pt x="53282" y="90219"/>
                  <a:pt x="52330" y="90219"/>
                </a:cubicBezTo>
                <a:cubicBezTo>
                  <a:pt x="51758" y="84694"/>
                  <a:pt x="51187" y="79170"/>
                  <a:pt x="50806" y="73550"/>
                </a:cubicBezTo>
                <a:cubicBezTo>
                  <a:pt x="48996" y="51166"/>
                  <a:pt x="49187" y="23829"/>
                  <a:pt x="67284" y="10971"/>
                </a:cubicBezTo>
                <a:close/>
                <a:moveTo>
                  <a:pt x="40709" y="164990"/>
                </a:moveTo>
                <a:cubicBezTo>
                  <a:pt x="26803" y="159275"/>
                  <a:pt x="3562" y="146607"/>
                  <a:pt x="4514" y="126318"/>
                </a:cubicBezTo>
                <a:cubicBezTo>
                  <a:pt x="5372" y="107840"/>
                  <a:pt x="26612" y="97077"/>
                  <a:pt x="48234" y="95172"/>
                </a:cubicBezTo>
                <a:cubicBezTo>
                  <a:pt x="51282" y="119746"/>
                  <a:pt x="56807" y="142606"/>
                  <a:pt x="71380" y="161085"/>
                </a:cubicBezTo>
                <a:cubicBezTo>
                  <a:pt x="75761" y="166609"/>
                  <a:pt x="80810" y="171562"/>
                  <a:pt x="86239" y="175848"/>
                </a:cubicBezTo>
                <a:cubicBezTo>
                  <a:pt x="86334" y="177182"/>
                  <a:pt x="86525" y="178515"/>
                  <a:pt x="86810" y="179849"/>
                </a:cubicBezTo>
                <a:cubicBezTo>
                  <a:pt x="71094" y="176229"/>
                  <a:pt x="55759" y="171276"/>
                  <a:pt x="40709" y="165085"/>
                </a:cubicBezTo>
                <a:close/>
                <a:moveTo>
                  <a:pt x="85953" y="169657"/>
                </a:moveTo>
                <a:cubicBezTo>
                  <a:pt x="81953" y="166228"/>
                  <a:pt x="78238" y="162418"/>
                  <a:pt x="74904" y="158227"/>
                </a:cubicBezTo>
                <a:cubicBezTo>
                  <a:pt x="61093" y="140701"/>
                  <a:pt x="55664" y="118603"/>
                  <a:pt x="52711" y="94886"/>
                </a:cubicBezTo>
                <a:cubicBezTo>
                  <a:pt x="53568" y="94886"/>
                  <a:pt x="54330" y="94886"/>
                  <a:pt x="55187" y="94886"/>
                </a:cubicBezTo>
                <a:cubicBezTo>
                  <a:pt x="66427" y="94886"/>
                  <a:pt x="77762" y="96029"/>
                  <a:pt x="88811" y="98315"/>
                </a:cubicBezTo>
                <a:cubicBezTo>
                  <a:pt x="85096" y="112602"/>
                  <a:pt x="86906" y="128414"/>
                  <a:pt x="93764" y="140701"/>
                </a:cubicBezTo>
                <a:cubicBezTo>
                  <a:pt x="93764" y="140701"/>
                  <a:pt x="93859" y="140892"/>
                  <a:pt x="93954" y="140987"/>
                </a:cubicBezTo>
                <a:cubicBezTo>
                  <a:pt x="91954" y="144892"/>
                  <a:pt x="90144" y="148893"/>
                  <a:pt x="88811" y="152988"/>
                </a:cubicBezTo>
                <a:cubicBezTo>
                  <a:pt x="87191" y="157941"/>
                  <a:pt x="86144" y="163752"/>
                  <a:pt x="85953" y="169657"/>
                </a:cubicBezTo>
                <a:close/>
                <a:moveTo>
                  <a:pt x="93097" y="154417"/>
                </a:moveTo>
                <a:cubicBezTo>
                  <a:pt x="94049" y="151369"/>
                  <a:pt x="95288" y="148416"/>
                  <a:pt x="96716" y="145464"/>
                </a:cubicBezTo>
                <a:cubicBezTo>
                  <a:pt x="98145" y="147654"/>
                  <a:pt x="99764" y="149750"/>
                  <a:pt x="101479" y="151750"/>
                </a:cubicBezTo>
                <a:cubicBezTo>
                  <a:pt x="97097" y="160037"/>
                  <a:pt x="94526" y="169086"/>
                  <a:pt x="96907" y="177849"/>
                </a:cubicBezTo>
                <a:cubicBezTo>
                  <a:pt x="94716" y="176420"/>
                  <a:pt x="92621" y="174991"/>
                  <a:pt x="90620" y="173372"/>
                </a:cubicBezTo>
                <a:cubicBezTo>
                  <a:pt x="90239" y="167276"/>
                  <a:pt x="91001" y="160704"/>
                  <a:pt x="93097" y="154322"/>
                </a:cubicBezTo>
                <a:close/>
                <a:moveTo>
                  <a:pt x="91478" y="179754"/>
                </a:moveTo>
                <a:cubicBezTo>
                  <a:pt x="92240" y="180325"/>
                  <a:pt x="93002" y="180801"/>
                  <a:pt x="93764" y="181278"/>
                </a:cubicBezTo>
                <a:cubicBezTo>
                  <a:pt x="93097" y="181182"/>
                  <a:pt x="92430" y="180992"/>
                  <a:pt x="91763" y="180897"/>
                </a:cubicBezTo>
                <a:cubicBezTo>
                  <a:pt x="91763" y="180516"/>
                  <a:pt x="91573" y="180135"/>
                  <a:pt x="91478" y="179754"/>
                </a:cubicBezTo>
                <a:close/>
                <a:moveTo>
                  <a:pt x="93287" y="185850"/>
                </a:moveTo>
                <a:cubicBezTo>
                  <a:pt x="96145" y="186421"/>
                  <a:pt x="98907" y="186993"/>
                  <a:pt x="101765" y="187469"/>
                </a:cubicBezTo>
                <a:cubicBezTo>
                  <a:pt x="102336" y="188231"/>
                  <a:pt x="103003" y="189088"/>
                  <a:pt x="103765" y="189850"/>
                </a:cubicBezTo>
                <a:cubicBezTo>
                  <a:pt x="103098" y="190612"/>
                  <a:pt x="102431" y="191374"/>
                  <a:pt x="101765" y="192136"/>
                </a:cubicBezTo>
                <a:cubicBezTo>
                  <a:pt x="100812" y="193184"/>
                  <a:pt x="99955" y="194327"/>
                  <a:pt x="99098" y="195470"/>
                </a:cubicBezTo>
                <a:cubicBezTo>
                  <a:pt x="96621" y="192708"/>
                  <a:pt x="94716" y="189469"/>
                  <a:pt x="93287" y="185850"/>
                </a:cubicBezTo>
                <a:close/>
                <a:moveTo>
                  <a:pt x="288645" y="329582"/>
                </a:moveTo>
                <a:cubicBezTo>
                  <a:pt x="282549" y="319104"/>
                  <a:pt x="280358" y="306341"/>
                  <a:pt x="283121" y="294530"/>
                </a:cubicBezTo>
                <a:cubicBezTo>
                  <a:pt x="288359" y="298721"/>
                  <a:pt x="291407" y="305198"/>
                  <a:pt x="291693" y="313008"/>
                </a:cubicBezTo>
                <a:cubicBezTo>
                  <a:pt x="291979" y="318628"/>
                  <a:pt x="290836" y="324343"/>
                  <a:pt x="288645" y="3295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7" name="Google Shape;427;p32"/>
          <p:cNvGrpSpPr/>
          <p:nvPr/>
        </p:nvGrpSpPr>
        <p:grpSpPr>
          <a:xfrm>
            <a:off x="351757" y="2855140"/>
            <a:ext cx="5120772" cy="2288349"/>
            <a:chOff x="2011614" y="2855140"/>
            <a:chExt cx="5120772" cy="2288349"/>
          </a:xfrm>
        </p:grpSpPr>
        <p:sp>
          <p:nvSpPr>
            <p:cNvPr id="428" name="Google Shape;428;p32"/>
            <p:cNvSpPr/>
            <p:nvPr/>
          </p:nvSpPr>
          <p:spPr>
            <a:xfrm>
              <a:off x="2452939" y="3185514"/>
              <a:ext cx="4329726" cy="1627635"/>
            </a:xfrm>
            <a:custGeom>
              <a:avLst/>
              <a:gdLst/>
              <a:ahLst/>
              <a:cxnLst/>
              <a:rect l="l" t="t" r="r" b="b"/>
              <a:pathLst>
                <a:path w="3831616" h="1440385" extrusionOk="0">
                  <a:moveTo>
                    <a:pt x="3804468" y="593640"/>
                  </a:moveTo>
                  <a:cubicBezTo>
                    <a:pt x="3784847" y="588306"/>
                    <a:pt x="3764558" y="599831"/>
                    <a:pt x="3759129" y="619453"/>
                  </a:cubicBezTo>
                  <a:lnTo>
                    <a:pt x="3754652" y="635836"/>
                  </a:lnTo>
                  <a:cubicBezTo>
                    <a:pt x="3704456" y="819192"/>
                    <a:pt x="3635685" y="1070366"/>
                    <a:pt x="3446232" y="1127612"/>
                  </a:cubicBezTo>
                  <a:cubicBezTo>
                    <a:pt x="3378605" y="1148090"/>
                    <a:pt x="3308406" y="1132279"/>
                    <a:pt x="3249160" y="1099894"/>
                  </a:cubicBezTo>
                  <a:cubicBezTo>
                    <a:pt x="3285641" y="1050459"/>
                    <a:pt x="3318979" y="996452"/>
                    <a:pt x="3348792" y="937969"/>
                  </a:cubicBezTo>
                  <a:cubicBezTo>
                    <a:pt x="3449947" y="739754"/>
                    <a:pt x="3500430" y="504105"/>
                    <a:pt x="3487285" y="291602"/>
                  </a:cubicBezTo>
                  <a:cubicBezTo>
                    <a:pt x="3485095" y="256169"/>
                    <a:pt x="3478427" y="148537"/>
                    <a:pt x="3398893" y="102722"/>
                  </a:cubicBezTo>
                  <a:cubicBezTo>
                    <a:pt x="3353935" y="76814"/>
                    <a:pt x="3293356" y="77861"/>
                    <a:pt x="3240778" y="105389"/>
                  </a:cubicBezTo>
                  <a:cubicBezTo>
                    <a:pt x="3193630" y="130058"/>
                    <a:pt x="3159816" y="170444"/>
                    <a:pt x="3135622" y="202734"/>
                  </a:cubicBezTo>
                  <a:cubicBezTo>
                    <a:pt x="3027228" y="347895"/>
                    <a:pt x="2968268" y="539633"/>
                    <a:pt x="2973793" y="728705"/>
                  </a:cubicBezTo>
                  <a:cubicBezTo>
                    <a:pt x="2977603" y="858435"/>
                    <a:pt x="3019513" y="977783"/>
                    <a:pt x="3091808" y="1064651"/>
                  </a:cubicBezTo>
                  <a:cubicBezTo>
                    <a:pt x="3106380" y="1082177"/>
                    <a:pt x="3123049" y="1099037"/>
                    <a:pt x="3141432" y="1114848"/>
                  </a:cubicBezTo>
                  <a:cubicBezTo>
                    <a:pt x="3060375" y="1208193"/>
                    <a:pt x="2962267" y="1283441"/>
                    <a:pt x="2848349" y="1328875"/>
                  </a:cubicBezTo>
                  <a:cubicBezTo>
                    <a:pt x="2723285" y="1378881"/>
                    <a:pt x="2590125" y="1379453"/>
                    <a:pt x="2482874" y="1330399"/>
                  </a:cubicBezTo>
                  <a:cubicBezTo>
                    <a:pt x="2400768" y="1292870"/>
                    <a:pt x="2331427" y="1224767"/>
                    <a:pt x="2284945" y="1139137"/>
                  </a:cubicBezTo>
                  <a:cubicBezTo>
                    <a:pt x="2506496" y="992547"/>
                    <a:pt x="2645847" y="766709"/>
                    <a:pt x="2729762" y="578019"/>
                  </a:cubicBezTo>
                  <a:cubicBezTo>
                    <a:pt x="2759099" y="511916"/>
                    <a:pt x="2834918" y="235310"/>
                    <a:pt x="2734143" y="143298"/>
                  </a:cubicBezTo>
                  <a:cubicBezTo>
                    <a:pt x="2690233" y="103198"/>
                    <a:pt x="2627082" y="105579"/>
                    <a:pt x="2546691" y="150537"/>
                  </a:cubicBezTo>
                  <a:cubicBezTo>
                    <a:pt x="2264275" y="308176"/>
                    <a:pt x="2087205" y="723561"/>
                    <a:pt x="2167692" y="1039601"/>
                  </a:cubicBezTo>
                  <a:cubicBezTo>
                    <a:pt x="2173883" y="1063889"/>
                    <a:pt x="2181503" y="1087511"/>
                    <a:pt x="2190552" y="1110371"/>
                  </a:cubicBezTo>
                  <a:cubicBezTo>
                    <a:pt x="2127115" y="1145995"/>
                    <a:pt x="2057202" y="1174570"/>
                    <a:pt x="1980335" y="1193429"/>
                  </a:cubicBezTo>
                  <a:cubicBezTo>
                    <a:pt x="1830888" y="1230101"/>
                    <a:pt x="1677821" y="1197239"/>
                    <a:pt x="1570665" y="1105799"/>
                  </a:cubicBezTo>
                  <a:cubicBezTo>
                    <a:pt x="1529612" y="1070747"/>
                    <a:pt x="1497322" y="1029028"/>
                    <a:pt x="1474557" y="982451"/>
                  </a:cubicBezTo>
                  <a:cubicBezTo>
                    <a:pt x="1733352" y="760328"/>
                    <a:pt x="1960428" y="464481"/>
                    <a:pt x="2012720" y="137297"/>
                  </a:cubicBezTo>
                  <a:cubicBezTo>
                    <a:pt x="2019292" y="95768"/>
                    <a:pt x="2010149" y="57478"/>
                    <a:pt x="1987574" y="32141"/>
                  </a:cubicBezTo>
                  <a:cubicBezTo>
                    <a:pt x="1973572" y="16520"/>
                    <a:pt x="1947855" y="-1768"/>
                    <a:pt x="1904611" y="137"/>
                  </a:cubicBezTo>
                  <a:cubicBezTo>
                    <a:pt x="1864511" y="1947"/>
                    <a:pt x="1831078" y="21283"/>
                    <a:pt x="1800884" y="41952"/>
                  </a:cubicBezTo>
                  <a:cubicBezTo>
                    <a:pt x="1560854" y="205973"/>
                    <a:pt x="1384737" y="493818"/>
                    <a:pt x="1362734" y="758137"/>
                  </a:cubicBezTo>
                  <a:cubicBezTo>
                    <a:pt x="1356733" y="829955"/>
                    <a:pt x="1364830" y="898250"/>
                    <a:pt x="1385880" y="960829"/>
                  </a:cubicBezTo>
                  <a:cubicBezTo>
                    <a:pt x="1297202" y="1033219"/>
                    <a:pt x="1205571" y="1096751"/>
                    <a:pt x="1116989" y="1149614"/>
                  </a:cubicBezTo>
                  <a:cubicBezTo>
                    <a:pt x="1019167" y="1208003"/>
                    <a:pt x="771708" y="1336971"/>
                    <a:pt x="587113" y="1274297"/>
                  </a:cubicBezTo>
                  <a:cubicBezTo>
                    <a:pt x="540155" y="1258390"/>
                    <a:pt x="500055" y="1230482"/>
                    <a:pt x="467098" y="1191048"/>
                  </a:cubicBezTo>
                  <a:cubicBezTo>
                    <a:pt x="610354" y="1100275"/>
                    <a:pt x="712939" y="893773"/>
                    <a:pt x="729607" y="744897"/>
                  </a:cubicBezTo>
                  <a:cubicBezTo>
                    <a:pt x="746562" y="593831"/>
                    <a:pt x="669028" y="506963"/>
                    <a:pt x="584732" y="487722"/>
                  </a:cubicBezTo>
                  <a:cubicBezTo>
                    <a:pt x="498531" y="468101"/>
                    <a:pt x="382230" y="514106"/>
                    <a:pt x="330891" y="661363"/>
                  </a:cubicBezTo>
                  <a:cubicBezTo>
                    <a:pt x="281170" y="803857"/>
                    <a:pt x="283837" y="976926"/>
                    <a:pt x="337844" y="1113038"/>
                  </a:cubicBezTo>
                  <a:cubicBezTo>
                    <a:pt x="344226" y="1129040"/>
                    <a:pt x="351084" y="1144376"/>
                    <a:pt x="358513" y="1158854"/>
                  </a:cubicBezTo>
                  <a:cubicBezTo>
                    <a:pt x="322604" y="1167521"/>
                    <a:pt x="286504" y="1165235"/>
                    <a:pt x="250785" y="1151996"/>
                  </a:cubicBezTo>
                  <a:cubicBezTo>
                    <a:pt x="113435" y="1101227"/>
                    <a:pt x="69810" y="881581"/>
                    <a:pt x="74002" y="746326"/>
                  </a:cubicBezTo>
                  <a:cubicBezTo>
                    <a:pt x="80669" y="530775"/>
                    <a:pt x="168394" y="300461"/>
                    <a:pt x="314794" y="114437"/>
                  </a:cubicBezTo>
                  <a:cubicBezTo>
                    <a:pt x="327367" y="98435"/>
                    <a:pt x="324604" y="75290"/>
                    <a:pt x="308602" y="62717"/>
                  </a:cubicBezTo>
                  <a:cubicBezTo>
                    <a:pt x="292600" y="50144"/>
                    <a:pt x="269454" y="52906"/>
                    <a:pt x="256882" y="68908"/>
                  </a:cubicBezTo>
                  <a:cubicBezTo>
                    <a:pt x="100957" y="267028"/>
                    <a:pt x="7422" y="513154"/>
                    <a:pt x="278" y="744135"/>
                  </a:cubicBezTo>
                  <a:cubicBezTo>
                    <a:pt x="-3913" y="878819"/>
                    <a:pt x="37807" y="1151900"/>
                    <a:pt x="225163" y="1221147"/>
                  </a:cubicBezTo>
                  <a:cubicBezTo>
                    <a:pt x="282409" y="1242293"/>
                    <a:pt x="341463" y="1243055"/>
                    <a:pt x="398804" y="1223814"/>
                  </a:cubicBezTo>
                  <a:cubicBezTo>
                    <a:pt x="442143" y="1281250"/>
                    <a:pt x="497197" y="1321445"/>
                    <a:pt x="563396" y="1344020"/>
                  </a:cubicBezTo>
                  <a:cubicBezTo>
                    <a:pt x="622927" y="1364213"/>
                    <a:pt x="686364" y="1368404"/>
                    <a:pt x="749705" y="1362212"/>
                  </a:cubicBezTo>
                  <a:cubicBezTo>
                    <a:pt x="905534" y="1346972"/>
                    <a:pt x="1060601" y="1268963"/>
                    <a:pt x="1154803" y="1212765"/>
                  </a:cubicBezTo>
                  <a:cubicBezTo>
                    <a:pt x="1240814" y="1161425"/>
                    <a:pt x="1329682" y="1100180"/>
                    <a:pt x="1416264" y="1030742"/>
                  </a:cubicBezTo>
                  <a:cubicBezTo>
                    <a:pt x="1442744" y="1079796"/>
                    <a:pt x="1478463" y="1123992"/>
                    <a:pt x="1522754" y="1161806"/>
                  </a:cubicBezTo>
                  <a:cubicBezTo>
                    <a:pt x="1647817" y="1268582"/>
                    <a:pt x="1825363" y="1307158"/>
                    <a:pt x="1997766" y="1264962"/>
                  </a:cubicBezTo>
                  <a:cubicBezTo>
                    <a:pt x="2079776" y="1244864"/>
                    <a:pt x="2154357" y="1214765"/>
                    <a:pt x="2221889" y="1177332"/>
                  </a:cubicBezTo>
                  <a:cubicBezTo>
                    <a:pt x="2275896" y="1275535"/>
                    <a:pt x="2356573" y="1353830"/>
                    <a:pt x="2452204" y="1397455"/>
                  </a:cubicBezTo>
                  <a:cubicBezTo>
                    <a:pt x="2530499" y="1433174"/>
                    <a:pt x="2620034" y="1446604"/>
                    <a:pt x="2711093" y="1437746"/>
                  </a:cubicBezTo>
                  <a:cubicBezTo>
                    <a:pt x="2766052" y="1432412"/>
                    <a:pt x="2821583" y="1418886"/>
                    <a:pt x="2875685" y="1397264"/>
                  </a:cubicBezTo>
                  <a:cubicBezTo>
                    <a:pt x="2998939" y="1348020"/>
                    <a:pt x="3109333" y="1266962"/>
                    <a:pt x="3202488" y="1158473"/>
                  </a:cubicBezTo>
                  <a:cubicBezTo>
                    <a:pt x="3279736" y="1204097"/>
                    <a:pt x="3374033" y="1226481"/>
                    <a:pt x="3467664" y="1198097"/>
                  </a:cubicBezTo>
                  <a:cubicBezTo>
                    <a:pt x="3696074" y="1129040"/>
                    <a:pt x="3774178" y="843862"/>
                    <a:pt x="3825804" y="655172"/>
                  </a:cubicBezTo>
                  <a:lnTo>
                    <a:pt x="3830280" y="638789"/>
                  </a:lnTo>
                  <a:cubicBezTo>
                    <a:pt x="3835710" y="619167"/>
                    <a:pt x="3824090" y="598879"/>
                    <a:pt x="3804468" y="593450"/>
                  </a:cubicBezTo>
                  <a:close/>
                  <a:moveTo>
                    <a:pt x="426236" y="1129517"/>
                  </a:moveTo>
                  <a:cubicBezTo>
                    <a:pt x="418997" y="1115801"/>
                    <a:pt x="412329" y="1101227"/>
                    <a:pt x="406234" y="1085892"/>
                  </a:cubicBezTo>
                  <a:cubicBezTo>
                    <a:pt x="358513" y="965496"/>
                    <a:pt x="356227" y="812144"/>
                    <a:pt x="400328" y="685652"/>
                  </a:cubicBezTo>
                  <a:cubicBezTo>
                    <a:pt x="429855" y="600879"/>
                    <a:pt x="485482" y="562493"/>
                    <a:pt x="534916" y="557636"/>
                  </a:cubicBezTo>
                  <a:cubicBezTo>
                    <a:pt x="546442" y="556493"/>
                    <a:pt x="557681" y="557255"/>
                    <a:pt x="568159" y="559636"/>
                  </a:cubicBezTo>
                  <a:cubicBezTo>
                    <a:pt x="632072" y="574209"/>
                    <a:pt x="666552" y="643646"/>
                    <a:pt x="656169" y="736706"/>
                  </a:cubicBezTo>
                  <a:cubicBezTo>
                    <a:pt x="641597" y="866341"/>
                    <a:pt x="545870" y="1054555"/>
                    <a:pt x="426141" y="1129612"/>
                  </a:cubicBezTo>
                  <a:close/>
                  <a:moveTo>
                    <a:pt x="1435981" y="764233"/>
                  </a:moveTo>
                  <a:cubicBezTo>
                    <a:pt x="1455889" y="524584"/>
                    <a:pt x="1622957" y="252645"/>
                    <a:pt x="1842223" y="102817"/>
                  </a:cubicBezTo>
                  <a:cubicBezTo>
                    <a:pt x="1862416" y="89006"/>
                    <a:pt x="1883942" y="76052"/>
                    <a:pt x="1904611" y="74051"/>
                  </a:cubicBezTo>
                  <a:cubicBezTo>
                    <a:pt x="1905659" y="73956"/>
                    <a:pt x="1906707" y="73861"/>
                    <a:pt x="1907659" y="73861"/>
                  </a:cubicBezTo>
                  <a:cubicBezTo>
                    <a:pt x="1924995" y="73099"/>
                    <a:pt x="1930519" y="79290"/>
                    <a:pt x="1932329" y="81290"/>
                  </a:cubicBezTo>
                  <a:cubicBezTo>
                    <a:pt x="1939854" y="89768"/>
                    <a:pt x="1942711" y="106722"/>
                    <a:pt x="1939663" y="125963"/>
                  </a:cubicBezTo>
                  <a:cubicBezTo>
                    <a:pt x="1891848" y="425429"/>
                    <a:pt x="1686012" y="698796"/>
                    <a:pt x="1447316" y="908632"/>
                  </a:cubicBezTo>
                  <a:cubicBezTo>
                    <a:pt x="1435696" y="863388"/>
                    <a:pt x="1431790" y="814811"/>
                    <a:pt x="1436077" y="764233"/>
                  </a:cubicBezTo>
                  <a:close/>
                  <a:moveTo>
                    <a:pt x="2238939" y="1021313"/>
                  </a:moveTo>
                  <a:cubicBezTo>
                    <a:pt x="2167216" y="739563"/>
                    <a:pt x="2330950" y="355229"/>
                    <a:pt x="2582505" y="214831"/>
                  </a:cubicBezTo>
                  <a:cubicBezTo>
                    <a:pt x="2603841" y="202925"/>
                    <a:pt x="2629559" y="191304"/>
                    <a:pt x="2651276" y="189113"/>
                  </a:cubicBezTo>
                  <a:cubicBezTo>
                    <a:pt x="2664325" y="187875"/>
                    <a:pt x="2675946" y="189971"/>
                    <a:pt x="2684328" y="197686"/>
                  </a:cubicBezTo>
                  <a:cubicBezTo>
                    <a:pt x="2738334" y="247025"/>
                    <a:pt x="2701378" y="460100"/>
                    <a:pt x="2662325" y="548015"/>
                  </a:cubicBezTo>
                  <a:cubicBezTo>
                    <a:pt x="2584315" y="723656"/>
                    <a:pt x="2455918" y="933111"/>
                    <a:pt x="2254179" y="1070652"/>
                  </a:cubicBezTo>
                  <a:cubicBezTo>
                    <a:pt x="2248368" y="1054555"/>
                    <a:pt x="2243225" y="1038077"/>
                    <a:pt x="2238939" y="1021313"/>
                  </a:cubicBezTo>
                  <a:close/>
                  <a:moveTo>
                    <a:pt x="3187534" y="1057127"/>
                  </a:moveTo>
                  <a:cubicBezTo>
                    <a:pt x="3172960" y="1044554"/>
                    <a:pt x="3159721" y="1031123"/>
                    <a:pt x="3148386" y="1017503"/>
                  </a:cubicBezTo>
                  <a:cubicBezTo>
                    <a:pt x="3086568" y="943208"/>
                    <a:pt x="3050659" y="839861"/>
                    <a:pt x="3047421" y="726514"/>
                  </a:cubicBezTo>
                  <a:cubicBezTo>
                    <a:pt x="3042468" y="556302"/>
                    <a:pt x="3097522" y="376946"/>
                    <a:pt x="3194677" y="246835"/>
                  </a:cubicBezTo>
                  <a:cubicBezTo>
                    <a:pt x="3214204" y="220736"/>
                    <a:pt x="3240873" y="188447"/>
                    <a:pt x="3274878" y="170635"/>
                  </a:cubicBezTo>
                  <a:cubicBezTo>
                    <a:pt x="3288213" y="163682"/>
                    <a:pt x="3302405" y="159491"/>
                    <a:pt x="3316026" y="158157"/>
                  </a:cubicBezTo>
                  <a:cubicBezTo>
                    <a:pt x="3333075" y="156538"/>
                    <a:pt x="3349268" y="159300"/>
                    <a:pt x="3362032" y="166634"/>
                  </a:cubicBezTo>
                  <a:cubicBezTo>
                    <a:pt x="3392417" y="184160"/>
                    <a:pt x="3409371" y="226547"/>
                    <a:pt x="3413657" y="296174"/>
                  </a:cubicBezTo>
                  <a:cubicBezTo>
                    <a:pt x="3429088" y="545825"/>
                    <a:pt x="3349363" y="839195"/>
                    <a:pt x="3187534" y="105722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9" name="Google Shape;429;p32"/>
            <p:cNvGrpSpPr/>
            <p:nvPr/>
          </p:nvGrpSpPr>
          <p:grpSpPr>
            <a:xfrm>
              <a:off x="2011614" y="2855140"/>
              <a:ext cx="5120772" cy="2288349"/>
              <a:chOff x="8347600" y="2166615"/>
              <a:chExt cx="5120772" cy="2288349"/>
            </a:xfrm>
          </p:grpSpPr>
          <p:grpSp>
            <p:nvGrpSpPr>
              <p:cNvPr id="430" name="Google Shape;430;p32"/>
              <p:cNvGrpSpPr/>
              <p:nvPr/>
            </p:nvGrpSpPr>
            <p:grpSpPr>
              <a:xfrm>
                <a:off x="10052935" y="2166615"/>
                <a:ext cx="1697785" cy="2284375"/>
                <a:chOff x="8018574" y="396592"/>
                <a:chExt cx="2070217" cy="2785484"/>
              </a:xfrm>
            </p:grpSpPr>
            <p:sp>
              <p:nvSpPr>
                <p:cNvPr id="431" name="Google Shape;431;p32"/>
                <p:cNvSpPr/>
                <p:nvPr/>
              </p:nvSpPr>
              <p:spPr>
                <a:xfrm>
                  <a:off x="8018574" y="396592"/>
                  <a:ext cx="2070217" cy="2785484"/>
                </a:xfrm>
                <a:custGeom>
                  <a:avLst/>
                  <a:gdLst/>
                  <a:ahLst/>
                  <a:cxnLst/>
                  <a:rect l="l" t="t" r="r" b="b"/>
                  <a:pathLst>
                    <a:path w="2070217" h="2785484" extrusionOk="0">
                      <a:moveTo>
                        <a:pt x="1767047" y="303258"/>
                      </a:moveTo>
                      <a:cubicBezTo>
                        <a:pt x="1579718" y="115930"/>
                        <a:pt x="1320946" y="0"/>
                        <a:pt x="1035087" y="0"/>
                      </a:cubicBezTo>
                      <a:cubicBezTo>
                        <a:pt x="463366" y="0"/>
                        <a:pt x="0" y="463499"/>
                        <a:pt x="0" y="1035087"/>
                      </a:cubicBezTo>
                      <a:lnTo>
                        <a:pt x="0" y="2785485"/>
                      </a:lnTo>
                      <a:lnTo>
                        <a:pt x="2070218" y="2785485"/>
                      </a:lnTo>
                      <a:lnTo>
                        <a:pt x="2070218" y="1035131"/>
                      </a:lnTo>
                      <a:cubicBezTo>
                        <a:pt x="2070218" y="749271"/>
                        <a:pt x="1954420" y="490587"/>
                        <a:pt x="1767091" y="30325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2"/>
                <p:cNvSpPr/>
                <p:nvPr/>
              </p:nvSpPr>
              <p:spPr>
                <a:xfrm>
                  <a:off x="8018574" y="396592"/>
                  <a:ext cx="2070217" cy="2785484"/>
                </a:xfrm>
                <a:custGeom>
                  <a:avLst/>
                  <a:gdLst/>
                  <a:ahLst/>
                  <a:cxnLst/>
                  <a:rect l="l" t="t" r="r" b="b"/>
                  <a:pathLst>
                    <a:path w="2070217" h="2785484" extrusionOk="0">
                      <a:moveTo>
                        <a:pt x="1767047" y="303258"/>
                      </a:moveTo>
                      <a:cubicBezTo>
                        <a:pt x="1579718" y="115930"/>
                        <a:pt x="1320946" y="0"/>
                        <a:pt x="1035087" y="0"/>
                      </a:cubicBezTo>
                      <a:cubicBezTo>
                        <a:pt x="463366" y="0"/>
                        <a:pt x="0" y="463499"/>
                        <a:pt x="0" y="1035087"/>
                      </a:cubicBezTo>
                      <a:lnTo>
                        <a:pt x="0" y="2785485"/>
                      </a:lnTo>
                      <a:lnTo>
                        <a:pt x="2070218" y="2785485"/>
                      </a:lnTo>
                      <a:lnTo>
                        <a:pt x="2070218" y="1035131"/>
                      </a:lnTo>
                      <a:cubicBezTo>
                        <a:pt x="2070218" y="749271"/>
                        <a:pt x="1954420" y="490587"/>
                        <a:pt x="1767091" y="303258"/>
                      </a:cubicBezTo>
                      <a:close/>
                    </a:path>
                  </a:pathLst>
                </a:custGeom>
                <a:solidFill>
                  <a:schemeClr val="dk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32"/>
              <p:cNvGrpSpPr/>
              <p:nvPr/>
            </p:nvGrpSpPr>
            <p:grpSpPr>
              <a:xfrm>
                <a:off x="10379445" y="3588282"/>
                <a:ext cx="1044693" cy="862745"/>
                <a:chOff x="8416708" y="2130120"/>
                <a:chExt cx="1273861" cy="1052000"/>
              </a:xfrm>
            </p:grpSpPr>
            <p:sp>
              <p:nvSpPr>
                <p:cNvPr id="434" name="Google Shape;434;p32"/>
                <p:cNvSpPr/>
                <p:nvPr/>
              </p:nvSpPr>
              <p:spPr>
                <a:xfrm>
                  <a:off x="8416708" y="2130120"/>
                  <a:ext cx="1273861" cy="1052000"/>
                </a:xfrm>
                <a:custGeom>
                  <a:avLst/>
                  <a:gdLst/>
                  <a:ahLst/>
                  <a:cxnLst/>
                  <a:rect l="l" t="t" r="r" b="b"/>
                  <a:pathLst>
                    <a:path w="1273861" h="1052000" extrusionOk="0">
                      <a:moveTo>
                        <a:pt x="1180175" y="634002"/>
                      </a:moveTo>
                      <a:lnTo>
                        <a:pt x="1104019" y="294141"/>
                      </a:lnTo>
                      <a:lnTo>
                        <a:pt x="1038126" y="0"/>
                      </a:lnTo>
                      <a:lnTo>
                        <a:pt x="235691" y="0"/>
                      </a:lnTo>
                      <a:lnTo>
                        <a:pt x="169798" y="294141"/>
                      </a:lnTo>
                      <a:lnTo>
                        <a:pt x="93642" y="634002"/>
                      </a:lnTo>
                      <a:lnTo>
                        <a:pt x="0" y="1052001"/>
                      </a:lnTo>
                      <a:lnTo>
                        <a:pt x="1273862" y="1052001"/>
                      </a:lnTo>
                      <a:lnTo>
                        <a:pt x="1180175" y="634002"/>
                      </a:lnTo>
                      <a:close/>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2"/>
                <p:cNvSpPr/>
                <p:nvPr/>
              </p:nvSpPr>
              <p:spPr>
                <a:xfrm>
                  <a:off x="8416708" y="2130120"/>
                  <a:ext cx="1273861" cy="1052000"/>
                </a:xfrm>
                <a:custGeom>
                  <a:avLst/>
                  <a:gdLst/>
                  <a:ahLst/>
                  <a:cxnLst/>
                  <a:rect l="l" t="t" r="r" b="b"/>
                  <a:pathLst>
                    <a:path w="1273861" h="1052000" extrusionOk="0">
                      <a:moveTo>
                        <a:pt x="1180175" y="634002"/>
                      </a:moveTo>
                      <a:lnTo>
                        <a:pt x="1104019" y="294141"/>
                      </a:lnTo>
                      <a:lnTo>
                        <a:pt x="1038126" y="0"/>
                      </a:lnTo>
                      <a:lnTo>
                        <a:pt x="235691" y="0"/>
                      </a:lnTo>
                      <a:lnTo>
                        <a:pt x="169798" y="294141"/>
                      </a:lnTo>
                      <a:lnTo>
                        <a:pt x="93642" y="634002"/>
                      </a:lnTo>
                      <a:lnTo>
                        <a:pt x="0" y="1052001"/>
                      </a:lnTo>
                      <a:lnTo>
                        <a:pt x="1273862" y="1052001"/>
                      </a:lnTo>
                      <a:lnTo>
                        <a:pt x="1180175" y="634002"/>
                      </a:lnTo>
                      <a:close/>
                    </a:path>
                  </a:pathLst>
                </a:custGeom>
                <a:solidFill>
                  <a:schemeClr val="lt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6" name="Google Shape;436;p32"/>
              <p:cNvSpPr/>
              <p:nvPr/>
            </p:nvSpPr>
            <p:spPr>
              <a:xfrm>
                <a:off x="10456169" y="3588263"/>
                <a:ext cx="924040" cy="638204"/>
              </a:xfrm>
              <a:custGeom>
                <a:avLst/>
                <a:gdLst/>
                <a:ahLst/>
                <a:cxnLst/>
                <a:rect l="l" t="t" r="r" b="b"/>
                <a:pathLst>
                  <a:path w="1126878" h="778297" extrusionOk="0">
                    <a:moveTo>
                      <a:pt x="990203" y="0"/>
                    </a:moveTo>
                    <a:lnTo>
                      <a:pt x="142049" y="0"/>
                    </a:lnTo>
                    <a:lnTo>
                      <a:pt x="76156" y="294141"/>
                    </a:lnTo>
                    <a:lnTo>
                      <a:pt x="0" y="634002"/>
                    </a:lnTo>
                    <a:cubicBezTo>
                      <a:pt x="160020" y="725794"/>
                      <a:pt x="345454" y="778297"/>
                      <a:pt x="543266" y="778297"/>
                    </a:cubicBezTo>
                    <a:cubicBezTo>
                      <a:pt x="741078" y="778297"/>
                      <a:pt x="926513" y="725794"/>
                      <a:pt x="1086533" y="634002"/>
                    </a:cubicBezTo>
                    <a:cubicBezTo>
                      <a:pt x="1100187" y="626206"/>
                      <a:pt x="1113577" y="618145"/>
                      <a:pt x="1126879" y="609732"/>
                    </a:cubicBezTo>
                    <a:lnTo>
                      <a:pt x="99020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7" name="Google Shape;437;p32"/>
              <p:cNvGrpSpPr/>
              <p:nvPr/>
            </p:nvGrpSpPr>
            <p:grpSpPr>
              <a:xfrm>
                <a:off x="10183481" y="2256668"/>
                <a:ext cx="1436657" cy="1798133"/>
                <a:chOff x="8177757" y="506399"/>
                <a:chExt cx="1751807" cy="2192578"/>
              </a:xfrm>
            </p:grpSpPr>
            <p:sp>
              <p:nvSpPr>
                <p:cNvPr id="438" name="Google Shape;438;p32"/>
                <p:cNvSpPr/>
                <p:nvPr/>
              </p:nvSpPr>
              <p:spPr>
                <a:xfrm>
                  <a:off x="8177757" y="506399"/>
                  <a:ext cx="1751807" cy="2192578"/>
                </a:xfrm>
                <a:custGeom>
                  <a:avLst/>
                  <a:gdLst/>
                  <a:ahLst/>
                  <a:cxnLst/>
                  <a:rect l="l" t="t" r="r" b="b"/>
                  <a:pathLst>
                    <a:path w="1751807" h="2192578" extrusionOk="0">
                      <a:moveTo>
                        <a:pt x="1495194" y="256613"/>
                      </a:moveTo>
                      <a:cubicBezTo>
                        <a:pt x="1426746" y="188033"/>
                        <a:pt x="1346846" y="130773"/>
                        <a:pt x="1258665" y="87960"/>
                      </a:cubicBezTo>
                      <a:cubicBezTo>
                        <a:pt x="1215148" y="66862"/>
                        <a:pt x="1169692" y="49112"/>
                        <a:pt x="1122563" y="35237"/>
                      </a:cubicBezTo>
                      <a:cubicBezTo>
                        <a:pt x="1044425" y="12377"/>
                        <a:pt x="961617" y="0"/>
                        <a:pt x="875904" y="0"/>
                      </a:cubicBezTo>
                      <a:cubicBezTo>
                        <a:pt x="392100" y="0"/>
                        <a:pt x="0" y="392232"/>
                        <a:pt x="0" y="876036"/>
                      </a:cubicBezTo>
                      <a:lnTo>
                        <a:pt x="0" y="1316674"/>
                      </a:lnTo>
                      <a:cubicBezTo>
                        <a:pt x="0" y="1800478"/>
                        <a:pt x="392100" y="2192578"/>
                        <a:pt x="875904" y="2192578"/>
                      </a:cubicBezTo>
                      <a:cubicBezTo>
                        <a:pt x="1359708" y="2192578"/>
                        <a:pt x="1751808" y="1800478"/>
                        <a:pt x="1751808" y="1316674"/>
                      </a:cubicBezTo>
                      <a:lnTo>
                        <a:pt x="1751808" y="876036"/>
                      </a:lnTo>
                      <a:cubicBezTo>
                        <a:pt x="1751808" y="634134"/>
                        <a:pt x="1653849" y="415092"/>
                        <a:pt x="1495238" y="256613"/>
                      </a:cubicBezTo>
                      <a:close/>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2"/>
                <p:cNvSpPr/>
                <p:nvPr/>
              </p:nvSpPr>
              <p:spPr>
                <a:xfrm>
                  <a:off x="8177757" y="506399"/>
                  <a:ext cx="1751807" cy="2192578"/>
                </a:xfrm>
                <a:custGeom>
                  <a:avLst/>
                  <a:gdLst/>
                  <a:ahLst/>
                  <a:cxnLst/>
                  <a:rect l="l" t="t" r="r" b="b"/>
                  <a:pathLst>
                    <a:path w="1751807" h="2192578" extrusionOk="0">
                      <a:moveTo>
                        <a:pt x="1495194" y="256613"/>
                      </a:moveTo>
                      <a:cubicBezTo>
                        <a:pt x="1426746" y="188033"/>
                        <a:pt x="1346846" y="130773"/>
                        <a:pt x="1258665" y="87960"/>
                      </a:cubicBezTo>
                      <a:cubicBezTo>
                        <a:pt x="1215148" y="66862"/>
                        <a:pt x="1169692" y="49112"/>
                        <a:pt x="1122563" y="35237"/>
                      </a:cubicBezTo>
                      <a:cubicBezTo>
                        <a:pt x="1044425" y="12377"/>
                        <a:pt x="961617" y="0"/>
                        <a:pt x="875904" y="0"/>
                      </a:cubicBezTo>
                      <a:cubicBezTo>
                        <a:pt x="392100" y="0"/>
                        <a:pt x="0" y="392232"/>
                        <a:pt x="0" y="876036"/>
                      </a:cubicBezTo>
                      <a:lnTo>
                        <a:pt x="0" y="1316674"/>
                      </a:lnTo>
                      <a:cubicBezTo>
                        <a:pt x="0" y="1800478"/>
                        <a:pt x="392100" y="2192578"/>
                        <a:pt x="875904" y="2192578"/>
                      </a:cubicBezTo>
                      <a:cubicBezTo>
                        <a:pt x="1359708" y="2192578"/>
                        <a:pt x="1751808" y="1800478"/>
                        <a:pt x="1751808" y="1316674"/>
                      </a:cubicBezTo>
                      <a:lnTo>
                        <a:pt x="1751808" y="876036"/>
                      </a:lnTo>
                      <a:cubicBezTo>
                        <a:pt x="1751808" y="634134"/>
                        <a:pt x="1653849" y="415092"/>
                        <a:pt x="1495238" y="256613"/>
                      </a:cubicBezTo>
                      <a:close/>
                    </a:path>
                  </a:pathLst>
                </a:custGeom>
                <a:solidFill>
                  <a:schemeClr val="lt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32"/>
              <p:cNvGrpSpPr/>
              <p:nvPr/>
            </p:nvGrpSpPr>
            <p:grpSpPr>
              <a:xfrm>
                <a:off x="11042650" y="2285566"/>
                <a:ext cx="621845" cy="1877277"/>
                <a:chOff x="9225397" y="541636"/>
                <a:chExt cx="758255" cy="2289083"/>
              </a:xfrm>
            </p:grpSpPr>
            <p:sp>
              <p:nvSpPr>
                <p:cNvPr id="441" name="Google Shape;441;p32"/>
                <p:cNvSpPr/>
                <p:nvPr/>
              </p:nvSpPr>
              <p:spPr>
                <a:xfrm>
                  <a:off x="9225441" y="541636"/>
                  <a:ext cx="704123" cy="945584"/>
                </a:xfrm>
                <a:custGeom>
                  <a:avLst/>
                  <a:gdLst/>
                  <a:ahLst/>
                  <a:cxnLst/>
                  <a:rect l="l" t="t" r="r" b="b"/>
                  <a:pathLst>
                    <a:path w="704123" h="945584" extrusionOk="0">
                      <a:moveTo>
                        <a:pt x="447510" y="221376"/>
                      </a:moveTo>
                      <a:cubicBezTo>
                        <a:pt x="379062" y="152796"/>
                        <a:pt x="299162" y="95536"/>
                        <a:pt x="210981" y="52723"/>
                      </a:cubicBezTo>
                      <a:cubicBezTo>
                        <a:pt x="167464" y="31625"/>
                        <a:pt x="122008" y="13875"/>
                        <a:pt x="74879" y="0"/>
                      </a:cubicBezTo>
                      <a:lnTo>
                        <a:pt x="0" y="175084"/>
                      </a:lnTo>
                      <a:lnTo>
                        <a:pt x="0" y="533973"/>
                      </a:lnTo>
                      <a:cubicBezTo>
                        <a:pt x="0" y="533973"/>
                        <a:pt x="147070" y="945585"/>
                        <a:pt x="704124" y="945585"/>
                      </a:cubicBezTo>
                      <a:lnTo>
                        <a:pt x="704124" y="840843"/>
                      </a:lnTo>
                      <a:cubicBezTo>
                        <a:pt x="704124" y="598941"/>
                        <a:pt x="606165" y="379899"/>
                        <a:pt x="447554" y="22142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2"/>
                <p:cNvSpPr/>
                <p:nvPr/>
              </p:nvSpPr>
              <p:spPr>
                <a:xfrm>
                  <a:off x="9225397" y="541636"/>
                  <a:ext cx="758255" cy="2289083"/>
                </a:xfrm>
                <a:custGeom>
                  <a:avLst/>
                  <a:gdLst/>
                  <a:ahLst/>
                  <a:cxnLst/>
                  <a:rect l="l" t="t" r="r" b="b"/>
                  <a:pathLst>
                    <a:path w="758255" h="2289083" extrusionOk="0">
                      <a:moveTo>
                        <a:pt x="758256" y="890087"/>
                      </a:moveTo>
                      <a:lnTo>
                        <a:pt x="712536" y="2074887"/>
                      </a:lnTo>
                      <a:lnTo>
                        <a:pt x="542122" y="2289083"/>
                      </a:lnTo>
                      <a:lnTo>
                        <a:pt x="542122" y="945541"/>
                      </a:lnTo>
                      <a:lnTo>
                        <a:pt x="544236" y="933208"/>
                      </a:lnTo>
                      <a:cubicBezTo>
                        <a:pt x="118221" y="864848"/>
                        <a:pt x="0" y="533973"/>
                        <a:pt x="0" y="533973"/>
                      </a:cubicBezTo>
                      <a:lnTo>
                        <a:pt x="0" y="175084"/>
                      </a:lnTo>
                      <a:lnTo>
                        <a:pt x="74879" y="0"/>
                      </a:lnTo>
                      <a:cubicBezTo>
                        <a:pt x="122008" y="13875"/>
                        <a:pt x="167508" y="31625"/>
                        <a:pt x="211025" y="52723"/>
                      </a:cubicBezTo>
                      <a:cubicBezTo>
                        <a:pt x="299162" y="95536"/>
                        <a:pt x="379062" y="152796"/>
                        <a:pt x="447554" y="221376"/>
                      </a:cubicBezTo>
                      <a:cubicBezTo>
                        <a:pt x="606165" y="379899"/>
                        <a:pt x="704124" y="598897"/>
                        <a:pt x="704124" y="840799"/>
                      </a:cubicBezTo>
                      <a:lnTo>
                        <a:pt x="704124" y="878811"/>
                      </a:lnTo>
                      <a:lnTo>
                        <a:pt x="758256" y="890087"/>
                      </a:lnTo>
                      <a:close/>
                    </a:path>
                  </a:pathLst>
                </a:custGeom>
                <a:solidFill>
                  <a:schemeClr val="dk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3" name="Google Shape;443;p32"/>
              <p:cNvGrpSpPr/>
              <p:nvPr/>
            </p:nvGrpSpPr>
            <p:grpSpPr>
              <a:xfrm>
                <a:off x="10139050" y="2256704"/>
                <a:ext cx="1076662" cy="1906139"/>
                <a:chOff x="8123580" y="506443"/>
                <a:chExt cx="1312842" cy="2324276"/>
              </a:xfrm>
            </p:grpSpPr>
            <p:sp>
              <p:nvSpPr>
                <p:cNvPr id="444" name="Google Shape;444;p32"/>
                <p:cNvSpPr/>
                <p:nvPr/>
              </p:nvSpPr>
              <p:spPr>
                <a:xfrm>
                  <a:off x="8123580" y="506443"/>
                  <a:ext cx="1312842" cy="2324276"/>
                </a:xfrm>
                <a:custGeom>
                  <a:avLst/>
                  <a:gdLst/>
                  <a:ahLst/>
                  <a:cxnLst/>
                  <a:rect l="l" t="t" r="r" b="b"/>
                  <a:pathLst>
                    <a:path w="1312842" h="2324276" extrusionOk="0">
                      <a:moveTo>
                        <a:pt x="215166" y="974964"/>
                      </a:moveTo>
                      <a:lnTo>
                        <a:pt x="216135" y="980734"/>
                      </a:lnTo>
                      <a:lnTo>
                        <a:pt x="216135" y="2324276"/>
                      </a:lnTo>
                      <a:lnTo>
                        <a:pt x="45720" y="2110080"/>
                      </a:lnTo>
                      <a:lnTo>
                        <a:pt x="0" y="925280"/>
                      </a:lnTo>
                      <a:lnTo>
                        <a:pt x="54133" y="914004"/>
                      </a:lnTo>
                      <a:lnTo>
                        <a:pt x="54133" y="875992"/>
                      </a:lnTo>
                      <a:cubicBezTo>
                        <a:pt x="54133" y="392232"/>
                        <a:pt x="446233" y="0"/>
                        <a:pt x="930037" y="0"/>
                      </a:cubicBezTo>
                      <a:cubicBezTo>
                        <a:pt x="1067328" y="0"/>
                        <a:pt x="1197221" y="31581"/>
                        <a:pt x="1312842" y="87916"/>
                      </a:cubicBezTo>
                      <a:cubicBezTo>
                        <a:pt x="1312842" y="87916"/>
                        <a:pt x="1249195" y="898411"/>
                        <a:pt x="215166" y="9749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2"/>
                <p:cNvSpPr/>
                <p:nvPr/>
              </p:nvSpPr>
              <p:spPr>
                <a:xfrm>
                  <a:off x="8177713" y="506443"/>
                  <a:ext cx="1258709" cy="980777"/>
                </a:xfrm>
                <a:custGeom>
                  <a:avLst/>
                  <a:gdLst/>
                  <a:ahLst/>
                  <a:cxnLst/>
                  <a:rect l="l" t="t" r="r" b="b"/>
                  <a:pathLst>
                    <a:path w="1258709" h="980777" extrusionOk="0">
                      <a:moveTo>
                        <a:pt x="875904" y="0"/>
                      </a:moveTo>
                      <a:cubicBezTo>
                        <a:pt x="392100" y="0"/>
                        <a:pt x="0" y="392232"/>
                        <a:pt x="0" y="876036"/>
                      </a:cubicBezTo>
                      <a:lnTo>
                        <a:pt x="0" y="980778"/>
                      </a:lnTo>
                      <a:cubicBezTo>
                        <a:pt x="1188588" y="980778"/>
                        <a:pt x="1258709" y="87960"/>
                        <a:pt x="1258709" y="87960"/>
                      </a:cubicBezTo>
                      <a:cubicBezTo>
                        <a:pt x="1143132" y="31625"/>
                        <a:pt x="1013195" y="0"/>
                        <a:pt x="875904" y="0"/>
                      </a:cubicBezTo>
                      <a:close/>
                    </a:path>
                  </a:pathLst>
                </a:custGeom>
                <a:solidFill>
                  <a:schemeClr val="dk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6" name="Google Shape;446;p32"/>
              <p:cNvGrpSpPr/>
              <p:nvPr/>
            </p:nvGrpSpPr>
            <p:grpSpPr>
              <a:xfrm>
                <a:off x="11069597" y="3143471"/>
                <a:ext cx="61335" cy="126139"/>
                <a:chOff x="9258255" y="1587734"/>
                <a:chExt cx="74790" cy="153809"/>
              </a:xfrm>
            </p:grpSpPr>
            <p:sp>
              <p:nvSpPr>
                <p:cNvPr id="447" name="Google Shape;447;p32"/>
                <p:cNvSpPr/>
                <p:nvPr/>
              </p:nvSpPr>
              <p:spPr>
                <a:xfrm>
                  <a:off x="9258255" y="1587734"/>
                  <a:ext cx="74790" cy="153809"/>
                </a:xfrm>
                <a:custGeom>
                  <a:avLst/>
                  <a:gdLst/>
                  <a:ahLst/>
                  <a:cxnLst/>
                  <a:rect l="l" t="t" r="r" b="b"/>
                  <a:pathLst>
                    <a:path w="74790" h="153809" extrusionOk="0">
                      <a:moveTo>
                        <a:pt x="74790" y="76905"/>
                      </a:moveTo>
                      <a:cubicBezTo>
                        <a:pt x="74790" y="119378"/>
                        <a:pt x="58048" y="153809"/>
                        <a:pt x="37395" y="153809"/>
                      </a:cubicBezTo>
                      <a:cubicBezTo>
                        <a:pt x="16742" y="153809"/>
                        <a:pt x="0" y="119378"/>
                        <a:pt x="0" y="76905"/>
                      </a:cubicBezTo>
                      <a:cubicBezTo>
                        <a:pt x="0" y="34431"/>
                        <a:pt x="16742" y="0"/>
                        <a:pt x="37395" y="0"/>
                      </a:cubicBezTo>
                      <a:cubicBezTo>
                        <a:pt x="58048" y="0"/>
                        <a:pt x="74790" y="34431"/>
                        <a:pt x="74790" y="769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2"/>
                <p:cNvSpPr/>
                <p:nvPr/>
              </p:nvSpPr>
              <p:spPr>
                <a:xfrm>
                  <a:off x="9258255" y="1587734"/>
                  <a:ext cx="74790" cy="153809"/>
                </a:xfrm>
                <a:custGeom>
                  <a:avLst/>
                  <a:gdLst/>
                  <a:ahLst/>
                  <a:cxnLst/>
                  <a:rect l="l" t="t" r="r" b="b"/>
                  <a:pathLst>
                    <a:path w="74790" h="153809" extrusionOk="0">
                      <a:moveTo>
                        <a:pt x="74790" y="76905"/>
                      </a:moveTo>
                      <a:cubicBezTo>
                        <a:pt x="74790" y="119378"/>
                        <a:pt x="58048" y="153809"/>
                        <a:pt x="37395" y="153809"/>
                      </a:cubicBezTo>
                      <a:cubicBezTo>
                        <a:pt x="16742" y="153809"/>
                        <a:pt x="0" y="119378"/>
                        <a:pt x="0" y="76905"/>
                      </a:cubicBezTo>
                      <a:cubicBezTo>
                        <a:pt x="0" y="34431"/>
                        <a:pt x="16742" y="0"/>
                        <a:pt x="37395" y="0"/>
                      </a:cubicBezTo>
                      <a:cubicBezTo>
                        <a:pt x="58048" y="0"/>
                        <a:pt x="74790" y="34431"/>
                        <a:pt x="74790" y="76905"/>
                      </a:cubicBezTo>
                      <a:close/>
                    </a:path>
                  </a:pathLst>
                </a:custGeom>
                <a:solidFill>
                  <a:schemeClr val="dk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9" name="Google Shape;449;p32"/>
              <p:cNvGrpSpPr/>
              <p:nvPr/>
            </p:nvGrpSpPr>
            <p:grpSpPr>
              <a:xfrm>
                <a:off x="10638225" y="3143471"/>
                <a:ext cx="61335" cy="126139"/>
                <a:chOff x="8732255" y="1587734"/>
                <a:chExt cx="74790" cy="153809"/>
              </a:xfrm>
            </p:grpSpPr>
            <p:sp>
              <p:nvSpPr>
                <p:cNvPr id="450" name="Google Shape;450;p32"/>
                <p:cNvSpPr/>
                <p:nvPr/>
              </p:nvSpPr>
              <p:spPr>
                <a:xfrm>
                  <a:off x="8732255" y="1587734"/>
                  <a:ext cx="74790" cy="153809"/>
                </a:xfrm>
                <a:custGeom>
                  <a:avLst/>
                  <a:gdLst/>
                  <a:ahLst/>
                  <a:cxnLst/>
                  <a:rect l="l" t="t" r="r" b="b"/>
                  <a:pathLst>
                    <a:path w="74790" h="153809" extrusionOk="0">
                      <a:moveTo>
                        <a:pt x="37395" y="0"/>
                      </a:moveTo>
                      <a:cubicBezTo>
                        <a:pt x="16737" y="0"/>
                        <a:pt x="0" y="34444"/>
                        <a:pt x="0" y="76905"/>
                      </a:cubicBezTo>
                      <a:cubicBezTo>
                        <a:pt x="0" y="119365"/>
                        <a:pt x="16737" y="153810"/>
                        <a:pt x="37395" y="153810"/>
                      </a:cubicBezTo>
                      <a:cubicBezTo>
                        <a:pt x="58053" y="153810"/>
                        <a:pt x="74790" y="119365"/>
                        <a:pt x="74790" y="76905"/>
                      </a:cubicBezTo>
                      <a:cubicBezTo>
                        <a:pt x="74790" y="34444"/>
                        <a:pt x="58053" y="0"/>
                        <a:pt x="3739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2"/>
                <p:cNvSpPr/>
                <p:nvPr/>
              </p:nvSpPr>
              <p:spPr>
                <a:xfrm>
                  <a:off x="8732255" y="1587734"/>
                  <a:ext cx="74790" cy="153809"/>
                </a:xfrm>
                <a:custGeom>
                  <a:avLst/>
                  <a:gdLst/>
                  <a:ahLst/>
                  <a:cxnLst/>
                  <a:rect l="l" t="t" r="r" b="b"/>
                  <a:pathLst>
                    <a:path w="74790" h="153809" extrusionOk="0">
                      <a:moveTo>
                        <a:pt x="37395" y="0"/>
                      </a:moveTo>
                      <a:cubicBezTo>
                        <a:pt x="16737" y="0"/>
                        <a:pt x="0" y="34444"/>
                        <a:pt x="0" y="76905"/>
                      </a:cubicBezTo>
                      <a:cubicBezTo>
                        <a:pt x="0" y="119365"/>
                        <a:pt x="16737" y="153810"/>
                        <a:pt x="37395" y="153810"/>
                      </a:cubicBezTo>
                      <a:cubicBezTo>
                        <a:pt x="58053" y="153810"/>
                        <a:pt x="74790" y="119365"/>
                        <a:pt x="74790" y="76905"/>
                      </a:cubicBezTo>
                      <a:cubicBezTo>
                        <a:pt x="74790" y="34444"/>
                        <a:pt x="58053" y="0"/>
                        <a:pt x="37395" y="0"/>
                      </a:cubicBezTo>
                      <a:close/>
                    </a:path>
                  </a:pathLst>
                </a:custGeom>
                <a:solidFill>
                  <a:schemeClr val="dk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2" name="Google Shape;452;p32"/>
              <p:cNvSpPr/>
              <p:nvPr/>
            </p:nvSpPr>
            <p:spPr>
              <a:xfrm>
                <a:off x="10480226" y="3365282"/>
                <a:ext cx="127279" cy="127279"/>
              </a:xfrm>
              <a:custGeom>
                <a:avLst/>
                <a:gdLst/>
                <a:ahLst/>
                <a:cxnLst/>
                <a:rect l="l" t="t" r="r" b="b"/>
                <a:pathLst>
                  <a:path w="155218" h="155218" extrusionOk="0">
                    <a:moveTo>
                      <a:pt x="155219" y="77609"/>
                    </a:moveTo>
                    <a:cubicBezTo>
                      <a:pt x="155219" y="120472"/>
                      <a:pt x="120472" y="155219"/>
                      <a:pt x="77610" y="155219"/>
                    </a:cubicBezTo>
                    <a:cubicBezTo>
                      <a:pt x="34747" y="155219"/>
                      <a:pt x="0" y="120472"/>
                      <a:pt x="0" y="77609"/>
                    </a:cubicBezTo>
                    <a:cubicBezTo>
                      <a:pt x="0" y="34747"/>
                      <a:pt x="34747" y="0"/>
                      <a:pt x="77610" y="0"/>
                    </a:cubicBezTo>
                    <a:cubicBezTo>
                      <a:pt x="120472" y="0"/>
                      <a:pt x="155219" y="34747"/>
                      <a:pt x="155219" y="77609"/>
                    </a:cubicBezTo>
                    <a:close/>
                  </a:path>
                </a:pathLst>
              </a:custGeom>
              <a:no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2"/>
              <p:cNvSpPr/>
              <p:nvPr/>
            </p:nvSpPr>
            <p:spPr>
              <a:xfrm rot="-547072">
                <a:off x="11211912" y="3365067"/>
                <a:ext cx="127336" cy="127336"/>
              </a:xfrm>
              <a:custGeom>
                <a:avLst/>
                <a:gdLst/>
                <a:ahLst/>
                <a:cxnLst/>
                <a:rect l="l" t="t" r="r" b="b"/>
                <a:pathLst>
                  <a:path w="155218" h="155218" extrusionOk="0">
                    <a:moveTo>
                      <a:pt x="155218" y="77609"/>
                    </a:moveTo>
                    <a:cubicBezTo>
                      <a:pt x="155218" y="120472"/>
                      <a:pt x="120472" y="155219"/>
                      <a:pt x="77608" y="155219"/>
                    </a:cubicBezTo>
                    <a:cubicBezTo>
                      <a:pt x="34746" y="155219"/>
                      <a:pt x="-2" y="120472"/>
                      <a:pt x="-2" y="77609"/>
                    </a:cubicBezTo>
                    <a:cubicBezTo>
                      <a:pt x="-2" y="34747"/>
                      <a:pt x="34745" y="0"/>
                      <a:pt x="77608" y="0"/>
                    </a:cubicBezTo>
                    <a:cubicBezTo>
                      <a:pt x="120471" y="0"/>
                      <a:pt x="155218" y="34747"/>
                      <a:pt x="155218" y="77609"/>
                    </a:cubicBezTo>
                    <a:close/>
                  </a:path>
                </a:pathLst>
              </a:custGeom>
              <a:no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2"/>
              <p:cNvSpPr/>
              <p:nvPr/>
            </p:nvSpPr>
            <p:spPr>
              <a:xfrm>
                <a:off x="10752406" y="3141651"/>
                <a:ext cx="146566" cy="374976"/>
              </a:xfrm>
              <a:custGeom>
                <a:avLst/>
                <a:gdLst/>
                <a:ahLst/>
                <a:cxnLst/>
                <a:rect l="l" t="t" r="r" b="b"/>
                <a:pathLst>
                  <a:path w="178739" h="457288" extrusionOk="0">
                    <a:moveTo>
                      <a:pt x="145485" y="0"/>
                    </a:moveTo>
                    <a:cubicBezTo>
                      <a:pt x="145485" y="0"/>
                      <a:pt x="141344" y="282689"/>
                      <a:pt x="0" y="378313"/>
                    </a:cubicBezTo>
                    <a:lnTo>
                      <a:pt x="178739" y="457288"/>
                    </a:lnTo>
                    <a:lnTo>
                      <a:pt x="145485" y="0"/>
                    </a:lnTo>
                    <a:close/>
                  </a:path>
                </a:pathLst>
              </a:custGeom>
              <a:no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5" name="Google Shape;455;p32"/>
              <p:cNvGrpSpPr/>
              <p:nvPr/>
            </p:nvGrpSpPr>
            <p:grpSpPr>
              <a:xfrm>
                <a:off x="10752480" y="3468463"/>
                <a:ext cx="146584" cy="48223"/>
                <a:chOff x="8871574" y="1984018"/>
                <a:chExt cx="178739" cy="58801"/>
              </a:xfrm>
            </p:grpSpPr>
            <p:sp>
              <p:nvSpPr>
                <p:cNvPr id="456" name="Google Shape;456;p32"/>
                <p:cNvSpPr/>
                <p:nvPr/>
              </p:nvSpPr>
              <p:spPr>
                <a:xfrm>
                  <a:off x="8871574" y="1984018"/>
                  <a:ext cx="178739" cy="58801"/>
                </a:xfrm>
                <a:custGeom>
                  <a:avLst/>
                  <a:gdLst/>
                  <a:ahLst/>
                  <a:cxnLst/>
                  <a:rect l="l" t="t" r="r" b="b"/>
                  <a:pathLst>
                    <a:path w="178739" h="58801" extrusionOk="0">
                      <a:moveTo>
                        <a:pt x="45632" y="0"/>
                      </a:moveTo>
                      <a:lnTo>
                        <a:pt x="0" y="53604"/>
                      </a:lnTo>
                      <a:lnTo>
                        <a:pt x="178739" y="58802"/>
                      </a:lnTo>
                      <a:lnTo>
                        <a:pt x="4563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32"/>
                <p:cNvSpPr/>
                <p:nvPr/>
              </p:nvSpPr>
              <p:spPr>
                <a:xfrm>
                  <a:off x="8871574" y="1984018"/>
                  <a:ext cx="178739" cy="58801"/>
                </a:xfrm>
                <a:custGeom>
                  <a:avLst/>
                  <a:gdLst/>
                  <a:ahLst/>
                  <a:cxnLst/>
                  <a:rect l="l" t="t" r="r" b="b"/>
                  <a:pathLst>
                    <a:path w="178739" h="58801" extrusionOk="0">
                      <a:moveTo>
                        <a:pt x="45632" y="0"/>
                      </a:moveTo>
                      <a:lnTo>
                        <a:pt x="0" y="53604"/>
                      </a:lnTo>
                      <a:lnTo>
                        <a:pt x="178739" y="58802"/>
                      </a:lnTo>
                      <a:lnTo>
                        <a:pt x="45632" y="0"/>
                      </a:lnTo>
                      <a:close/>
                    </a:path>
                  </a:pathLst>
                </a:custGeom>
                <a:solidFill>
                  <a:schemeClr val="dk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 name="Google Shape;458;p32"/>
              <p:cNvGrpSpPr/>
              <p:nvPr/>
            </p:nvGrpSpPr>
            <p:grpSpPr>
              <a:xfrm>
                <a:off x="9457314" y="4088323"/>
                <a:ext cx="811669" cy="362704"/>
                <a:chOff x="7292295" y="2739852"/>
                <a:chExt cx="989719" cy="442268"/>
              </a:xfrm>
            </p:grpSpPr>
            <p:sp>
              <p:nvSpPr>
                <p:cNvPr id="459" name="Google Shape;459;p32"/>
                <p:cNvSpPr/>
                <p:nvPr/>
              </p:nvSpPr>
              <p:spPr>
                <a:xfrm>
                  <a:off x="7292295" y="2739852"/>
                  <a:ext cx="989719" cy="442268"/>
                </a:xfrm>
                <a:custGeom>
                  <a:avLst/>
                  <a:gdLst/>
                  <a:ahLst/>
                  <a:cxnLst/>
                  <a:rect l="l" t="t" r="r" b="b"/>
                  <a:pathLst>
                    <a:path w="989719" h="442268" extrusionOk="0">
                      <a:moveTo>
                        <a:pt x="846833" y="145793"/>
                      </a:moveTo>
                      <a:cubicBezTo>
                        <a:pt x="756803" y="55763"/>
                        <a:pt x="632328" y="0"/>
                        <a:pt x="494859" y="0"/>
                      </a:cubicBezTo>
                      <a:cubicBezTo>
                        <a:pt x="238599" y="0"/>
                        <a:pt x="27617" y="193495"/>
                        <a:pt x="0" y="442269"/>
                      </a:cubicBezTo>
                      <a:lnTo>
                        <a:pt x="989719" y="442269"/>
                      </a:lnTo>
                      <a:cubicBezTo>
                        <a:pt x="976902" y="327043"/>
                        <a:pt x="924619" y="223579"/>
                        <a:pt x="846833" y="145793"/>
                      </a:cubicBezTo>
                      <a:close/>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2"/>
                <p:cNvSpPr/>
                <p:nvPr/>
              </p:nvSpPr>
              <p:spPr>
                <a:xfrm>
                  <a:off x="7292295" y="2739852"/>
                  <a:ext cx="989719" cy="442268"/>
                </a:xfrm>
                <a:custGeom>
                  <a:avLst/>
                  <a:gdLst/>
                  <a:ahLst/>
                  <a:cxnLst/>
                  <a:rect l="l" t="t" r="r" b="b"/>
                  <a:pathLst>
                    <a:path w="989719" h="442268" extrusionOk="0">
                      <a:moveTo>
                        <a:pt x="846833" y="145793"/>
                      </a:moveTo>
                      <a:cubicBezTo>
                        <a:pt x="756803" y="55763"/>
                        <a:pt x="632328" y="0"/>
                        <a:pt x="494859" y="0"/>
                      </a:cubicBezTo>
                      <a:cubicBezTo>
                        <a:pt x="238599" y="0"/>
                        <a:pt x="27617" y="193495"/>
                        <a:pt x="0" y="442269"/>
                      </a:cubicBezTo>
                      <a:lnTo>
                        <a:pt x="989719" y="442269"/>
                      </a:lnTo>
                      <a:cubicBezTo>
                        <a:pt x="976902" y="327043"/>
                        <a:pt x="924619" y="223579"/>
                        <a:pt x="846833" y="145793"/>
                      </a:cubicBezTo>
                      <a:close/>
                    </a:path>
                  </a:pathLst>
                </a:custGeom>
                <a:solidFill>
                  <a:schemeClr val="lt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1" name="Google Shape;461;p32"/>
              <p:cNvGrpSpPr/>
              <p:nvPr/>
            </p:nvGrpSpPr>
            <p:grpSpPr>
              <a:xfrm>
                <a:off x="11546955" y="4088323"/>
                <a:ext cx="811668" cy="362704"/>
                <a:chOff x="9840327" y="2739852"/>
                <a:chExt cx="989718" cy="442268"/>
              </a:xfrm>
            </p:grpSpPr>
            <p:sp>
              <p:nvSpPr>
                <p:cNvPr id="462" name="Google Shape;462;p32"/>
                <p:cNvSpPr/>
                <p:nvPr/>
              </p:nvSpPr>
              <p:spPr>
                <a:xfrm>
                  <a:off x="9840327" y="2739852"/>
                  <a:ext cx="989718" cy="442268"/>
                </a:xfrm>
                <a:custGeom>
                  <a:avLst/>
                  <a:gdLst/>
                  <a:ahLst/>
                  <a:cxnLst/>
                  <a:rect l="l" t="t" r="r" b="b"/>
                  <a:pathLst>
                    <a:path w="989718" h="442268" extrusionOk="0">
                      <a:moveTo>
                        <a:pt x="846964" y="145793"/>
                      </a:moveTo>
                      <a:cubicBezTo>
                        <a:pt x="756802" y="55763"/>
                        <a:pt x="632371" y="0"/>
                        <a:pt x="494859" y="0"/>
                      </a:cubicBezTo>
                      <a:cubicBezTo>
                        <a:pt x="238598" y="0"/>
                        <a:pt x="27617" y="193495"/>
                        <a:pt x="0" y="442269"/>
                      </a:cubicBezTo>
                      <a:lnTo>
                        <a:pt x="989719" y="442269"/>
                      </a:lnTo>
                      <a:cubicBezTo>
                        <a:pt x="976901" y="327043"/>
                        <a:pt x="924618" y="223579"/>
                        <a:pt x="846964" y="145793"/>
                      </a:cubicBezTo>
                      <a:close/>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2"/>
                <p:cNvSpPr/>
                <p:nvPr/>
              </p:nvSpPr>
              <p:spPr>
                <a:xfrm>
                  <a:off x="9840327" y="2739852"/>
                  <a:ext cx="989718" cy="442268"/>
                </a:xfrm>
                <a:custGeom>
                  <a:avLst/>
                  <a:gdLst/>
                  <a:ahLst/>
                  <a:cxnLst/>
                  <a:rect l="l" t="t" r="r" b="b"/>
                  <a:pathLst>
                    <a:path w="989718" h="442268" extrusionOk="0">
                      <a:moveTo>
                        <a:pt x="846964" y="145793"/>
                      </a:moveTo>
                      <a:cubicBezTo>
                        <a:pt x="756802" y="55763"/>
                        <a:pt x="632371" y="0"/>
                        <a:pt x="494859" y="0"/>
                      </a:cubicBezTo>
                      <a:cubicBezTo>
                        <a:pt x="238598" y="0"/>
                        <a:pt x="27617" y="193495"/>
                        <a:pt x="0" y="442269"/>
                      </a:cubicBezTo>
                      <a:lnTo>
                        <a:pt x="989719" y="442269"/>
                      </a:lnTo>
                      <a:cubicBezTo>
                        <a:pt x="976901" y="327043"/>
                        <a:pt x="924618" y="223579"/>
                        <a:pt x="846964" y="145793"/>
                      </a:cubicBezTo>
                      <a:close/>
                    </a:path>
                  </a:pathLst>
                </a:custGeom>
                <a:solidFill>
                  <a:schemeClr val="lt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4" name="Google Shape;464;p32"/>
              <p:cNvGrpSpPr/>
              <p:nvPr/>
            </p:nvGrpSpPr>
            <p:grpSpPr>
              <a:xfrm>
                <a:off x="8347600" y="3543602"/>
                <a:ext cx="1219959" cy="911362"/>
                <a:chOff x="5939151" y="2075640"/>
                <a:chExt cx="1487573" cy="1111281"/>
              </a:xfrm>
            </p:grpSpPr>
            <p:sp>
              <p:nvSpPr>
                <p:cNvPr id="465" name="Google Shape;465;p32"/>
                <p:cNvSpPr/>
                <p:nvPr/>
              </p:nvSpPr>
              <p:spPr>
                <a:xfrm>
                  <a:off x="5939151" y="2075679"/>
                  <a:ext cx="1487573" cy="1111242"/>
                </a:xfrm>
                <a:custGeom>
                  <a:avLst/>
                  <a:gdLst/>
                  <a:ahLst/>
                  <a:cxnLst/>
                  <a:rect l="l" t="t" r="r" b="b"/>
                  <a:pathLst>
                    <a:path w="1487573" h="1111242" extrusionOk="0">
                      <a:moveTo>
                        <a:pt x="1331430" y="280222"/>
                      </a:moveTo>
                      <a:lnTo>
                        <a:pt x="1198586" y="280222"/>
                      </a:lnTo>
                      <a:cubicBezTo>
                        <a:pt x="1198586" y="280222"/>
                        <a:pt x="1030286" y="280222"/>
                        <a:pt x="1030286" y="280222"/>
                      </a:cubicBezTo>
                      <a:lnTo>
                        <a:pt x="953072" y="61664"/>
                      </a:lnTo>
                      <a:cubicBezTo>
                        <a:pt x="936027" y="13478"/>
                        <a:pt x="883083" y="-11717"/>
                        <a:pt x="834940" y="5329"/>
                      </a:cubicBezTo>
                      <a:cubicBezTo>
                        <a:pt x="786754" y="22375"/>
                        <a:pt x="761559" y="75187"/>
                        <a:pt x="778605" y="123373"/>
                      </a:cubicBezTo>
                      <a:lnTo>
                        <a:pt x="834015" y="280222"/>
                      </a:lnTo>
                      <a:lnTo>
                        <a:pt x="772527" y="280222"/>
                      </a:lnTo>
                      <a:lnTo>
                        <a:pt x="695314" y="61664"/>
                      </a:lnTo>
                      <a:cubicBezTo>
                        <a:pt x="678268" y="13478"/>
                        <a:pt x="625324" y="-11717"/>
                        <a:pt x="577182" y="5329"/>
                      </a:cubicBezTo>
                      <a:cubicBezTo>
                        <a:pt x="528995" y="22375"/>
                        <a:pt x="503801" y="75187"/>
                        <a:pt x="520847" y="123373"/>
                      </a:cubicBezTo>
                      <a:lnTo>
                        <a:pt x="576257" y="280222"/>
                      </a:lnTo>
                      <a:lnTo>
                        <a:pt x="514768" y="280222"/>
                      </a:lnTo>
                      <a:lnTo>
                        <a:pt x="437555" y="61664"/>
                      </a:lnTo>
                      <a:cubicBezTo>
                        <a:pt x="420509" y="13478"/>
                        <a:pt x="367566" y="-11717"/>
                        <a:pt x="319423" y="5329"/>
                      </a:cubicBezTo>
                      <a:cubicBezTo>
                        <a:pt x="271236" y="22375"/>
                        <a:pt x="246042" y="75187"/>
                        <a:pt x="263088" y="123373"/>
                      </a:cubicBezTo>
                      <a:lnTo>
                        <a:pt x="318498" y="280222"/>
                      </a:lnTo>
                      <a:lnTo>
                        <a:pt x="257010" y="280222"/>
                      </a:lnTo>
                      <a:lnTo>
                        <a:pt x="179796" y="61664"/>
                      </a:lnTo>
                      <a:cubicBezTo>
                        <a:pt x="162750" y="13478"/>
                        <a:pt x="109807" y="-11717"/>
                        <a:pt x="61665" y="5329"/>
                      </a:cubicBezTo>
                      <a:cubicBezTo>
                        <a:pt x="13478" y="22375"/>
                        <a:pt x="-11717" y="75187"/>
                        <a:pt x="5329" y="123373"/>
                      </a:cubicBezTo>
                      <a:lnTo>
                        <a:pt x="104345" y="403640"/>
                      </a:lnTo>
                      <a:cubicBezTo>
                        <a:pt x="118220" y="442929"/>
                        <a:pt x="156012" y="466978"/>
                        <a:pt x="195653" y="465216"/>
                      </a:cubicBezTo>
                      <a:cubicBezTo>
                        <a:pt x="196358" y="465216"/>
                        <a:pt x="197151" y="465348"/>
                        <a:pt x="197856" y="465348"/>
                      </a:cubicBezTo>
                      <a:lnTo>
                        <a:pt x="353735" y="465348"/>
                      </a:lnTo>
                      <a:cubicBezTo>
                        <a:pt x="362588" y="539830"/>
                        <a:pt x="423813" y="598236"/>
                        <a:pt x="499573" y="602640"/>
                      </a:cubicBezTo>
                      <a:lnTo>
                        <a:pt x="499573" y="1111242"/>
                      </a:lnTo>
                      <a:lnTo>
                        <a:pt x="1487574" y="1111242"/>
                      </a:lnTo>
                      <a:lnTo>
                        <a:pt x="1487574" y="436454"/>
                      </a:lnTo>
                      <a:cubicBezTo>
                        <a:pt x="1487574" y="350211"/>
                        <a:pt x="1417672" y="280266"/>
                        <a:pt x="1331386" y="280266"/>
                      </a:cubicBezTo>
                      <a:close/>
                    </a:path>
                  </a:pathLst>
                </a:custGeom>
                <a:solidFill>
                  <a:schemeClr val="lt1"/>
                </a:solidFill>
                <a:ln w="132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2"/>
                <p:cNvSpPr/>
                <p:nvPr/>
              </p:nvSpPr>
              <p:spPr>
                <a:xfrm>
                  <a:off x="6196915" y="2075684"/>
                  <a:ext cx="495118" cy="465299"/>
                </a:xfrm>
                <a:custGeom>
                  <a:avLst/>
                  <a:gdLst/>
                  <a:ahLst/>
                  <a:cxnLst/>
                  <a:rect l="l" t="t" r="r" b="b"/>
                  <a:pathLst>
                    <a:path w="495118" h="465299" extrusionOk="0">
                      <a:moveTo>
                        <a:pt x="399538" y="399274"/>
                      </a:moveTo>
                      <a:lnTo>
                        <a:pt x="495118" y="280261"/>
                      </a:lnTo>
                      <a:lnTo>
                        <a:pt x="257049" y="280261"/>
                      </a:lnTo>
                      <a:lnTo>
                        <a:pt x="179791" y="61703"/>
                      </a:lnTo>
                      <a:cubicBezTo>
                        <a:pt x="162745" y="13517"/>
                        <a:pt x="109890" y="-11722"/>
                        <a:pt x="61704" y="5324"/>
                      </a:cubicBezTo>
                      <a:cubicBezTo>
                        <a:pt x="13517" y="22370"/>
                        <a:pt x="-11722" y="75226"/>
                        <a:pt x="5324" y="123412"/>
                      </a:cubicBezTo>
                      <a:lnTo>
                        <a:pt x="104384" y="403590"/>
                      </a:lnTo>
                      <a:cubicBezTo>
                        <a:pt x="118303" y="442924"/>
                        <a:pt x="156050" y="466929"/>
                        <a:pt x="195648" y="465167"/>
                      </a:cubicBezTo>
                      <a:cubicBezTo>
                        <a:pt x="196397" y="465167"/>
                        <a:pt x="197146" y="465299"/>
                        <a:pt x="197894" y="465299"/>
                      </a:cubicBezTo>
                      <a:lnTo>
                        <a:pt x="346506" y="465299"/>
                      </a:lnTo>
                    </a:path>
                  </a:pathLst>
                </a:custGeom>
                <a:solidFill>
                  <a:schemeClr val="lt1"/>
                </a:solidFill>
                <a:ln w="132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32"/>
                <p:cNvGrpSpPr/>
                <p:nvPr/>
              </p:nvGrpSpPr>
              <p:grpSpPr>
                <a:xfrm>
                  <a:off x="6454674" y="2075684"/>
                  <a:ext cx="495118" cy="465299"/>
                  <a:chOff x="6454674" y="2075684"/>
                  <a:chExt cx="495118" cy="465299"/>
                </a:xfrm>
              </p:grpSpPr>
              <p:sp>
                <p:nvSpPr>
                  <p:cNvPr id="468" name="Google Shape;468;p32"/>
                  <p:cNvSpPr/>
                  <p:nvPr/>
                </p:nvSpPr>
                <p:spPr>
                  <a:xfrm>
                    <a:off x="6454674" y="2075684"/>
                    <a:ext cx="495118" cy="465299"/>
                  </a:xfrm>
                  <a:custGeom>
                    <a:avLst/>
                    <a:gdLst/>
                    <a:ahLst/>
                    <a:cxnLst/>
                    <a:rect l="l" t="t" r="r" b="b"/>
                    <a:pathLst>
                      <a:path w="495118" h="465299" extrusionOk="0">
                        <a:moveTo>
                          <a:pt x="391390" y="409404"/>
                        </a:moveTo>
                        <a:lnTo>
                          <a:pt x="495118" y="280261"/>
                        </a:lnTo>
                        <a:lnTo>
                          <a:pt x="257049" y="280261"/>
                        </a:lnTo>
                        <a:lnTo>
                          <a:pt x="179791" y="61703"/>
                        </a:lnTo>
                        <a:cubicBezTo>
                          <a:pt x="162745" y="13517"/>
                          <a:pt x="109890" y="-11722"/>
                          <a:pt x="61703" y="5324"/>
                        </a:cubicBezTo>
                        <a:cubicBezTo>
                          <a:pt x="13517" y="22370"/>
                          <a:pt x="-11722" y="75226"/>
                          <a:pt x="5324" y="123412"/>
                        </a:cubicBezTo>
                        <a:lnTo>
                          <a:pt x="104384" y="403590"/>
                        </a:lnTo>
                        <a:cubicBezTo>
                          <a:pt x="118303" y="442924"/>
                          <a:pt x="156050" y="466929"/>
                          <a:pt x="195648" y="465167"/>
                        </a:cubicBezTo>
                        <a:cubicBezTo>
                          <a:pt x="196397" y="465167"/>
                          <a:pt x="197145" y="465299"/>
                          <a:pt x="197894" y="465299"/>
                        </a:cubicBezTo>
                        <a:lnTo>
                          <a:pt x="346506" y="465299"/>
                        </a:lnTo>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2"/>
                  <p:cNvSpPr/>
                  <p:nvPr/>
                </p:nvSpPr>
                <p:spPr>
                  <a:xfrm>
                    <a:off x="6454674" y="2075684"/>
                    <a:ext cx="495118" cy="465299"/>
                  </a:xfrm>
                  <a:custGeom>
                    <a:avLst/>
                    <a:gdLst/>
                    <a:ahLst/>
                    <a:cxnLst/>
                    <a:rect l="l" t="t" r="r" b="b"/>
                    <a:pathLst>
                      <a:path w="495118" h="465299" extrusionOk="0">
                        <a:moveTo>
                          <a:pt x="391390" y="409404"/>
                        </a:moveTo>
                        <a:lnTo>
                          <a:pt x="495118" y="280261"/>
                        </a:lnTo>
                        <a:lnTo>
                          <a:pt x="257049" y="280261"/>
                        </a:lnTo>
                        <a:lnTo>
                          <a:pt x="179791" y="61703"/>
                        </a:lnTo>
                        <a:cubicBezTo>
                          <a:pt x="162745" y="13517"/>
                          <a:pt x="109890" y="-11722"/>
                          <a:pt x="61703" y="5324"/>
                        </a:cubicBezTo>
                        <a:cubicBezTo>
                          <a:pt x="13517" y="22370"/>
                          <a:pt x="-11722" y="75226"/>
                          <a:pt x="5324" y="123412"/>
                        </a:cubicBezTo>
                        <a:lnTo>
                          <a:pt x="104384" y="403590"/>
                        </a:lnTo>
                        <a:cubicBezTo>
                          <a:pt x="118303" y="442924"/>
                          <a:pt x="156050" y="466929"/>
                          <a:pt x="195648" y="465167"/>
                        </a:cubicBezTo>
                        <a:cubicBezTo>
                          <a:pt x="196397" y="465167"/>
                          <a:pt x="197145" y="465299"/>
                          <a:pt x="197894" y="465299"/>
                        </a:cubicBezTo>
                        <a:lnTo>
                          <a:pt x="346506" y="465299"/>
                        </a:lnTo>
                      </a:path>
                    </a:pathLst>
                  </a:custGeom>
                  <a:solidFill>
                    <a:schemeClr val="lt1"/>
                  </a:solidFill>
                  <a:ln w="132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32"/>
                <p:cNvGrpSpPr/>
                <p:nvPr/>
              </p:nvGrpSpPr>
              <p:grpSpPr>
                <a:xfrm>
                  <a:off x="6712388" y="2075640"/>
                  <a:ext cx="495118" cy="465299"/>
                  <a:chOff x="6712388" y="2075640"/>
                  <a:chExt cx="495118" cy="465299"/>
                </a:xfrm>
              </p:grpSpPr>
              <p:sp>
                <p:nvSpPr>
                  <p:cNvPr id="471" name="Google Shape;471;p32"/>
                  <p:cNvSpPr/>
                  <p:nvPr/>
                </p:nvSpPr>
                <p:spPr>
                  <a:xfrm>
                    <a:off x="6712388" y="2075640"/>
                    <a:ext cx="495118" cy="465299"/>
                  </a:xfrm>
                  <a:custGeom>
                    <a:avLst/>
                    <a:gdLst/>
                    <a:ahLst/>
                    <a:cxnLst/>
                    <a:rect l="l" t="t" r="r" b="b"/>
                    <a:pathLst>
                      <a:path w="495118" h="465299" extrusionOk="0">
                        <a:moveTo>
                          <a:pt x="257049" y="280261"/>
                        </a:moveTo>
                        <a:lnTo>
                          <a:pt x="179791" y="61703"/>
                        </a:lnTo>
                        <a:cubicBezTo>
                          <a:pt x="162745" y="13517"/>
                          <a:pt x="109890" y="-11722"/>
                          <a:pt x="61703" y="5324"/>
                        </a:cubicBezTo>
                        <a:cubicBezTo>
                          <a:pt x="13517" y="22370"/>
                          <a:pt x="-11722" y="75226"/>
                          <a:pt x="5324" y="123412"/>
                        </a:cubicBezTo>
                        <a:lnTo>
                          <a:pt x="104384" y="403590"/>
                        </a:lnTo>
                        <a:cubicBezTo>
                          <a:pt x="118303" y="442924"/>
                          <a:pt x="156050" y="466929"/>
                          <a:pt x="195648" y="465167"/>
                        </a:cubicBezTo>
                        <a:cubicBezTo>
                          <a:pt x="196397" y="465167"/>
                          <a:pt x="197145" y="465299"/>
                          <a:pt x="197894" y="465299"/>
                        </a:cubicBezTo>
                        <a:lnTo>
                          <a:pt x="346506" y="465299"/>
                        </a:lnTo>
                        <a:lnTo>
                          <a:pt x="495118" y="280261"/>
                        </a:lnTo>
                        <a:lnTo>
                          <a:pt x="257049" y="280261"/>
                        </a:lnTo>
                        <a:close/>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2"/>
                  <p:cNvSpPr/>
                  <p:nvPr/>
                </p:nvSpPr>
                <p:spPr>
                  <a:xfrm>
                    <a:off x="6712388" y="2075640"/>
                    <a:ext cx="495118" cy="465299"/>
                  </a:xfrm>
                  <a:custGeom>
                    <a:avLst/>
                    <a:gdLst/>
                    <a:ahLst/>
                    <a:cxnLst/>
                    <a:rect l="l" t="t" r="r" b="b"/>
                    <a:pathLst>
                      <a:path w="495118" h="465299" extrusionOk="0">
                        <a:moveTo>
                          <a:pt x="495118" y="280261"/>
                        </a:moveTo>
                        <a:lnTo>
                          <a:pt x="257049" y="280261"/>
                        </a:lnTo>
                        <a:lnTo>
                          <a:pt x="179791" y="61703"/>
                        </a:lnTo>
                        <a:cubicBezTo>
                          <a:pt x="162745" y="13517"/>
                          <a:pt x="109890" y="-11722"/>
                          <a:pt x="61703" y="5324"/>
                        </a:cubicBezTo>
                        <a:cubicBezTo>
                          <a:pt x="13517" y="22370"/>
                          <a:pt x="-11722" y="75226"/>
                          <a:pt x="5324" y="123412"/>
                        </a:cubicBezTo>
                        <a:lnTo>
                          <a:pt x="104384" y="403590"/>
                        </a:lnTo>
                        <a:cubicBezTo>
                          <a:pt x="118303" y="442924"/>
                          <a:pt x="156050" y="466929"/>
                          <a:pt x="195648" y="465167"/>
                        </a:cubicBezTo>
                        <a:cubicBezTo>
                          <a:pt x="196397" y="465167"/>
                          <a:pt x="197145" y="465299"/>
                          <a:pt x="197894" y="465299"/>
                        </a:cubicBezTo>
                        <a:lnTo>
                          <a:pt x="346506" y="465299"/>
                        </a:lnTo>
                      </a:path>
                    </a:pathLst>
                  </a:custGeom>
                  <a:solidFill>
                    <a:schemeClr val="lt1"/>
                  </a:solidFill>
                  <a:ln w="132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3" name="Google Shape;473;p32"/>
              <p:cNvGrpSpPr/>
              <p:nvPr/>
            </p:nvGrpSpPr>
            <p:grpSpPr>
              <a:xfrm>
                <a:off x="12248414" y="3543634"/>
                <a:ext cx="1219959" cy="911330"/>
                <a:chOff x="10695661" y="2075679"/>
                <a:chExt cx="1487573" cy="1111242"/>
              </a:xfrm>
            </p:grpSpPr>
            <p:sp>
              <p:nvSpPr>
                <p:cNvPr id="474" name="Google Shape;474;p32"/>
                <p:cNvSpPr/>
                <p:nvPr/>
              </p:nvSpPr>
              <p:spPr>
                <a:xfrm>
                  <a:off x="10695661" y="2075679"/>
                  <a:ext cx="1487573" cy="1111242"/>
                </a:xfrm>
                <a:custGeom>
                  <a:avLst/>
                  <a:gdLst/>
                  <a:ahLst/>
                  <a:cxnLst/>
                  <a:rect l="l" t="t" r="r" b="b"/>
                  <a:pathLst>
                    <a:path w="1487573" h="1111242" extrusionOk="0">
                      <a:moveTo>
                        <a:pt x="156144" y="280222"/>
                      </a:moveTo>
                      <a:lnTo>
                        <a:pt x="288987" y="280222"/>
                      </a:lnTo>
                      <a:cubicBezTo>
                        <a:pt x="288987" y="280222"/>
                        <a:pt x="288987" y="280222"/>
                        <a:pt x="288987" y="280222"/>
                      </a:cubicBezTo>
                      <a:lnTo>
                        <a:pt x="457288" y="280222"/>
                      </a:lnTo>
                      <a:cubicBezTo>
                        <a:pt x="457288" y="280222"/>
                        <a:pt x="534501" y="61664"/>
                        <a:pt x="534501" y="61664"/>
                      </a:cubicBezTo>
                      <a:cubicBezTo>
                        <a:pt x="551547" y="13478"/>
                        <a:pt x="604491" y="-11717"/>
                        <a:pt x="652633" y="5329"/>
                      </a:cubicBezTo>
                      <a:cubicBezTo>
                        <a:pt x="700819" y="22375"/>
                        <a:pt x="726015" y="75187"/>
                        <a:pt x="708968" y="123373"/>
                      </a:cubicBezTo>
                      <a:lnTo>
                        <a:pt x="653558" y="280222"/>
                      </a:lnTo>
                      <a:lnTo>
                        <a:pt x="715047" y="280222"/>
                      </a:lnTo>
                      <a:cubicBezTo>
                        <a:pt x="715047" y="280222"/>
                        <a:pt x="792259" y="61664"/>
                        <a:pt x="792259" y="61664"/>
                      </a:cubicBezTo>
                      <a:cubicBezTo>
                        <a:pt x="809306" y="13478"/>
                        <a:pt x="862249" y="-11717"/>
                        <a:pt x="910392" y="5329"/>
                      </a:cubicBezTo>
                      <a:cubicBezTo>
                        <a:pt x="958578" y="22375"/>
                        <a:pt x="983772" y="75187"/>
                        <a:pt x="966727" y="123373"/>
                      </a:cubicBezTo>
                      <a:lnTo>
                        <a:pt x="911316" y="280222"/>
                      </a:lnTo>
                      <a:lnTo>
                        <a:pt x="972805" y="280222"/>
                      </a:lnTo>
                      <a:cubicBezTo>
                        <a:pt x="972805" y="280222"/>
                        <a:pt x="1050018" y="61664"/>
                        <a:pt x="1050018" y="61664"/>
                      </a:cubicBezTo>
                      <a:cubicBezTo>
                        <a:pt x="1067064" y="13478"/>
                        <a:pt x="1120008" y="-11717"/>
                        <a:pt x="1168150" y="5329"/>
                      </a:cubicBezTo>
                      <a:cubicBezTo>
                        <a:pt x="1216337" y="22375"/>
                        <a:pt x="1241531" y="75187"/>
                        <a:pt x="1224486" y="123373"/>
                      </a:cubicBezTo>
                      <a:lnTo>
                        <a:pt x="1169075" y="280222"/>
                      </a:lnTo>
                      <a:lnTo>
                        <a:pt x="1230563" y="280222"/>
                      </a:lnTo>
                      <a:cubicBezTo>
                        <a:pt x="1230563" y="280222"/>
                        <a:pt x="1307777" y="61664"/>
                        <a:pt x="1307777" y="61664"/>
                      </a:cubicBezTo>
                      <a:cubicBezTo>
                        <a:pt x="1324823" y="13478"/>
                        <a:pt x="1377767" y="-11717"/>
                        <a:pt x="1425909" y="5329"/>
                      </a:cubicBezTo>
                      <a:cubicBezTo>
                        <a:pt x="1474095" y="22375"/>
                        <a:pt x="1499290" y="75187"/>
                        <a:pt x="1482244" y="123373"/>
                      </a:cubicBezTo>
                      <a:lnTo>
                        <a:pt x="1383228" y="403640"/>
                      </a:lnTo>
                      <a:cubicBezTo>
                        <a:pt x="1369353" y="442929"/>
                        <a:pt x="1331562" y="466978"/>
                        <a:pt x="1291921" y="465216"/>
                      </a:cubicBezTo>
                      <a:cubicBezTo>
                        <a:pt x="1291215" y="465216"/>
                        <a:pt x="1290423" y="465348"/>
                        <a:pt x="1289718" y="465348"/>
                      </a:cubicBezTo>
                      <a:lnTo>
                        <a:pt x="1133838" y="465348"/>
                      </a:lnTo>
                      <a:cubicBezTo>
                        <a:pt x="1124985" y="539830"/>
                        <a:pt x="1063761" y="598236"/>
                        <a:pt x="988002" y="602640"/>
                      </a:cubicBezTo>
                      <a:lnTo>
                        <a:pt x="988002" y="1111242"/>
                      </a:lnTo>
                      <a:lnTo>
                        <a:pt x="0" y="1111242"/>
                      </a:lnTo>
                      <a:lnTo>
                        <a:pt x="0" y="436454"/>
                      </a:lnTo>
                      <a:cubicBezTo>
                        <a:pt x="0" y="350211"/>
                        <a:pt x="69901" y="280266"/>
                        <a:pt x="156188" y="280266"/>
                      </a:cubicBezTo>
                      <a:close/>
                    </a:path>
                  </a:pathLst>
                </a:custGeom>
                <a:solidFill>
                  <a:schemeClr val="lt1"/>
                </a:solidFill>
                <a:ln w="132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32"/>
                <p:cNvSpPr/>
                <p:nvPr/>
              </p:nvSpPr>
              <p:spPr>
                <a:xfrm>
                  <a:off x="11430352" y="2075684"/>
                  <a:ext cx="495117" cy="465299"/>
                </a:xfrm>
                <a:custGeom>
                  <a:avLst/>
                  <a:gdLst/>
                  <a:ahLst/>
                  <a:cxnLst/>
                  <a:rect l="l" t="t" r="r" b="b"/>
                  <a:pathLst>
                    <a:path w="495117" h="465299" extrusionOk="0">
                      <a:moveTo>
                        <a:pt x="95580" y="399274"/>
                      </a:moveTo>
                      <a:lnTo>
                        <a:pt x="0" y="280261"/>
                      </a:lnTo>
                      <a:lnTo>
                        <a:pt x="238069" y="280261"/>
                      </a:lnTo>
                      <a:cubicBezTo>
                        <a:pt x="238069" y="280261"/>
                        <a:pt x="315326" y="61703"/>
                        <a:pt x="315326" y="61703"/>
                      </a:cubicBezTo>
                      <a:cubicBezTo>
                        <a:pt x="332373" y="13517"/>
                        <a:pt x="385228" y="-11722"/>
                        <a:pt x="433415" y="5324"/>
                      </a:cubicBezTo>
                      <a:cubicBezTo>
                        <a:pt x="481601" y="22370"/>
                        <a:pt x="506839" y="75226"/>
                        <a:pt x="489794" y="123412"/>
                      </a:cubicBezTo>
                      <a:lnTo>
                        <a:pt x="390734" y="403590"/>
                      </a:lnTo>
                      <a:cubicBezTo>
                        <a:pt x="376815" y="442924"/>
                        <a:pt x="339068" y="466929"/>
                        <a:pt x="299470" y="465167"/>
                      </a:cubicBezTo>
                      <a:cubicBezTo>
                        <a:pt x="298721" y="465167"/>
                        <a:pt x="297972" y="465299"/>
                        <a:pt x="297224" y="465299"/>
                      </a:cubicBezTo>
                      <a:lnTo>
                        <a:pt x="148612" y="465299"/>
                      </a:lnTo>
                    </a:path>
                  </a:pathLst>
                </a:custGeom>
                <a:solidFill>
                  <a:schemeClr val="lt1"/>
                </a:solidFill>
                <a:ln w="132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6" name="Google Shape;476;p32"/>
                <p:cNvGrpSpPr/>
                <p:nvPr/>
              </p:nvGrpSpPr>
              <p:grpSpPr>
                <a:xfrm>
                  <a:off x="11172638" y="2075684"/>
                  <a:ext cx="495117" cy="465299"/>
                  <a:chOff x="11172638" y="2075684"/>
                  <a:chExt cx="495117" cy="465299"/>
                </a:xfrm>
              </p:grpSpPr>
              <p:sp>
                <p:nvSpPr>
                  <p:cNvPr id="477" name="Google Shape;477;p32"/>
                  <p:cNvSpPr/>
                  <p:nvPr/>
                </p:nvSpPr>
                <p:spPr>
                  <a:xfrm>
                    <a:off x="11172638" y="2075684"/>
                    <a:ext cx="495117" cy="465299"/>
                  </a:xfrm>
                  <a:custGeom>
                    <a:avLst/>
                    <a:gdLst/>
                    <a:ahLst/>
                    <a:cxnLst/>
                    <a:rect l="l" t="t" r="r" b="b"/>
                    <a:pathLst>
                      <a:path w="495117" h="465299" extrusionOk="0">
                        <a:moveTo>
                          <a:pt x="103729" y="409404"/>
                        </a:moveTo>
                        <a:lnTo>
                          <a:pt x="0" y="280261"/>
                        </a:lnTo>
                        <a:lnTo>
                          <a:pt x="238070" y="280261"/>
                        </a:lnTo>
                        <a:cubicBezTo>
                          <a:pt x="238070" y="280261"/>
                          <a:pt x="315326" y="61703"/>
                          <a:pt x="315326" y="61703"/>
                        </a:cubicBezTo>
                        <a:cubicBezTo>
                          <a:pt x="332373" y="13517"/>
                          <a:pt x="385228" y="-11722"/>
                          <a:pt x="433415" y="5324"/>
                        </a:cubicBezTo>
                        <a:cubicBezTo>
                          <a:pt x="481601" y="22370"/>
                          <a:pt x="506839" y="75226"/>
                          <a:pt x="489794" y="123412"/>
                        </a:cubicBezTo>
                        <a:lnTo>
                          <a:pt x="390734" y="403590"/>
                        </a:lnTo>
                        <a:cubicBezTo>
                          <a:pt x="376816" y="442924"/>
                          <a:pt x="339068" y="466929"/>
                          <a:pt x="299470" y="465167"/>
                        </a:cubicBezTo>
                        <a:cubicBezTo>
                          <a:pt x="298721" y="465167"/>
                          <a:pt x="297972" y="465299"/>
                          <a:pt x="297224" y="465299"/>
                        </a:cubicBezTo>
                        <a:lnTo>
                          <a:pt x="148612" y="465299"/>
                        </a:lnTo>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2"/>
                  <p:cNvSpPr/>
                  <p:nvPr/>
                </p:nvSpPr>
                <p:spPr>
                  <a:xfrm>
                    <a:off x="11172638" y="2075684"/>
                    <a:ext cx="495117" cy="465299"/>
                  </a:xfrm>
                  <a:custGeom>
                    <a:avLst/>
                    <a:gdLst/>
                    <a:ahLst/>
                    <a:cxnLst/>
                    <a:rect l="l" t="t" r="r" b="b"/>
                    <a:pathLst>
                      <a:path w="495117" h="465299" extrusionOk="0">
                        <a:moveTo>
                          <a:pt x="103729" y="409404"/>
                        </a:moveTo>
                        <a:lnTo>
                          <a:pt x="0" y="280261"/>
                        </a:lnTo>
                        <a:lnTo>
                          <a:pt x="238070" y="280261"/>
                        </a:lnTo>
                        <a:cubicBezTo>
                          <a:pt x="238070" y="280261"/>
                          <a:pt x="315326" y="61703"/>
                          <a:pt x="315326" y="61703"/>
                        </a:cubicBezTo>
                        <a:cubicBezTo>
                          <a:pt x="332373" y="13517"/>
                          <a:pt x="385228" y="-11722"/>
                          <a:pt x="433415" y="5324"/>
                        </a:cubicBezTo>
                        <a:cubicBezTo>
                          <a:pt x="481601" y="22370"/>
                          <a:pt x="506839" y="75226"/>
                          <a:pt x="489794" y="123412"/>
                        </a:cubicBezTo>
                        <a:lnTo>
                          <a:pt x="390734" y="403590"/>
                        </a:lnTo>
                        <a:cubicBezTo>
                          <a:pt x="376816" y="442924"/>
                          <a:pt x="339068" y="466929"/>
                          <a:pt x="299470" y="465167"/>
                        </a:cubicBezTo>
                        <a:cubicBezTo>
                          <a:pt x="298721" y="465167"/>
                          <a:pt x="297972" y="465299"/>
                          <a:pt x="297224" y="465299"/>
                        </a:cubicBezTo>
                        <a:lnTo>
                          <a:pt x="148612" y="465299"/>
                        </a:lnTo>
                      </a:path>
                    </a:pathLst>
                  </a:custGeom>
                  <a:solidFill>
                    <a:schemeClr val="lt1"/>
                  </a:solidFill>
                  <a:ln w="132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9" name="Google Shape;479;p32"/>
                <p:cNvGrpSpPr/>
                <p:nvPr/>
              </p:nvGrpSpPr>
              <p:grpSpPr>
                <a:xfrm>
                  <a:off x="10914879" y="2075684"/>
                  <a:ext cx="495118" cy="465299"/>
                  <a:chOff x="10914879" y="2075684"/>
                  <a:chExt cx="495118" cy="465299"/>
                </a:xfrm>
              </p:grpSpPr>
              <p:sp>
                <p:nvSpPr>
                  <p:cNvPr id="480" name="Google Shape;480;p32"/>
                  <p:cNvSpPr/>
                  <p:nvPr/>
                </p:nvSpPr>
                <p:spPr>
                  <a:xfrm>
                    <a:off x="10914879" y="2075684"/>
                    <a:ext cx="495118" cy="465299"/>
                  </a:xfrm>
                  <a:custGeom>
                    <a:avLst/>
                    <a:gdLst/>
                    <a:ahLst/>
                    <a:cxnLst/>
                    <a:rect l="l" t="t" r="r" b="b"/>
                    <a:pathLst>
                      <a:path w="495118" h="465299" extrusionOk="0">
                        <a:moveTo>
                          <a:pt x="238070" y="280261"/>
                        </a:moveTo>
                        <a:lnTo>
                          <a:pt x="315326" y="61703"/>
                        </a:lnTo>
                        <a:cubicBezTo>
                          <a:pt x="332373" y="13517"/>
                          <a:pt x="385228" y="-11722"/>
                          <a:pt x="433415" y="5324"/>
                        </a:cubicBezTo>
                        <a:cubicBezTo>
                          <a:pt x="481601" y="22370"/>
                          <a:pt x="506840" y="75226"/>
                          <a:pt x="489794" y="123412"/>
                        </a:cubicBezTo>
                        <a:lnTo>
                          <a:pt x="390734" y="403590"/>
                        </a:lnTo>
                        <a:cubicBezTo>
                          <a:pt x="376816" y="442924"/>
                          <a:pt x="339068" y="466929"/>
                          <a:pt x="299470" y="465167"/>
                        </a:cubicBezTo>
                        <a:cubicBezTo>
                          <a:pt x="298722" y="465167"/>
                          <a:pt x="297972" y="465299"/>
                          <a:pt x="297224" y="465299"/>
                        </a:cubicBezTo>
                        <a:lnTo>
                          <a:pt x="148612" y="465299"/>
                        </a:lnTo>
                        <a:cubicBezTo>
                          <a:pt x="148612" y="465299"/>
                          <a:pt x="0" y="280261"/>
                          <a:pt x="0" y="280261"/>
                        </a:cubicBezTo>
                        <a:lnTo>
                          <a:pt x="238070" y="280261"/>
                        </a:lnTo>
                        <a:close/>
                      </a:path>
                    </a:pathLst>
                  </a:custGeom>
                  <a:solidFill>
                    <a:srgbClr val="E6F5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32"/>
                  <p:cNvSpPr/>
                  <p:nvPr/>
                </p:nvSpPr>
                <p:spPr>
                  <a:xfrm>
                    <a:off x="10914879" y="2075684"/>
                    <a:ext cx="495118" cy="465299"/>
                  </a:xfrm>
                  <a:custGeom>
                    <a:avLst/>
                    <a:gdLst/>
                    <a:ahLst/>
                    <a:cxnLst/>
                    <a:rect l="l" t="t" r="r" b="b"/>
                    <a:pathLst>
                      <a:path w="495118" h="465299" extrusionOk="0">
                        <a:moveTo>
                          <a:pt x="0" y="280261"/>
                        </a:moveTo>
                        <a:lnTo>
                          <a:pt x="238070" y="280261"/>
                        </a:lnTo>
                        <a:cubicBezTo>
                          <a:pt x="238070" y="280261"/>
                          <a:pt x="315326" y="61703"/>
                          <a:pt x="315326" y="61703"/>
                        </a:cubicBezTo>
                        <a:cubicBezTo>
                          <a:pt x="332373" y="13517"/>
                          <a:pt x="385228" y="-11722"/>
                          <a:pt x="433415" y="5324"/>
                        </a:cubicBezTo>
                        <a:cubicBezTo>
                          <a:pt x="481601" y="22370"/>
                          <a:pt x="506840" y="75226"/>
                          <a:pt x="489794" y="123412"/>
                        </a:cubicBezTo>
                        <a:lnTo>
                          <a:pt x="390734" y="403590"/>
                        </a:lnTo>
                        <a:cubicBezTo>
                          <a:pt x="376816" y="442924"/>
                          <a:pt x="339068" y="466929"/>
                          <a:pt x="299470" y="465167"/>
                        </a:cubicBezTo>
                        <a:cubicBezTo>
                          <a:pt x="298722" y="465167"/>
                          <a:pt x="297972" y="465299"/>
                          <a:pt x="297224" y="465299"/>
                        </a:cubicBezTo>
                        <a:lnTo>
                          <a:pt x="148612" y="465299"/>
                        </a:lnTo>
                      </a:path>
                    </a:pathLst>
                  </a:custGeom>
                  <a:solidFill>
                    <a:schemeClr val="lt1"/>
                  </a:solidFill>
                  <a:ln w="132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82" name="Google Shape;482;p32"/>
              <p:cNvSpPr/>
              <p:nvPr/>
            </p:nvSpPr>
            <p:spPr>
              <a:xfrm>
                <a:off x="10699415" y="3629045"/>
                <a:ext cx="404520" cy="54537"/>
              </a:xfrm>
              <a:custGeom>
                <a:avLst/>
                <a:gdLst/>
                <a:ahLst/>
                <a:cxnLst/>
                <a:rect l="l" t="t" r="r" b="b"/>
                <a:pathLst>
                  <a:path w="493317" h="66509" extrusionOk="0">
                    <a:moveTo>
                      <a:pt x="260533" y="0"/>
                    </a:moveTo>
                    <a:cubicBezTo>
                      <a:pt x="113640" y="0"/>
                      <a:pt x="0" y="66510"/>
                      <a:pt x="0" y="66510"/>
                    </a:cubicBezTo>
                    <a:lnTo>
                      <a:pt x="493318" y="66510"/>
                    </a:lnTo>
                    <a:cubicBezTo>
                      <a:pt x="493318" y="66510"/>
                      <a:pt x="407384" y="0"/>
                      <a:pt x="260533" y="0"/>
                    </a:cubicBezTo>
                    <a:close/>
                  </a:path>
                </a:pathLst>
              </a:custGeom>
              <a:no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3" name="Google Shape;483;p32"/>
            <p:cNvSpPr/>
            <p:nvPr/>
          </p:nvSpPr>
          <p:spPr>
            <a:xfrm>
              <a:off x="3490969" y="3069062"/>
              <a:ext cx="776826" cy="369017"/>
            </a:xfrm>
            <a:custGeom>
              <a:avLst/>
              <a:gdLst/>
              <a:ahLst/>
              <a:cxnLst/>
              <a:rect l="l" t="t" r="r" b="b"/>
              <a:pathLst>
                <a:path w="776826" h="369017" extrusionOk="0">
                  <a:moveTo>
                    <a:pt x="740484" y="8496"/>
                  </a:moveTo>
                  <a:cubicBezTo>
                    <a:pt x="697241" y="-15697"/>
                    <a:pt x="637328" y="11068"/>
                    <a:pt x="540174" y="97936"/>
                  </a:cubicBezTo>
                  <a:cubicBezTo>
                    <a:pt x="530744" y="106318"/>
                    <a:pt x="521600" y="114795"/>
                    <a:pt x="512742" y="123177"/>
                  </a:cubicBezTo>
                  <a:cubicBezTo>
                    <a:pt x="511313" y="76790"/>
                    <a:pt x="498073" y="35738"/>
                    <a:pt x="460068" y="15830"/>
                  </a:cubicBezTo>
                  <a:cubicBezTo>
                    <a:pt x="401299" y="-14935"/>
                    <a:pt x="311383" y="24498"/>
                    <a:pt x="177366" y="139846"/>
                  </a:cubicBezTo>
                  <a:cubicBezTo>
                    <a:pt x="88784" y="216046"/>
                    <a:pt x="13917" y="297199"/>
                    <a:pt x="10774" y="300533"/>
                  </a:cubicBezTo>
                  <a:cubicBezTo>
                    <a:pt x="-4466" y="317106"/>
                    <a:pt x="-3418" y="343014"/>
                    <a:pt x="13155" y="358254"/>
                  </a:cubicBezTo>
                  <a:cubicBezTo>
                    <a:pt x="21061" y="365493"/>
                    <a:pt x="30967" y="369017"/>
                    <a:pt x="40873" y="369017"/>
                  </a:cubicBezTo>
                  <a:cubicBezTo>
                    <a:pt x="51922" y="369017"/>
                    <a:pt x="62876" y="364541"/>
                    <a:pt x="70972" y="355873"/>
                  </a:cubicBezTo>
                  <a:cubicBezTo>
                    <a:pt x="71734" y="355111"/>
                    <a:pt x="146219" y="274434"/>
                    <a:pt x="231278" y="201377"/>
                  </a:cubicBezTo>
                  <a:cubicBezTo>
                    <a:pt x="381201" y="72504"/>
                    <a:pt x="422064" y="88030"/>
                    <a:pt x="422444" y="88220"/>
                  </a:cubicBezTo>
                  <a:cubicBezTo>
                    <a:pt x="422730" y="88316"/>
                    <a:pt x="444733" y="108223"/>
                    <a:pt x="418158" y="228047"/>
                  </a:cubicBezTo>
                  <a:cubicBezTo>
                    <a:pt x="414158" y="246145"/>
                    <a:pt x="422826" y="264623"/>
                    <a:pt x="439304" y="273196"/>
                  </a:cubicBezTo>
                  <a:cubicBezTo>
                    <a:pt x="455782" y="281673"/>
                    <a:pt x="475880" y="278054"/>
                    <a:pt x="488358" y="264433"/>
                  </a:cubicBezTo>
                  <a:cubicBezTo>
                    <a:pt x="566367" y="178613"/>
                    <a:pt x="655902" y="101555"/>
                    <a:pt x="695145" y="85077"/>
                  </a:cubicBezTo>
                  <a:cubicBezTo>
                    <a:pt x="694955" y="97079"/>
                    <a:pt x="692193" y="119367"/>
                    <a:pt x="680858" y="158705"/>
                  </a:cubicBezTo>
                  <a:cubicBezTo>
                    <a:pt x="674571" y="180422"/>
                    <a:pt x="687049" y="203092"/>
                    <a:pt x="708671" y="209378"/>
                  </a:cubicBezTo>
                  <a:cubicBezTo>
                    <a:pt x="730388" y="215665"/>
                    <a:pt x="753057" y="203187"/>
                    <a:pt x="759344" y="181565"/>
                  </a:cubicBezTo>
                  <a:cubicBezTo>
                    <a:pt x="778203" y="116414"/>
                    <a:pt x="793253" y="37928"/>
                    <a:pt x="740770" y="859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32"/>
            <p:cNvSpPr/>
            <p:nvPr/>
          </p:nvSpPr>
          <p:spPr>
            <a:xfrm>
              <a:off x="5035877" y="2886926"/>
              <a:ext cx="246998" cy="377324"/>
            </a:xfrm>
            <a:custGeom>
              <a:avLst/>
              <a:gdLst/>
              <a:ahLst/>
              <a:cxnLst/>
              <a:rect l="l" t="t" r="r" b="b"/>
              <a:pathLst>
                <a:path w="185364" h="283170" extrusionOk="0">
                  <a:moveTo>
                    <a:pt x="177840" y="153924"/>
                  </a:moveTo>
                  <a:lnTo>
                    <a:pt x="177840" y="153924"/>
                  </a:lnTo>
                  <a:cubicBezTo>
                    <a:pt x="177840" y="153924"/>
                    <a:pt x="177745" y="153638"/>
                    <a:pt x="177745" y="153638"/>
                  </a:cubicBezTo>
                  <a:cubicBezTo>
                    <a:pt x="177173" y="152305"/>
                    <a:pt x="176507" y="150876"/>
                    <a:pt x="175840" y="149638"/>
                  </a:cubicBezTo>
                  <a:lnTo>
                    <a:pt x="112022" y="12287"/>
                  </a:lnTo>
                  <a:cubicBezTo>
                    <a:pt x="104402" y="-4096"/>
                    <a:pt x="81066" y="-4096"/>
                    <a:pt x="73446" y="12287"/>
                  </a:cubicBezTo>
                  <a:lnTo>
                    <a:pt x="9819" y="149162"/>
                  </a:lnTo>
                  <a:cubicBezTo>
                    <a:pt x="8962" y="150971"/>
                    <a:pt x="8105" y="152781"/>
                    <a:pt x="7247" y="154591"/>
                  </a:cubicBezTo>
                  <a:lnTo>
                    <a:pt x="7247" y="154591"/>
                  </a:lnTo>
                  <a:cubicBezTo>
                    <a:pt x="7247" y="154591"/>
                    <a:pt x="7247" y="154591"/>
                    <a:pt x="7247" y="154591"/>
                  </a:cubicBezTo>
                  <a:cubicBezTo>
                    <a:pt x="2008" y="167069"/>
                    <a:pt x="-563" y="180880"/>
                    <a:pt x="104" y="195358"/>
                  </a:cubicBezTo>
                  <a:cubicBezTo>
                    <a:pt x="2485" y="241935"/>
                    <a:pt x="40204" y="280130"/>
                    <a:pt x="86781" y="282988"/>
                  </a:cubicBezTo>
                  <a:cubicBezTo>
                    <a:pt x="140692" y="286322"/>
                    <a:pt x="185365" y="243649"/>
                    <a:pt x="185365" y="190500"/>
                  </a:cubicBezTo>
                  <a:cubicBezTo>
                    <a:pt x="185365" y="177451"/>
                    <a:pt x="182698" y="165068"/>
                    <a:pt x="177840" y="153829"/>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85" name="Google Shape;485;p32"/>
          <p:cNvPicPr preferRelativeResize="0"/>
          <p:nvPr/>
        </p:nvPicPr>
        <p:blipFill rotWithShape="1">
          <a:blip r:embed="rId3">
            <a:alphaModFix/>
          </a:blip>
          <a:srcRect l="7483" t="16410" r="12560" b="16113"/>
          <a:stretch/>
        </p:blipFill>
        <p:spPr>
          <a:xfrm>
            <a:off x="5714294" y="3270875"/>
            <a:ext cx="3169574" cy="90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3"/>
          <p:cNvSpPr txBox="1">
            <a:spLocks noGrp="1"/>
          </p:cNvSpPr>
          <p:nvPr>
            <p:ph type="subTitle" idx="2"/>
          </p:nvPr>
        </p:nvSpPr>
        <p:spPr>
          <a:xfrm>
            <a:off x="4629600" y="1467420"/>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Jemari memanfaatkan fitur chat &amp; video call sebagai metode konsultasi.</a:t>
            </a:r>
            <a:endParaRPr sz="1500"/>
          </a:p>
        </p:txBody>
      </p:sp>
      <p:sp>
        <p:nvSpPr>
          <p:cNvPr id="491" name="Google Shape;491;p33"/>
          <p:cNvSpPr txBox="1">
            <a:spLocks noGrp="1"/>
          </p:cNvSpPr>
          <p:nvPr>
            <p:ph type="subTitle" idx="4"/>
          </p:nvPr>
        </p:nvSpPr>
        <p:spPr>
          <a:xfrm>
            <a:off x="4629611" y="2726105"/>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Jemari menyediakan lingkungan yang aman &amp; terbuka untuk curhat/konsultasi.</a:t>
            </a:r>
            <a:endParaRPr sz="1500"/>
          </a:p>
        </p:txBody>
      </p:sp>
      <p:sp>
        <p:nvSpPr>
          <p:cNvPr id="492" name="Google Shape;492;p33"/>
          <p:cNvSpPr txBox="1">
            <a:spLocks noGrp="1"/>
          </p:cNvSpPr>
          <p:nvPr>
            <p:ph type="subTitle" idx="5"/>
          </p:nvPr>
        </p:nvSpPr>
        <p:spPr>
          <a:xfrm>
            <a:off x="4629601" y="4203605"/>
            <a:ext cx="29670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Jemari dapat diakses di mana &amp; kapan saja melalui internet.</a:t>
            </a:r>
            <a:endParaRPr sz="1500"/>
          </a:p>
        </p:txBody>
      </p:sp>
      <p:sp>
        <p:nvSpPr>
          <p:cNvPr id="493" name="Google Shape;493;p33"/>
          <p:cNvSpPr txBox="1">
            <a:spLocks noGrp="1"/>
          </p:cNvSpPr>
          <p:nvPr>
            <p:ph type="title"/>
          </p:nvPr>
        </p:nvSpPr>
        <p:spPr>
          <a:xfrm>
            <a:off x="618075"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Justifikasi Pendekatan</a:t>
            </a:r>
            <a:endParaRPr/>
          </a:p>
        </p:txBody>
      </p:sp>
      <p:sp>
        <p:nvSpPr>
          <p:cNvPr id="494" name="Google Shape;494;p33"/>
          <p:cNvSpPr txBox="1">
            <a:spLocks noGrp="1"/>
          </p:cNvSpPr>
          <p:nvPr>
            <p:ph type="subTitle" idx="1"/>
          </p:nvPr>
        </p:nvSpPr>
        <p:spPr>
          <a:xfrm>
            <a:off x="4629600" y="1017720"/>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Komunikasi Online</a:t>
            </a:r>
            <a:endParaRPr/>
          </a:p>
        </p:txBody>
      </p:sp>
      <p:sp>
        <p:nvSpPr>
          <p:cNvPr id="495" name="Google Shape;495;p33"/>
          <p:cNvSpPr txBox="1">
            <a:spLocks noGrp="1"/>
          </p:cNvSpPr>
          <p:nvPr>
            <p:ph type="subTitle" idx="6"/>
          </p:nvPr>
        </p:nvSpPr>
        <p:spPr>
          <a:xfrm>
            <a:off x="4629611" y="227640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Keamanan Privasi</a:t>
            </a:r>
            <a:endParaRPr/>
          </a:p>
        </p:txBody>
      </p:sp>
      <p:sp>
        <p:nvSpPr>
          <p:cNvPr id="496" name="Google Shape;496;p33"/>
          <p:cNvSpPr txBox="1">
            <a:spLocks noGrp="1"/>
          </p:cNvSpPr>
          <p:nvPr>
            <p:ph type="subTitle" idx="8"/>
          </p:nvPr>
        </p:nvSpPr>
        <p:spPr>
          <a:xfrm>
            <a:off x="4629599" y="3753905"/>
            <a:ext cx="2967000" cy="52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Aksesibilitas</a:t>
            </a:r>
            <a:endParaRPr/>
          </a:p>
        </p:txBody>
      </p:sp>
      <p:sp>
        <p:nvSpPr>
          <p:cNvPr id="497" name="Google Shape;497;p33"/>
          <p:cNvSpPr/>
          <p:nvPr/>
        </p:nvSpPr>
        <p:spPr>
          <a:xfrm>
            <a:off x="8075749" y="1477849"/>
            <a:ext cx="706291" cy="667707"/>
          </a:xfrm>
          <a:custGeom>
            <a:avLst/>
            <a:gdLst/>
            <a:ahLst/>
            <a:cxnLst/>
            <a:rect l="l" t="t" r="r" b="b"/>
            <a:pathLst>
              <a:path w="542258" h="512635" extrusionOk="0">
                <a:moveTo>
                  <a:pt x="542258" y="214979"/>
                </a:moveTo>
                <a:lnTo>
                  <a:pt x="389096" y="214979"/>
                </a:lnTo>
                <a:lnTo>
                  <a:pt x="424434" y="118586"/>
                </a:lnTo>
                <a:lnTo>
                  <a:pt x="342043" y="176022"/>
                </a:lnTo>
                <a:lnTo>
                  <a:pt x="294894" y="0"/>
                </a:lnTo>
                <a:lnTo>
                  <a:pt x="240030" y="176022"/>
                </a:lnTo>
                <a:lnTo>
                  <a:pt x="145828" y="89725"/>
                </a:lnTo>
                <a:lnTo>
                  <a:pt x="188976" y="183928"/>
                </a:lnTo>
                <a:lnTo>
                  <a:pt x="0" y="214979"/>
                </a:lnTo>
                <a:lnTo>
                  <a:pt x="200692" y="278130"/>
                </a:lnTo>
                <a:lnTo>
                  <a:pt x="145828" y="352711"/>
                </a:lnTo>
                <a:lnTo>
                  <a:pt x="240030" y="322231"/>
                </a:lnTo>
                <a:lnTo>
                  <a:pt x="263557" y="512636"/>
                </a:lnTo>
                <a:lnTo>
                  <a:pt x="342043" y="322231"/>
                </a:lnTo>
                <a:lnTo>
                  <a:pt x="440150" y="375095"/>
                </a:lnTo>
                <a:lnTo>
                  <a:pt x="391096" y="270224"/>
                </a:lnTo>
                <a:lnTo>
                  <a:pt x="542258" y="214979"/>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98" name="Google Shape;498;p33"/>
          <p:cNvPicPr preferRelativeResize="0"/>
          <p:nvPr/>
        </p:nvPicPr>
        <p:blipFill>
          <a:blip r:embed="rId3">
            <a:alphaModFix/>
          </a:blip>
          <a:stretch>
            <a:fillRect/>
          </a:stretch>
        </p:blipFill>
        <p:spPr>
          <a:xfrm>
            <a:off x="719988" y="1194475"/>
            <a:ext cx="1580083" cy="3511296"/>
          </a:xfrm>
          <a:prstGeom prst="rect">
            <a:avLst/>
          </a:prstGeom>
          <a:noFill/>
          <a:ln>
            <a:noFill/>
          </a:ln>
        </p:spPr>
      </p:pic>
      <p:pic>
        <p:nvPicPr>
          <p:cNvPr id="499" name="Google Shape;499;p33"/>
          <p:cNvPicPr preferRelativeResize="0"/>
          <p:nvPr/>
        </p:nvPicPr>
        <p:blipFill>
          <a:blip r:embed="rId4">
            <a:alphaModFix/>
          </a:blip>
          <a:stretch>
            <a:fillRect/>
          </a:stretch>
        </p:blipFill>
        <p:spPr>
          <a:xfrm>
            <a:off x="2570371" y="1194488"/>
            <a:ext cx="1580075" cy="3511278"/>
          </a:xfrm>
          <a:prstGeom prst="rect">
            <a:avLst/>
          </a:prstGeom>
          <a:noFill/>
          <a:ln>
            <a:noFill/>
          </a:ln>
        </p:spPr>
      </p:pic>
    </p:spTree>
  </p:cSld>
  <p:clrMapOvr>
    <a:masterClrMapping/>
  </p:clrMapOvr>
</p:sld>
</file>

<file path=ppt/theme/theme1.xml><?xml version="1.0" encoding="utf-8"?>
<a:theme xmlns:a="http://schemas.openxmlformats.org/drawingml/2006/main" name="Psychological Consequences of the Pandemic Case Report by Slidesgo">
  <a:themeElements>
    <a:clrScheme name="Simple Light">
      <a:dk1>
        <a:srgbClr val="2200C5"/>
      </a:dk1>
      <a:lt1>
        <a:srgbClr val="E8F5FD"/>
      </a:lt1>
      <a:dk2>
        <a:srgbClr val="66C3F9"/>
      </a:dk2>
      <a:lt2>
        <a:srgbClr val="AEFFCF"/>
      </a:lt2>
      <a:accent1>
        <a:srgbClr val="150077"/>
      </a:accent1>
      <a:accent2>
        <a:srgbClr val="FFFFFF"/>
      </a:accent2>
      <a:accent3>
        <a:srgbClr val="FFFFFF"/>
      </a:accent3>
      <a:accent4>
        <a:srgbClr val="FFFFFF"/>
      </a:accent4>
      <a:accent5>
        <a:srgbClr val="FFFFFF"/>
      </a:accent5>
      <a:accent6>
        <a:srgbClr val="FFFFFF"/>
      </a:accent6>
      <a:hlink>
        <a:srgbClr val="2200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582</Words>
  <Application>Microsoft Office PowerPoint</Application>
  <PresentationFormat>On-screen Show (16:9)</PresentationFormat>
  <Paragraphs>65</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Rubik Medium</vt:lpstr>
      <vt:lpstr>Raleway</vt:lpstr>
      <vt:lpstr>DM Sans</vt:lpstr>
      <vt:lpstr>DM Sans Black</vt:lpstr>
      <vt:lpstr>Calibri</vt:lpstr>
      <vt:lpstr>Arial</vt:lpstr>
      <vt:lpstr>Rubik</vt:lpstr>
      <vt:lpstr>Psychological Consequences of the Pandemic Case Report by Slidesgo</vt:lpstr>
      <vt:lpstr>Normalisasi Database Aplikasi</vt:lpstr>
      <vt:lpstr>Apa itu                    ?</vt:lpstr>
      <vt:lpstr>Latar Belakang </vt:lpstr>
      <vt:lpstr>SKENARIO</vt:lpstr>
      <vt:lpstr>Kasus Gangguan Jiwa (WHO, 2012)</vt:lpstr>
      <vt:lpstr>Kasus Bunuh Diri Akibat Gangguan Mental (WHO, 2019)</vt:lpstr>
      <vt:lpstr>Dampak Kurangnya Dukungan Sosial</vt:lpstr>
      <vt:lpstr>Justifikasi Pendekatan</vt:lpstr>
      <vt:lpstr>Justifikasi Pendekatan</vt:lpstr>
      <vt:lpstr>Methodology</vt:lpstr>
      <vt:lpstr>Methodology</vt:lpstr>
      <vt:lpstr>Evaluasi</vt:lpstr>
      <vt:lpstr>Evaluasi</vt:lpstr>
      <vt:lpstr>Conclusion</vt:lpstr>
      <vt:lpstr>Conclusion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Normalisasi Database Aplikasi</dc:title>
  <dc:creator>Kevyn Aprilyanto</dc:creator>
  <cp:lastModifiedBy>Kevyn Aprilyanto</cp:lastModifiedBy>
  <cp:revision>3</cp:revision>
  <dcterms:modified xsi:type="dcterms:W3CDTF">2023-12-16T04:32:58Z</dcterms:modified>
</cp:coreProperties>
</file>