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574"/>
  </p:normalViewPr>
  <p:slideViewPr>
    <p:cSldViewPr snapToGrid="0">
      <p:cViewPr varScale="1">
        <p:scale>
          <a:sx n="128" d="100"/>
          <a:sy n="128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FB4A-AEDF-9F6D-1542-B385525A3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E4479-EA69-F50E-5A37-A704DB00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3123-9983-8154-7CEC-88CBE409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4A7A-6B3C-1D80-02F2-34DEABB5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6032-DDE9-84DA-DE45-C88A1303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62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E66E-5A96-601F-B0BF-588AD917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77406-C252-8461-9CAD-930FA2AF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9469-9494-78EC-9CE8-A9C56AE7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EF93-240F-6D2C-E392-7B875102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2C7F-76A5-13CF-E32A-4692B8CE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765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B3C22-9DCA-1DB7-5B29-F64783DF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A5B7A-0588-3C3C-7B98-8B1C3C226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62B3-6E7F-FA5D-88C6-CFB2174D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D170-A74A-35BC-D62B-12733F07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1F8B-CEFD-BE23-3DE9-225B50F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45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CB27-3A27-DE0A-7DB1-06855C13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DEFE-9576-E6CD-DF75-09529560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ECE1-2F5F-AF98-1EB2-FC9AA59E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A7FA-CDCA-0D70-1AC0-03D24BCD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9DF4-3027-FC54-C650-E5DA23D4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284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FCFC-CE2E-86BD-42C4-5572098F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B281-7B0C-9B46-DD2C-583A89ED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A6B4-7F9C-3633-1ED6-ADD5D71D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91DA-7332-D6AE-B195-1C6BA25B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6410-2BF5-5F6C-753B-C4EDB998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29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F6F-28A5-FE1F-EFD7-0FBA2408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9454-B098-A039-1D9A-4A9C539F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CE191-15FE-DB59-65DD-4DE4F4A07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0430A-17B0-2839-1AB4-345C7A17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E5FEB-1A90-7B4D-AA37-25A8160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D1433-5EDE-37AA-B1F8-821D9EF7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7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4406-CDEF-C770-FAC8-3E602981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5F1A7-B816-C985-0330-18CCC585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89D30-1A27-03F0-784C-330438B0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BAC09-5431-2F2C-A31D-603C8167A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E068E-96C7-D40A-DC54-DEC2550E3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C0A0E-6B65-FD89-39B1-53180FCF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0941C-157A-65B0-E049-0C73C9EF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90665-293F-8165-D330-B9E32906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64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C0F6-B93D-DA81-86CB-4E02070C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463D9-7B24-6C4C-B1FE-8117EEB2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4982E-B8E7-5A51-A8F5-690013BA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30731-FCB2-8172-D397-354A27FB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35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52E59-CD84-C828-03FA-3EED7EFA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40DF-A7AB-7F9B-F768-EB43DF5F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64B76-30CE-BCBD-6F29-0BE6B513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51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A89E-93E9-C8FB-9F00-54BB3D42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0BD7-0530-A4A4-A2A3-DD9BB873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FF3C-42FD-EE18-251F-50A9E590F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FF656-89A9-BCA4-C607-62B1E34F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A3BDB-B4D5-6DDC-F207-55C9B229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6FC3A-8220-56EE-4BA3-8FDE06EC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619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6EE4-24AD-7FCA-9DE9-B5BC8DDB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54806-A2BA-243F-EA09-F7F97E20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D5AD2-DD5F-B7C6-D345-55C0B33C7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C621E-9BB2-99EC-CFBE-1CE4CAE9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F6D7-B02D-8218-307B-3C03349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BA3E-799E-75C5-BC6C-63DE186F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795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997C1-C6CC-B244-1C6C-4BB5091A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61DB2-9405-E744-0A0C-FAAC5B57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69F7-2EA8-702B-1613-023EC31B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CF34E-40BB-8740-A65A-ED4064269D39}" type="datetimeFigureOut">
              <a:rPr lang="en-IL" smtClean="0"/>
              <a:t>17/07/2024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029F-82D3-EBDD-3814-54D5A5C56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B030-7C8E-7A10-AFB4-FD79EAEB6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166A3-A4B5-C94D-981E-C9376423FF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84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D9E289-3B07-FB87-D4F5-333FB4FB459E}"/>
              </a:ext>
            </a:extLst>
          </p:cNvPr>
          <p:cNvSpPr/>
          <p:nvPr/>
        </p:nvSpPr>
        <p:spPr>
          <a:xfrm>
            <a:off x="2008691" y="2856613"/>
            <a:ext cx="1927654" cy="144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First Agent</a:t>
            </a:r>
          </a:p>
          <a:p>
            <a:pPr algn="ctr"/>
            <a:r>
              <a:rPr lang="en-IL" dirty="0"/>
              <a:t>Project_define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E1178D-32B9-F921-92F5-7B37DBDC0F13}"/>
              </a:ext>
            </a:extLst>
          </p:cNvPr>
          <p:cNvSpPr/>
          <p:nvPr/>
        </p:nvSpPr>
        <p:spPr>
          <a:xfrm>
            <a:off x="5816392" y="1063111"/>
            <a:ext cx="1264891" cy="103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IL" dirty="0"/>
              <a:t>unction _agent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B524A5-E6F4-8742-EB30-A020C01E82E9}"/>
              </a:ext>
            </a:extLst>
          </p:cNvPr>
          <p:cNvSpPr/>
          <p:nvPr/>
        </p:nvSpPr>
        <p:spPr>
          <a:xfrm>
            <a:off x="5816391" y="2390457"/>
            <a:ext cx="1264891" cy="103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IL" dirty="0"/>
              <a:t>unction _agent</a:t>
            </a:r>
          </a:p>
          <a:p>
            <a:pPr algn="ctr"/>
            <a:endParaRPr lang="en-IL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76F8A3-FAD6-873E-846F-7BFFC982F3FC}"/>
              </a:ext>
            </a:extLst>
          </p:cNvPr>
          <p:cNvSpPr/>
          <p:nvPr/>
        </p:nvSpPr>
        <p:spPr>
          <a:xfrm>
            <a:off x="5816390" y="3717803"/>
            <a:ext cx="1264891" cy="103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IL" dirty="0"/>
              <a:t>unction _agent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33CA87-2976-8907-E80D-0600A075AA8A}"/>
              </a:ext>
            </a:extLst>
          </p:cNvPr>
          <p:cNvSpPr/>
          <p:nvPr/>
        </p:nvSpPr>
        <p:spPr>
          <a:xfrm>
            <a:off x="5816390" y="5045149"/>
            <a:ext cx="1264891" cy="103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IL" dirty="0"/>
              <a:t>unction _agent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2BB83B-A484-4D03-2966-6003EE3C6070}"/>
              </a:ext>
            </a:extLst>
          </p:cNvPr>
          <p:cNvSpPr/>
          <p:nvPr/>
        </p:nvSpPr>
        <p:spPr>
          <a:xfrm>
            <a:off x="7564729" y="1095582"/>
            <a:ext cx="1654753" cy="103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r>
              <a:rPr lang="en-IL" dirty="0"/>
              <a:t> _agent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8502608-0D35-2BB2-0131-BC2583069671}"/>
              </a:ext>
            </a:extLst>
          </p:cNvPr>
          <p:cNvSpPr/>
          <p:nvPr/>
        </p:nvSpPr>
        <p:spPr>
          <a:xfrm>
            <a:off x="7536905" y="2390457"/>
            <a:ext cx="1654753" cy="103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r>
              <a:rPr lang="en-IL" dirty="0"/>
              <a:t> _agent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05E4863-6DAF-9C80-33AF-62E972F1F2FF}"/>
              </a:ext>
            </a:extLst>
          </p:cNvPr>
          <p:cNvSpPr/>
          <p:nvPr/>
        </p:nvSpPr>
        <p:spPr>
          <a:xfrm>
            <a:off x="7536904" y="3717802"/>
            <a:ext cx="1654753" cy="103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r>
              <a:rPr lang="en-IL" dirty="0"/>
              <a:t> _agent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CD2CF0-9727-9DB7-EEC0-B82BF3F5F503}"/>
              </a:ext>
            </a:extLst>
          </p:cNvPr>
          <p:cNvSpPr/>
          <p:nvPr/>
        </p:nvSpPr>
        <p:spPr>
          <a:xfrm>
            <a:off x="7536904" y="5045147"/>
            <a:ext cx="1654753" cy="103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r>
              <a:rPr lang="en-IL" dirty="0"/>
              <a:t> _agent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35C2AEB-F196-A845-BE5C-78F406B8FB4F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3757340" y="797561"/>
            <a:ext cx="1274230" cy="28438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1448AED-4D02-AED7-1DF9-8DAB01D8EDC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936345" y="2909729"/>
            <a:ext cx="1880046" cy="364955"/>
          </a:xfrm>
          <a:prstGeom prst="bentConnector3">
            <a:avLst>
              <a:gd name="adj1" fmla="val 75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36976A7-AB2F-0E9A-AE8D-72AE21B0749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70790" y="4179073"/>
            <a:ext cx="2945600" cy="1385348"/>
          </a:xfrm>
          <a:prstGeom prst="bentConnector3">
            <a:avLst>
              <a:gd name="adj1" fmla="val 45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5B49C7A-3B05-0E3F-EBD6-29BFB25B532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932780" y="3872119"/>
            <a:ext cx="1883610" cy="364956"/>
          </a:xfrm>
          <a:prstGeom prst="bentConnector3">
            <a:avLst>
              <a:gd name="adj1" fmla="val 82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2DDDB61-6F94-FABC-C131-B8EF2C0563A2}"/>
              </a:ext>
            </a:extLst>
          </p:cNvPr>
          <p:cNvSpPr/>
          <p:nvPr/>
        </p:nvSpPr>
        <p:spPr>
          <a:xfrm>
            <a:off x="3732028" y="1126763"/>
            <a:ext cx="1671371" cy="8948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IL" dirty="0"/>
              <a:t>laning_agent</a:t>
            </a:r>
          </a:p>
          <a:p>
            <a:pPr algn="ctr"/>
            <a:r>
              <a:rPr lang="en-IL" dirty="0"/>
              <a:t>RAG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A9E4262-2931-5C5A-3745-5BC92110678C}"/>
              </a:ext>
            </a:extLst>
          </p:cNvPr>
          <p:cNvSpPr/>
          <p:nvPr/>
        </p:nvSpPr>
        <p:spPr>
          <a:xfrm>
            <a:off x="4340044" y="2430798"/>
            <a:ext cx="1020724" cy="91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PAR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1315B9-2A3D-A9E7-48A7-326A235E9289}"/>
              </a:ext>
            </a:extLst>
          </p:cNvPr>
          <p:cNvSpPr/>
          <p:nvPr/>
        </p:nvSpPr>
        <p:spPr>
          <a:xfrm>
            <a:off x="4370766" y="3659802"/>
            <a:ext cx="1020724" cy="91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E6A700D-C33F-ABBD-BAFB-E6D8348DDAFE}"/>
              </a:ext>
            </a:extLst>
          </p:cNvPr>
          <p:cNvSpPr/>
          <p:nvPr/>
        </p:nvSpPr>
        <p:spPr>
          <a:xfrm>
            <a:off x="4370766" y="5101080"/>
            <a:ext cx="1020724" cy="91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PAR</a:t>
            </a:r>
          </a:p>
        </p:txBody>
      </p:sp>
      <p:sp>
        <p:nvSpPr>
          <p:cNvPr id="38" name="Vertical Scroll 37">
            <a:extLst>
              <a:ext uri="{FF2B5EF4-FFF2-40B4-BE49-F238E27FC236}">
                <a16:creationId xmlns:a16="http://schemas.microsoft.com/office/drawing/2014/main" id="{525ED1C5-8723-E7F7-E6C7-FDA42100A04C}"/>
              </a:ext>
            </a:extLst>
          </p:cNvPr>
          <p:cNvSpPr/>
          <p:nvPr/>
        </p:nvSpPr>
        <p:spPr>
          <a:xfrm>
            <a:off x="218878" y="666402"/>
            <a:ext cx="1927654" cy="1647564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  <a:p>
            <a:pPr algn="ctr"/>
            <a:r>
              <a:rPr lang="en-IL" dirty="0"/>
              <a:t>Prompt</a:t>
            </a:r>
          </a:p>
          <a:p>
            <a:pPr algn="ctr"/>
            <a:r>
              <a:rPr lang="en-US" dirty="0"/>
              <a:t>F</a:t>
            </a:r>
            <a:r>
              <a:rPr lang="en-IL" dirty="0"/>
              <a:t>or </a:t>
            </a:r>
          </a:p>
          <a:p>
            <a:pPr algn="ctr"/>
            <a:r>
              <a:rPr lang="en-US" dirty="0"/>
              <a:t>T</a:t>
            </a:r>
            <a:r>
              <a:rPr lang="en-IL" dirty="0"/>
              <a:t>ask </a:t>
            </a:r>
          </a:p>
          <a:p>
            <a:pPr algn="ctr"/>
            <a:r>
              <a:rPr lang="en-IL" dirty="0"/>
              <a:t>distribution</a:t>
            </a:r>
          </a:p>
          <a:p>
            <a:pPr algn="ctr"/>
            <a:endParaRPr lang="en-IL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A1973B3-CD3D-34AE-6632-201B6533DC87}"/>
              </a:ext>
            </a:extLst>
          </p:cNvPr>
          <p:cNvCxnSpPr>
            <a:stCxn id="38" idx="2"/>
            <a:endCxn id="4" idx="1"/>
          </p:cNvCxnSpPr>
          <p:nvPr/>
        </p:nvCxnSpPr>
        <p:spPr>
          <a:xfrm rot="16200000" flipH="1">
            <a:off x="962940" y="2533731"/>
            <a:ext cx="1265517" cy="8259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n 40">
            <a:extLst>
              <a:ext uri="{FF2B5EF4-FFF2-40B4-BE49-F238E27FC236}">
                <a16:creationId xmlns:a16="http://schemas.microsoft.com/office/drawing/2014/main" id="{887B7DF5-D2B9-8C4C-F014-82316BDE17CC}"/>
              </a:ext>
            </a:extLst>
          </p:cNvPr>
          <p:cNvSpPr/>
          <p:nvPr/>
        </p:nvSpPr>
        <p:spPr>
          <a:xfrm>
            <a:off x="2313299" y="162292"/>
            <a:ext cx="1318438" cy="78297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IL" dirty="0"/>
              <a:t>b_of_task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0261B75-0502-D4E1-0C5A-948BFBF9EEAE}"/>
              </a:ext>
            </a:extLst>
          </p:cNvPr>
          <p:cNvCxnSpPr>
            <a:stCxn id="9" idx="0"/>
          </p:cNvCxnSpPr>
          <p:nvPr/>
        </p:nvCxnSpPr>
        <p:spPr>
          <a:xfrm rot="16200000" flipH="1" flipV="1">
            <a:off x="7539393" y="637470"/>
            <a:ext cx="394602" cy="1310825"/>
          </a:xfrm>
          <a:prstGeom prst="bentConnector4">
            <a:avLst>
              <a:gd name="adj1" fmla="val -57932"/>
              <a:gd name="adj2" fmla="val 8155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2B9EDD6-080B-6118-3E38-092B93A6ADA3}"/>
              </a:ext>
            </a:extLst>
          </p:cNvPr>
          <p:cNvSpPr/>
          <p:nvPr/>
        </p:nvSpPr>
        <p:spPr>
          <a:xfrm>
            <a:off x="9645357" y="1309680"/>
            <a:ext cx="2211572" cy="6103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IL" dirty="0"/>
              <a:t>utput automation</a:t>
            </a:r>
          </a:p>
          <a:p>
            <a:pPr algn="ctr"/>
            <a:r>
              <a:rPr lang="en-US" dirty="0"/>
              <a:t>B</a:t>
            </a:r>
            <a:r>
              <a:rPr lang="en-IL" dirty="0"/>
              <a:t>uild step by step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B60560-9686-B326-02DA-95652F06E30C}"/>
              </a:ext>
            </a:extLst>
          </p:cNvPr>
          <p:cNvCxnSpPr>
            <a:stCxn id="9" idx="3"/>
            <a:endCxn id="46" idx="1"/>
          </p:cNvCxnSpPr>
          <p:nvPr/>
        </p:nvCxnSpPr>
        <p:spPr>
          <a:xfrm flipV="1">
            <a:off x="9219482" y="1614853"/>
            <a:ext cx="4258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n 51">
            <a:extLst>
              <a:ext uri="{FF2B5EF4-FFF2-40B4-BE49-F238E27FC236}">
                <a16:creationId xmlns:a16="http://schemas.microsoft.com/office/drawing/2014/main" id="{8741770E-9281-D8FD-5307-503E99CD579B}"/>
              </a:ext>
            </a:extLst>
          </p:cNvPr>
          <p:cNvSpPr/>
          <p:nvPr/>
        </p:nvSpPr>
        <p:spPr>
          <a:xfrm>
            <a:off x="3732028" y="717586"/>
            <a:ext cx="1671371" cy="59209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Research info + db</a:t>
            </a:r>
          </a:p>
        </p:txBody>
      </p:sp>
    </p:spTree>
    <p:extLst>
      <p:ext uri="{BB962C8B-B14F-4D97-AF65-F5344CB8AC3E}">
        <p14:creationId xmlns:p14="http://schemas.microsoft.com/office/powerpoint/2010/main" val="301609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n 40">
            <a:extLst>
              <a:ext uri="{FF2B5EF4-FFF2-40B4-BE49-F238E27FC236}">
                <a16:creationId xmlns:a16="http://schemas.microsoft.com/office/drawing/2014/main" id="{887B7DF5-D2B9-8C4C-F014-82316BDE17CC}"/>
              </a:ext>
            </a:extLst>
          </p:cNvPr>
          <p:cNvSpPr/>
          <p:nvPr/>
        </p:nvSpPr>
        <p:spPr>
          <a:xfrm>
            <a:off x="323715" y="500755"/>
            <a:ext cx="1760459" cy="161854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IL" dirty="0"/>
              <a:t>b_of_task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C5BD5-2135-B90C-3361-8A2118F080FF}"/>
              </a:ext>
            </a:extLst>
          </p:cNvPr>
          <p:cNvSpPr/>
          <p:nvPr/>
        </p:nvSpPr>
        <p:spPr>
          <a:xfrm>
            <a:off x="2677890" y="500755"/>
            <a:ext cx="7961277" cy="1618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IL" dirty="0"/>
              <a:t>roject_description, planing, number_of_workers, etc etc , success , </a:t>
            </a:r>
          </a:p>
          <a:p>
            <a:pPr algn="ctr"/>
            <a:endParaRPr lang="en-IL" dirty="0"/>
          </a:p>
          <a:p>
            <a:pPr algn="ctr"/>
            <a:endParaRPr lang="en-IL" dirty="0"/>
          </a:p>
          <a:p>
            <a:pPr algn="ctr"/>
            <a:endParaRPr lang="en-IL" dirty="0"/>
          </a:p>
          <a:p>
            <a:pPr algn="ctr"/>
            <a:r>
              <a:rPr lang="en-IL" dirty="0"/>
              <a:t>… </a:t>
            </a:r>
          </a:p>
        </p:txBody>
      </p:sp>
      <p:sp>
        <p:nvSpPr>
          <p:cNvPr id="3" name="Vertical Scroll 2">
            <a:extLst>
              <a:ext uri="{FF2B5EF4-FFF2-40B4-BE49-F238E27FC236}">
                <a16:creationId xmlns:a16="http://schemas.microsoft.com/office/drawing/2014/main" id="{22E4B994-C69C-AC08-A56A-23AA13C1F127}"/>
              </a:ext>
            </a:extLst>
          </p:cNvPr>
          <p:cNvSpPr/>
          <p:nvPr/>
        </p:nvSpPr>
        <p:spPr>
          <a:xfrm>
            <a:off x="3929449" y="3076832"/>
            <a:ext cx="2607275" cy="302740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Vertical Scroll 9">
            <a:extLst>
              <a:ext uri="{FF2B5EF4-FFF2-40B4-BE49-F238E27FC236}">
                <a16:creationId xmlns:a16="http://schemas.microsoft.com/office/drawing/2014/main" id="{33097C88-B53D-C14B-3002-2DC99688457E}"/>
              </a:ext>
            </a:extLst>
          </p:cNvPr>
          <p:cNvSpPr/>
          <p:nvPr/>
        </p:nvSpPr>
        <p:spPr>
          <a:xfrm>
            <a:off x="4416700" y="3266420"/>
            <a:ext cx="2607275" cy="302740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RESEARCH ON </a:t>
            </a:r>
          </a:p>
          <a:p>
            <a:pPr algn="ctr"/>
            <a:r>
              <a:rPr lang="en-IL" dirty="0"/>
              <a:t>BEST TOOLS TO USE</a:t>
            </a:r>
          </a:p>
        </p:txBody>
      </p:sp>
      <p:sp>
        <p:nvSpPr>
          <p:cNvPr id="14" name="Vertical Scroll 13">
            <a:extLst>
              <a:ext uri="{FF2B5EF4-FFF2-40B4-BE49-F238E27FC236}">
                <a16:creationId xmlns:a16="http://schemas.microsoft.com/office/drawing/2014/main" id="{396B7E83-7B34-F15A-8B9A-01449051BBB1}"/>
              </a:ext>
            </a:extLst>
          </p:cNvPr>
          <p:cNvSpPr/>
          <p:nvPr/>
        </p:nvSpPr>
        <p:spPr>
          <a:xfrm>
            <a:off x="5114016" y="3504952"/>
            <a:ext cx="2607275" cy="302740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RESEARCH ON </a:t>
            </a:r>
          </a:p>
          <a:p>
            <a:pPr algn="ctr"/>
            <a:r>
              <a:rPr lang="en-IL" dirty="0"/>
              <a:t>SCHEDULE DEV</a:t>
            </a:r>
          </a:p>
        </p:txBody>
      </p:sp>
    </p:spTree>
    <p:extLst>
      <p:ext uri="{BB962C8B-B14F-4D97-AF65-F5344CB8AC3E}">
        <p14:creationId xmlns:p14="http://schemas.microsoft.com/office/powerpoint/2010/main" val="286706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100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Kevyn Kranceblum</dc:creator>
  <cp:lastModifiedBy>Kevyn Kranceblum</cp:lastModifiedBy>
  <cp:revision>1</cp:revision>
  <dcterms:created xsi:type="dcterms:W3CDTF">2024-07-17T12:22:48Z</dcterms:created>
  <dcterms:modified xsi:type="dcterms:W3CDTF">2024-07-19T07:00:42Z</dcterms:modified>
</cp:coreProperties>
</file>