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744f070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744f070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0744f0705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0744f0705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0744f070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0744f070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744f07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744f07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744f07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744f07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744f07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744f07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744f070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744f070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744f070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744f070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744f070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744f07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744f070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744f070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744f070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744f070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>
                <a:solidFill>
                  <a:srgbClr val="1F1B13"/>
                </a:solidFill>
                <a:highlight>
                  <a:srgbClr val="FFFFFF"/>
                </a:highlight>
              </a:rPr>
              <a:t>Life Insurance Sales</a:t>
            </a:r>
            <a:endParaRPr sz="1200">
              <a:solidFill>
                <a:srgbClr val="1F1B1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291300" y="3933275"/>
            <a:ext cx="28527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Done by: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Kewal Kumar Singh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216125" y="0"/>
            <a:ext cx="8616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</a:rPr>
              <a:t>3. Decision Tree Regression:</a:t>
            </a:r>
            <a:endParaRPr b="1"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Captures non-linear patterns and interactions between features.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Easy to visualize and explain to business stakeholders.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Useful for identifying important decision points like "Sum Assured".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50">
                <a:solidFill>
                  <a:schemeClr val="dk1"/>
                </a:solidFill>
              </a:rPr>
              <a:t>4</a:t>
            </a:r>
            <a:r>
              <a:rPr b="1" lang="en" sz="2850">
                <a:solidFill>
                  <a:schemeClr val="dk1"/>
                </a:solidFill>
              </a:rPr>
              <a:t>. KNN Regression:</a:t>
            </a:r>
            <a:endParaRPr b="1"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Non-parametric model, good for local pattern recognition.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Useful when similar agents/customers yield similar outcomes.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Simple, yet effective for certain types of data clusters.</a:t>
            </a:r>
            <a:endParaRPr sz="28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solidFill>
                  <a:schemeClr val="dk1"/>
                </a:solidFill>
              </a:rPr>
              <a:t>5. Random Forest Regression:</a:t>
            </a:r>
            <a:endParaRPr b="1"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An ensemble of decision trees → more robust &amp; accurate.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Reduces overfitting and handles high-dimensional data well.</a:t>
            </a:r>
            <a:endParaRPr sz="2850">
              <a:solidFill>
                <a:schemeClr val="dk1"/>
              </a:solidFill>
            </a:endParaRPr>
          </a:p>
          <a:p>
            <a:pPr indent="-3552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50">
                <a:solidFill>
                  <a:schemeClr val="dk1"/>
                </a:solidFill>
              </a:rPr>
              <a:t>Gives feature importance, aiding business insights.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92825" y="9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Insights</a:t>
            </a:r>
            <a:endParaRPr b="1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08050" y="671950"/>
            <a:ext cx="8724300" cy="4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 Sum Assured is the Key Factor: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Agents selling high-value policies earn significantly higher bonuses.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Target VP-Level Customers: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Customers with VP designation buy more and higher-value policies.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Customer Tenure (8–20 Years):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Majority of valuable clients fall in this range.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Monthly Income Matters: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Higher income leads to higher policy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High vs Low Performing Agents: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High performers deal with high-income, long-tenured clients and close higher sum assured policies.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5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Recommendations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75650" y="576300"/>
            <a:ext cx="8990100" cy="4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For High-Performing Agents: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Launch incentive-based contests with specific Sum Assured targets.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Offer rewards such as high-end gadgets, exotic vacation packages, and bonus perks.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Maintain motivation through consistent recognition and performance-linked benefits.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For Low-Performing Agents: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Implement personalized upskilling and training programs.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 feedback mechanisms to identify gaps in targeting and conversion.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Focus training on selling high-value policies and engaging optimal customer segments (e.g., high income, tenure 8–20 years).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Additional Data for Enhanced Insights</a:t>
            </a:r>
            <a:r>
              <a:rPr b="1" lang="en" sz="1500">
                <a:solidFill>
                  <a:schemeClr val="dk1"/>
                </a:solidFill>
              </a:rPr>
              <a:t>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Premium Amount Collected</a:t>
            </a:r>
            <a:r>
              <a:rPr lang="en" sz="1500">
                <a:solidFill>
                  <a:schemeClr val="dk1"/>
                </a:solidFill>
              </a:rPr>
              <a:t> – directly aligns with agent bonus and financial impact.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Geographic Region</a:t>
            </a:r>
            <a:r>
              <a:rPr lang="en" sz="1500">
                <a:solidFill>
                  <a:schemeClr val="dk1"/>
                </a:solidFill>
              </a:rPr>
              <a:t> – helps segment customers beyond general zones (East, West, etc.).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Agent ID</a:t>
            </a:r>
            <a:r>
              <a:rPr lang="en" sz="1500">
                <a:solidFill>
                  <a:schemeClr val="dk1"/>
                </a:solidFill>
              </a:rPr>
              <a:t> – allows performance tracking and targeted intervention at the individual agent level.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 We Are Trying to Solve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3544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Predict agent bonus accurately using available performance data.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predictions to drive agent engagement strategies and reward systems.</a:t>
            </a:r>
            <a:endParaRPr sz="2400"/>
          </a:p>
        </p:txBody>
      </p:sp>
      <p:sp>
        <p:nvSpPr>
          <p:cNvPr id="63" name="Google Shape;63;p14"/>
          <p:cNvSpPr txBox="1"/>
          <p:nvPr/>
        </p:nvSpPr>
        <p:spPr>
          <a:xfrm>
            <a:off x="2031475" y="2733825"/>
            <a:ext cx="622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57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144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Limited data attributes (e.g., no direct premium value or exact policy details).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Data imbalance across regions and customer demographics.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Categorical variables requiring transformation for modeling.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Assumes past patterns will continue into future behavior.</a:t>
            </a:r>
            <a:br>
              <a:rPr b="1" lang="en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8323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Develop a predictive model using historical agent and customer data.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Analyze key performance indicators affecting agent bonus.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Focus only on available dataset without external data sources.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Apply machine learning models (Linear, Tree-based, KNN, etc.) for comparison.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6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3452225"/>
            <a:ext cx="88323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Build a model to predict agent bonuses effectively.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top bonus-impacting features (e.g., Sum Assured, Monthly Income).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Provide actionable insights for training and reward programs.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EXPLORATORY DATA ANALYSIS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1"/>
                </a:solidFill>
              </a:rPr>
              <a:t>Univariate Analysis:</a:t>
            </a:r>
            <a:endParaRPr b="1"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Most variables are positively skewed (e.g., AgentBonus, Age, CustTenure, MonthlyIncome).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Bimodal patterns seen in MonthlyIncome, LastMonthCalls.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AgentBonus concentrated between 2000–6000; SumAssured typically under 10L.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000">
                <a:solidFill>
                  <a:schemeClr val="dk1"/>
                </a:solidFill>
              </a:rPr>
              <a:t>Bivariate &amp; Correlation Analysis:</a:t>
            </a:r>
            <a:endParaRPr b="1"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SumAssured has strongest positive correlation with AgentBonus.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Other influential variables: MonthlyIncome, CustTenure, Age, ExistingPolicyTenure.</a:t>
            </a:r>
            <a:endParaRPr sz="8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8000">
                <a:solidFill>
                  <a:schemeClr val="dk1"/>
                </a:solidFill>
              </a:rPr>
              <a:t>Higher income/tenure/assured sum → higher agent bonus.</a:t>
            </a:r>
            <a:endParaRPr sz="8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100" y="0"/>
            <a:ext cx="57318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18850" y="86450"/>
            <a:ext cx="87135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Missing Value Treatment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Mean imputation for SumAssured, MonthlyIncome.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Median imputation for Age, CustTenure, PolicyTenure, etc.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Outlier Handling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Applied IQR-based capping (5th and 95th percentile).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Reduced model distortion by removing extreme skew.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Data Imbalance Issues</a:t>
            </a:r>
            <a:r>
              <a:rPr lang="en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More people are minors (&lt;18 yrs).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Zones underrepresented in East &amp; South.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Acquisition channels dominated by Agents.</a:t>
            </a:r>
            <a:endParaRPr sz="2800">
              <a:solidFill>
                <a:schemeClr val="dk1"/>
              </a:solidFill>
            </a:endParaRPr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800">
                <a:solidFill>
                  <a:schemeClr val="dk1"/>
                </a:solidFill>
              </a:rPr>
              <a:t>Payment modes mostly Yearly &amp; Half-Yearly.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Modelling Approach Used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B5AB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" y="933000"/>
            <a:ext cx="7455924" cy="4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02075"/>
            <a:ext cx="86868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/>
              <a:t>Modelling Approach Used and Why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1.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K-Means Clustering (Unsupervised):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Not a prediction model, but used to segment agents or customers.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Helps identify groups like high vs. low performers, or customer income clusters.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Supports targeted strategies and bonus planning.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2. Linear Regression: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Baseline model to understand linear relationships.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Helps interpret which features most influence Agent Bonus.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Quick to implement and explainable.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