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94649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C741-1926-824A-B40D-B51B8D1FAFC2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CF2B-3D4B-EE43-BE25-98B99B0FC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400F585-464E-474F-BBB1-41D67F2E07BD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8D4-EEA9-DF4D-9B0F-3DC1BD93F8DB}" type="datetime1">
              <a:rPr lang="en-GB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FA19-3DC3-B045-BC1D-836C476AD037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0EC-DC29-9043-85D6-AA694966ED52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EEDC-C9C4-2D4A-9166-1D85A48DA1C9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6818-D309-3140-AF8D-A142BB481BF2}" type="datetime1">
              <a:rPr lang="en-GB" smtClean="0"/>
              <a:t>07/06/2023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D60A-EAD5-984C-B4EA-DF73B5A33030}" type="datetime1">
              <a:rPr lang="en-GB" smtClean="0"/>
              <a:t>07/06/2023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F7F-68FF-254A-9077-7E91DCFC7EAF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D50E-2FBB-4044-9A94-9AE52840FD62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D648-B0C4-884A-AB79-343598E0D93B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0BD7-44CA-C145-AD5D-29272D70EC13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DD0-8BCE-AC4C-91A9-96C02AB5D87D}" type="datetime1">
              <a:rPr lang="en-GB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5B8F-BACE-D847-89D8-7CCF65F53E7D}" type="datetime1">
              <a:rPr lang="en-GB" smtClean="0"/>
              <a:t>07/06/2023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CEA-A30D-8B4D-9CA7-EF0A6CEA4EDF}" type="datetime1">
              <a:rPr lang="en-GB" smtClean="0"/>
              <a:t>07/06/2023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BBD3-01A6-CB47-9CD8-9B02F5CC88B6}" type="datetime1">
              <a:rPr lang="en-GB" smtClean="0"/>
              <a:t>07/06/2023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D49-CF0A-A049-9810-AA43228D0E57}" type="datetime1">
              <a:rPr lang="en-GB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428-C01C-2546-80EE-77EFAD6AA59D}" type="datetime1">
              <a:rPr lang="en-GB" smtClean="0"/>
              <a:t>07/06/2023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1A595F-9187-8E4A-8D59-A30B16DBAD97}" type="datetime1">
              <a:rPr lang="en-GB" smtClean="0"/>
              <a:t>07/06/2023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4FB3937-F2F7-5846-8DC5-584CC162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7F33-3416-A123-674A-E84E12678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Chat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D1B14-5250-310C-78A4-D7F544ED8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Kewan</a:t>
            </a:r>
            <a:r>
              <a:rPr lang="en-US" dirty="0"/>
              <a:t> </a:t>
            </a:r>
            <a:r>
              <a:rPr lang="en-US" dirty="0" err="1"/>
              <a:t>Sulaiman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09E8-B59A-463D-DB46-2D832AEF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42F7-16E7-5275-A92F-4C013E27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21924"/>
            <a:ext cx="8952540" cy="3746157"/>
          </a:xfrm>
        </p:spPr>
        <p:txBody>
          <a:bodyPr>
            <a:normAutofit/>
          </a:bodyPr>
          <a:lstStyle/>
          <a:p>
            <a:r>
              <a:rPr lang="en-US" sz="2800" dirty="0"/>
              <a:t>Chat Room with socket programming</a:t>
            </a:r>
          </a:p>
          <a:p>
            <a:r>
              <a:rPr lang="en-US" sz="2800" dirty="0"/>
              <a:t>Public/Private Messaging</a:t>
            </a:r>
          </a:p>
          <a:p>
            <a:r>
              <a:rPr lang="en-US" sz="2800" dirty="0"/>
              <a:t>GUI for client apps.</a:t>
            </a:r>
          </a:p>
          <a:p>
            <a:r>
              <a:rPr lang="en-US" sz="2800" dirty="0"/>
              <a:t>Database for storing members information.</a:t>
            </a:r>
          </a:p>
          <a:p>
            <a:r>
              <a:rPr lang="en-US" sz="2800" dirty="0"/>
              <a:t>Encryption/Decryption member passwords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F781-9DEC-FF48-EA7B-23E9B1A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5EE5-1E9B-7378-F1B9-3430BEA3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04D4-EB07-65E4-72BC-E9EE6F0D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86000"/>
            <a:ext cx="10225620" cy="4188940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Tools &amp; Libraries</a:t>
            </a:r>
          </a:p>
          <a:p>
            <a:r>
              <a:rPr lang="en-US" sz="3200" dirty="0"/>
              <a:t>Features</a:t>
            </a:r>
          </a:p>
          <a:p>
            <a:r>
              <a:rPr lang="en-US" sz="3200" dirty="0"/>
              <a:t>System Design</a:t>
            </a:r>
          </a:p>
          <a:p>
            <a:r>
              <a:rPr lang="en-US" sz="3200" dirty="0"/>
              <a:t>Outputs</a:t>
            </a:r>
          </a:p>
          <a:p>
            <a:r>
              <a:rPr lang="en-US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7CF9-8805-1F06-49BA-A0FC3A7C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B29-B25F-C942-9D66-5D3BED2A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A599-46A0-7290-9378-645EC9ED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1651"/>
            <a:ext cx="1041097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Socket programming is a technique that allows communication between two computers over a network using sockets.</a:t>
            </a:r>
          </a:p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It enabling data transmission and connection establishment.</a:t>
            </a:r>
          </a:p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A socket chat room is a real-time communication program where users can exchange messages and interact with each other using socket programming.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8713-C4F5-E6F4-7667-0878271B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A54-C5B1-5A25-5A18-087C9440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D121-90CD-5030-8A09-984F65A0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761412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Programming Language : Python</a:t>
            </a:r>
          </a:p>
          <a:p>
            <a:r>
              <a:rPr lang="en-US" sz="2400" dirty="0"/>
              <a:t>IDE : Visual Studio Code</a:t>
            </a:r>
          </a:p>
          <a:p>
            <a:r>
              <a:rPr lang="en-US" sz="2400" dirty="0"/>
              <a:t>Libraries : </a:t>
            </a:r>
          </a:p>
          <a:p>
            <a:pPr lvl="1"/>
            <a:r>
              <a:rPr lang="en-US" sz="2000" dirty="0"/>
              <a:t>Socket : for creating socket</a:t>
            </a:r>
          </a:p>
          <a:p>
            <a:pPr lvl="1"/>
            <a:r>
              <a:rPr lang="en-US" sz="2000" dirty="0"/>
              <a:t>Thread: for threads</a:t>
            </a:r>
          </a:p>
          <a:p>
            <a:pPr lvl="1"/>
            <a:r>
              <a:rPr lang="en-US" sz="2000" dirty="0"/>
              <a:t>Sqlite3 : as a database for storing users </a:t>
            </a:r>
          </a:p>
          <a:p>
            <a:pPr lvl="1"/>
            <a:r>
              <a:rPr lang="en-US" sz="2000" dirty="0" err="1"/>
              <a:t>Hashlib</a:t>
            </a:r>
            <a:r>
              <a:rPr lang="en-US" sz="2000" dirty="0"/>
              <a:t> : Encryption/Decryption user passwords</a:t>
            </a:r>
          </a:p>
          <a:p>
            <a:pPr lvl="1"/>
            <a:r>
              <a:rPr lang="en-US" sz="2000" dirty="0"/>
              <a:t>Tinker: as GUI library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8092-31CE-D11E-245A-32D47E9F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FB13-00D3-A9A6-5E10-B5A26517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2785-A544-9AE0-1348-1BD43F33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3708"/>
            <a:ext cx="9200007" cy="3536092"/>
          </a:xfrm>
        </p:spPr>
        <p:txBody>
          <a:bodyPr>
            <a:normAutofit/>
          </a:bodyPr>
          <a:lstStyle/>
          <a:p>
            <a:r>
              <a:rPr lang="en-US" sz="2400" dirty="0"/>
              <a:t>Sign in /Sign up for users want to join the chatroom</a:t>
            </a:r>
          </a:p>
          <a:p>
            <a:r>
              <a:rPr lang="en-US" sz="2400" dirty="0"/>
              <a:t>Database for storing users information</a:t>
            </a:r>
          </a:p>
          <a:p>
            <a:r>
              <a:rPr lang="en-US" sz="2400" dirty="0"/>
              <a:t>Messaging to chat room members(Broadcast messaging).</a:t>
            </a:r>
          </a:p>
          <a:p>
            <a:r>
              <a:rPr lang="en-US" sz="2400" dirty="0"/>
              <a:t>Private message to specific chat members.</a:t>
            </a:r>
          </a:p>
          <a:p>
            <a:r>
              <a:rPr lang="en-US" sz="2400" dirty="0"/>
              <a:t>Encryption/Decryption users password.</a:t>
            </a:r>
          </a:p>
          <a:p>
            <a:r>
              <a:rPr lang="en-US" sz="2400" dirty="0"/>
              <a:t>Graphic user interface for client app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A2C9-9B55-E9A1-0E66-90AEDDD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21E9-256A-D092-73DD-7DEDE010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84710-ABE7-4900-27A5-0BBBBE8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6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7787E9-86E8-CD91-D0BE-B799D5C18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r="16045" b="4555"/>
          <a:stretch/>
        </p:blipFill>
        <p:spPr bwMode="auto">
          <a:xfrm>
            <a:off x="2399549" y="2847779"/>
            <a:ext cx="80163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D81E3A-565B-7746-AEF3-536BCD629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01" y="2466863"/>
            <a:ext cx="801635" cy="8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1CCE5D-1310-FA5E-D3CE-215896FAC9D2}"/>
              </a:ext>
            </a:extLst>
          </p:cNvPr>
          <p:cNvSpPr txBox="1"/>
          <p:nvPr/>
        </p:nvSpPr>
        <p:spPr>
          <a:xfrm>
            <a:off x="2424224" y="2508806"/>
            <a:ext cx="81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690C-01B9-AB63-D0E7-E7AD834C29D4}"/>
              </a:ext>
            </a:extLst>
          </p:cNvPr>
          <p:cNvSpPr txBox="1"/>
          <p:nvPr/>
        </p:nvSpPr>
        <p:spPr>
          <a:xfrm>
            <a:off x="8174142" y="3259723"/>
            <a:ext cx="104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8C2ED-0D1E-72DE-9798-09165C448674}"/>
              </a:ext>
            </a:extLst>
          </p:cNvPr>
          <p:cNvSpPr/>
          <p:nvPr/>
        </p:nvSpPr>
        <p:spPr>
          <a:xfrm>
            <a:off x="8043861" y="2381279"/>
            <a:ext cx="1114426" cy="116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B7A06CCD-00E3-BFB4-F7E8-B8DE7DB3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32" y="3769225"/>
            <a:ext cx="801635" cy="8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7959B7-BFC9-93EF-E30A-EBA88CC631B6}"/>
              </a:ext>
            </a:extLst>
          </p:cNvPr>
          <p:cNvSpPr txBox="1"/>
          <p:nvPr/>
        </p:nvSpPr>
        <p:spPr>
          <a:xfrm>
            <a:off x="8113577" y="4561400"/>
            <a:ext cx="89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FE5B2-92F6-FE5C-5213-928D6027A096}"/>
              </a:ext>
            </a:extLst>
          </p:cNvPr>
          <p:cNvSpPr/>
          <p:nvPr/>
        </p:nvSpPr>
        <p:spPr>
          <a:xfrm>
            <a:off x="8047092" y="3683641"/>
            <a:ext cx="1114426" cy="116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1300A1BE-C819-94AD-ADEE-641ACB37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74" y="5591525"/>
            <a:ext cx="801635" cy="8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CEAAFCE-DF8B-0E4A-0592-DF3C7AA52C20}"/>
              </a:ext>
            </a:extLst>
          </p:cNvPr>
          <p:cNvSpPr/>
          <p:nvPr/>
        </p:nvSpPr>
        <p:spPr>
          <a:xfrm>
            <a:off x="8036034" y="5505941"/>
            <a:ext cx="1114426" cy="116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73C269-10F0-B8A9-FBEA-0D74002A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59" y="5220906"/>
            <a:ext cx="969057" cy="969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1771C4-1BE1-4901-6814-987FDC6DE5F9}"/>
              </a:ext>
            </a:extLst>
          </p:cNvPr>
          <p:cNvSpPr txBox="1"/>
          <p:nvPr/>
        </p:nvSpPr>
        <p:spPr>
          <a:xfrm>
            <a:off x="1968559" y="6125019"/>
            <a:ext cx="127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Database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8D162D-EEBD-5302-BAE4-F5E67EB6776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14699" y="2962290"/>
            <a:ext cx="4729162" cy="2466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013961-6735-38B0-FA7A-6E65A59DADBD}"/>
              </a:ext>
            </a:extLst>
          </p:cNvPr>
          <p:cNvSpPr txBox="1"/>
          <p:nvPr/>
        </p:nvSpPr>
        <p:spPr>
          <a:xfrm>
            <a:off x="4715769" y="2581334"/>
            <a:ext cx="214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Request/Response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E195FA-1BD5-D229-FEE1-780DB7CEDF30}"/>
              </a:ext>
            </a:extLst>
          </p:cNvPr>
          <p:cNvSpPr/>
          <p:nvPr/>
        </p:nvSpPr>
        <p:spPr>
          <a:xfrm>
            <a:off x="1968559" y="5091445"/>
            <a:ext cx="969057" cy="133434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F62787A-EE6D-70B6-6DED-EFC5F01D34BE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 flipV="1">
            <a:off x="2098555" y="3526255"/>
            <a:ext cx="300994" cy="2271833"/>
          </a:xfrm>
          <a:prstGeom prst="curvedConnector3">
            <a:avLst>
              <a:gd name="adj1" fmla="val 175948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27D7AD-C4CF-4923-AD25-D2FB5337C9DA}"/>
              </a:ext>
            </a:extLst>
          </p:cNvPr>
          <p:cNvCxnSpPr>
            <a:cxnSpLocks/>
          </p:cNvCxnSpPr>
          <p:nvPr/>
        </p:nvCxnSpPr>
        <p:spPr>
          <a:xfrm flipH="1" flipV="1">
            <a:off x="3287012" y="3769225"/>
            <a:ext cx="4770289" cy="158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DF31B8-C290-51C1-0C90-87B8A2E65D98}"/>
              </a:ext>
            </a:extLst>
          </p:cNvPr>
          <p:cNvSpPr txBox="1"/>
          <p:nvPr/>
        </p:nvSpPr>
        <p:spPr>
          <a:xfrm rot="5930533" flipV="1">
            <a:off x="1268686" y="4180904"/>
            <a:ext cx="15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Create/Read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79464-3B0C-432C-E813-F0DC7A40B282}"/>
              </a:ext>
            </a:extLst>
          </p:cNvPr>
          <p:cNvCxnSpPr>
            <a:cxnSpLocks/>
          </p:cNvCxnSpPr>
          <p:nvPr/>
        </p:nvCxnSpPr>
        <p:spPr>
          <a:xfrm flipH="1" flipV="1">
            <a:off x="3314699" y="4187581"/>
            <a:ext cx="4721335" cy="14039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C5F06D-2B00-9F06-B68D-EF51C5F107DA}"/>
              </a:ext>
            </a:extLst>
          </p:cNvPr>
          <p:cNvSpPr txBox="1"/>
          <p:nvPr/>
        </p:nvSpPr>
        <p:spPr>
          <a:xfrm rot="1344476">
            <a:off x="5268586" y="4667688"/>
            <a:ext cx="214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Request/Response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19094-6137-00AD-674A-EEA7D2651571}"/>
              </a:ext>
            </a:extLst>
          </p:cNvPr>
          <p:cNvSpPr txBox="1"/>
          <p:nvPr/>
        </p:nvSpPr>
        <p:spPr>
          <a:xfrm>
            <a:off x="4793087" y="3465408"/>
            <a:ext cx="214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Request/Response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D7E3F4-E8EA-B939-BCF4-D66F076E06A3}"/>
              </a:ext>
            </a:extLst>
          </p:cNvPr>
          <p:cNvSpPr/>
          <p:nvPr/>
        </p:nvSpPr>
        <p:spPr>
          <a:xfrm>
            <a:off x="8501059" y="4929215"/>
            <a:ext cx="128591" cy="162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9CF8AF-D689-F689-1A76-7DE4442250D8}"/>
              </a:ext>
            </a:extLst>
          </p:cNvPr>
          <p:cNvSpPr/>
          <p:nvPr/>
        </p:nvSpPr>
        <p:spPr>
          <a:xfrm>
            <a:off x="8510583" y="5124479"/>
            <a:ext cx="128591" cy="162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AB3389-45BA-ADA6-9484-AD25F0E35336}"/>
              </a:ext>
            </a:extLst>
          </p:cNvPr>
          <p:cNvSpPr/>
          <p:nvPr/>
        </p:nvSpPr>
        <p:spPr>
          <a:xfrm>
            <a:off x="8510584" y="5310223"/>
            <a:ext cx="128591" cy="162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36F91A-ADF0-5AB0-3B15-22E8A807F77B}"/>
              </a:ext>
            </a:extLst>
          </p:cNvPr>
          <p:cNvSpPr txBox="1"/>
          <p:nvPr/>
        </p:nvSpPr>
        <p:spPr>
          <a:xfrm>
            <a:off x="8104685" y="6350817"/>
            <a:ext cx="89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Client-N</a:t>
            </a:r>
          </a:p>
        </p:txBody>
      </p:sp>
      <p:sp>
        <p:nvSpPr>
          <p:cNvPr id="49" name="Round Same-side Corner of Rectangle 48">
            <a:extLst>
              <a:ext uri="{FF2B5EF4-FFF2-40B4-BE49-F238E27FC236}">
                <a16:creationId xmlns:a16="http://schemas.microsoft.com/office/drawing/2014/main" id="{E63BC51D-9B1B-C47E-7392-DEC3FB694387}"/>
              </a:ext>
            </a:extLst>
          </p:cNvPr>
          <p:cNvSpPr/>
          <p:nvPr/>
        </p:nvSpPr>
        <p:spPr>
          <a:xfrm>
            <a:off x="2399549" y="2574956"/>
            <a:ext cx="1045145" cy="1902599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791-2FAC-1B7D-6BA8-770B604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-Login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498E2-9109-872F-7A90-B6774101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" r="2147" b="2563"/>
          <a:stretch/>
        </p:blipFill>
        <p:spPr>
          <a:xfrm>
            <a:off x="407772" y="3064798"/>
            <a:ext cx="3768811" cy="2356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95C2F-1836-5509-B1B3-26267AC0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17" y="3541810"/>
            <a:ext cx="3299254" cy="187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DE517-7B0C-2660-6534-88A79F46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910" y="3541810"/>
            <a:ext cx="3316180" cy="187971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583DE-AE49-44CA-CDD4-EF3CFC5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791-2FAC-1B7D-6BA8-770B604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–Chat Room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49162-ADF5-DE2B-AE85-C87178D5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19" y="2403662"/>
            <a:ext cx="8206947" cy="4018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7B11-84C8-89C9-0DAA-5B5F79CD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791-2FAC-1B7D-6BA8-770B604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–Chat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F710-C63B-B59A-68EF-5FFD4E0B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89" y="2715731"/>
            <a:ext cx="9789221" cy="3477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39574-6DCB-58B2-B037-97DDA722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37-F2F7-5846-8DC5-584CC16243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{2031DC28-49BF-EF44-A91C-D7A0E0425639}tf10001076</Template>
  <TotalTime>152</TotalTime>
  <Words>221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Wingdings 3</vt:lpstr>
      <vt:lpstr>Ion Boardroom</vt:lpstr>
      <vt:lpstr>Socket Chat Room</vt:lpstr>
      <vt:lpstr>Outline</vt:lpstr>
      <vt:lpstr>Introduction</vt:lpstr>
      <vt:lpstr>Tools &amp; Libraries</vt:lpstr>
      <vt:lpstr>Features</vt:lpstr>
      <vt:lpstr>System Design</vt:lpstr>
      <vt:lpstr>Outputs -Login Functionality</vt:lpstr>
      <vt:lpstr>Outputs –Chat Room </vt:lpstr>
      <vt:lpstr>Outputs –Chat Room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Chat Room</dc:title>
  <dc:creator>Kewan Suliman</dc:creator>
  <cp:lastModifiedBy>Kewan Suliman</cp:lastModifiedBy>
  <cp:revision>3</cp:revision>
  <dcterms:created xsi:type="dcterms:W3CDTF">2023-06-07T01:40:32Z</dcterms:created>
  <dcterms:modified xsi:type="dcterms:W3CDTF">2023-06-07T05:57:42Z</dcterms:modified>
</cp:coreProperties>
</file>