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izQTTdzmL3OSXaqF9FW6MdBUk+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1.fntdata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font" Target="fonts/font4.fntdata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font" Target="fonts/font3.fntdata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customschemas.google.com/relationships/presentationmetadata" Target="meta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2.fntdata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b36b0552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6b36b0552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6b1fb5318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6b1fb5318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10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10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0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0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0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1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2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23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6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9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" name="Google Shape;7;p9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9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9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9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9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9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.png" /><Relationship Id="rId4" Type="http://schemas.openxmlformats.org/officeDocument/2006/relationships/hyperlink" Target="https://cdn.shopify.com/s/files/1/0300/6424/6919/products/OV7670-Camera-Module_1024x1024.jpg?v=1665745815" TargetMode="Externa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-US" b="1"/>
              <a:t>PARKING MANAGEMENT SYSTEM</a:t>
            </a:r>
            <a:endParaRPr/>
          </a:p>
        </p:txBody>
      </p:sp>
      <p:sp>
        <p:nvSpPr>
          <p:cNvPr id="140" name="Google Shape;140;p1"/>
          <p:cNvSpPr txBox="1">
            <a:spLocks noGrp="1"/>
          </p:cNvSpPr>
          <p:nvPr>
            <p:ph type="subTitle" idx="1"/>
          </p:nvPr>
        </p:nvSpPr>
        <p:spPr>
          <a:xfrm>
            <a:off x="7706753" y="5414683"/>
            <a:ext cx="5103812" cy="1308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Team Coorg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>
            <a:spLocks noGrp="1"/>
          </p:cNvSpPr>
          <p:nvPr>
            <p:ph type="title"/>
          </p:nvPr>
        </p:nvSpPr>
        <p:spPr>
          <a:xfrm>
            <a:off x="1096587" y="1788956"/>
            <a:ext cx="8621153" cy="261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  <p:sp>
        <p:nvSpPr>
          <p:cNvPr id="196" name="Google Shape;196;p8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7921906" cy="17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32500" lnSpcReduction="20000"/>
          </a:bodyPr>
          <a:lstStyle/>
          <a:p>
            <a:pPr marL="285750" lvl="0" indent="-252730" algn="l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>
            <a:spLocks noGrp="1"/>
          </p:cNvSpPr>
          <p:nvPr>
            <p:ph type="title"/>
          </p:nvPr>
        </p:nvSpPr>
        <p:spPr>
          <a:xfrm>
            <a:off x="1395318" y="475128"/>
            <a:ext cx="7936941" cy="842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PROBLEMS</a:t>
            </a:r>
            <a:endParaRPr/>
          </a:p>
        </p:txBody>
      </p:sp>
      <p:sp>
        <p:nvSpPr>
          <p:cNvPr id="146" name="Google Shape;146;p2"/>
          <p:cNvSpPr txBox="1">
            <a:spLocks noGrp="1"/>
          </p:cNvSpPr>
          <p:nvPr>
            <p:ph type="body" idx="1"/>
          </p:nvPr>
        </p:nvSpPr>
        <p:spPr>
          <a:xfrm>
            <a:off x="971082" y="1764801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b="0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enough spaces!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b="0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Spaces are too far away!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b="0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costs too much!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b="0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got a Ticket!!!!!!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b="0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did not know where to park!!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b="0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could not get a permit!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b="0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parking staff is RUDE!!</a:t>
            </a:r>
            <a:endParaRPr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>
            <a:spLocks noGrp="1"/>
          </p:cNvSpPr>
          <p:nvPr>
            <p:ph type="title"/>
          </p:nvPr>
        </p:nvSpPr>
        <p:spPr>
          <a:xfrm>
            <a:off x="684212" y="5656729"/>
            <a:ext cx="8818376" cy="337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endParaRPr/>
          </a:p>
        </p:txBody>
      </p:sp>
      <p:pic>
        <p:nvPicPr>
          <p:cNvPr id="152" name="Google Shape;152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49306" y="685799"/>
            <a:ext cx="8226435" cy="4684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>
            <a:spLocks noGrp="1"/>
          </p:cNvSpPr>
          <p:nvPr>
            <p:ph type="title"/>
          </p:nvPr>
        </p:nvSpPr>
        <p:spPr>
          <a:xfrm>
            <a:off x="968047" y="421341"/>
            <a:ext cx="7966729" cy="66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BENEFITS </a:t>
            </a:r>
            <a:endParaRPr/>
          </a:p>
        </p:txBody>
      </p:sp>
      <p:sp>
        <p:nvSpPr>
          <p:cNvPr id="158" name="Google Shape;158;p4"/>
          <p:cNvSpPr txBox="1">
            <a:spLocks noGrp="1"/>
          </p:cNvSpPr>
          <p:nvPr>
            <p:ph type="body" idx="1"/>
          </p:nvPr>
        </p:nvSpPr>
        <p:spPr>
          <a:xfrm>
            <a:off x="684212" y="1501588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Less Stress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Improve the overall image of the campus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Give you peace of mind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Increase staff time and energy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Increase revenue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Improve customer satisfaction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>
            <a:spLocks noGrp="1"/>
          </p:cNvSpPr>
          <p:nvPr>
            <p:ph type="title"/>
          </p:nvPr>
        </p:nvSpPr>
        <p:spPr>
          <a:xfrm>
            <a:off x="603530" y="537882"/>
            <a:ext cx="8534400" cy="66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 b="0" i="0">
                <a:latin typeface="Times New Roman"/>
                <a:ea typeface="Times New Roman"/>
                <a:cs typeface="Times New Roman"/>
                <a:sym typeface="Times New Roman"/>
              </a:rPr>
              <a:t>WHO ARE THE CUSTOMERS?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5"/>
          <p:cNvSpPr txBox="1">
            <a:spLocks noGrp="1"/>
          </p:cNvSpPr>
          <p:nvPr>
            <p:ph type="body" idx="1"/>
          </p:nvPr>
        </p:nvSpPr>
        <p:spPr>
          <a:xfrm>
            <a:off x="684212" y="1621366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b="0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Students, faculty, and staff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b="0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 events patrons (sports events, concerts)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b="0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parking patron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b="0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Monthly or hourly parkers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b="0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Persons with disabilities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b="0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Patients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b="0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Violators (those who have tickets)</a:t>
            </a:r>
            <a:endParaRPr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1212988" y="435285"/>
            <a:ext cx="8648187" cy="76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BUSINESS MODEL</a:t>
            </a:r>
            <a:endParaRPr/>
          </a:p>
        </p:txBody>
      </p:sp>
      <p:sp>
        <p:nvSpPr>
          <p:cNvPr id="170" name="Google Shape;170;p6"/>
          <p:cNvSpPr/>
          <p:nvPr/>
        </p:nvSpPr>
        <p:spPr>
          <a:xfrm>
            <a:off x="1990166" y="2115671"/>
            <a:ext cx="2949388" cy="3101788"/>
          </a:xfrm>
          <a:prstGeom prst="ellipse">
            <a:avLst/>
          </a:prstGeom>
          <a:gradFill>
            <a:gsLst>
              <a:gs pos="0">
                <a:srgbClr val="23D890"/>
              </a:gs>
              <a:gs pos="100000">
                <a:srgbClr val="107F69"/>
              </a:gs>
            </a:gsLst>
            <a:lin ang="5400000" scaled="0"/>
          </a:gradFill>
          <a:ln w="9525" cap="rnd" cmpd="sng">
            <a:solidFill>
              <a:srgbClr val="86B69F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B2B SAAS</a:t>
            </a:r>
            <a:endParaRPr/>
          </a:p>
        </p:txBody>
      </p:sp>
      <p:sp>
        <p:nvSpPr>
          <p:cNvPr id="171" name="Google Shape;171;p6"/>
          <p:cNvSpPr/>
          <p:nvPr/>
        </p:nvSpPr>
        <p:spPr>
          <a:xfrm>
            <a:off x="6427694" y="2151528"/>
            <a:ext cx="2976281" cy="3101787"/>
          </a:xfrm>
          <a:prstGeom prst="ellipse">
            <a:avLst/>
          </a:prstGeom>
          <a:gradFill>
            <a:gsLst>
              <a:gs pos="0">
                <a:srgbClr val="FED0C1"/>
              </a:gs>
              <a:gs pos="100000">
                <a:srgbClr val="FF8D55"/>
              </a:gs>
            </a:gsLst>
            <a:lin ang="5400000" scaled="0"/>
          </a:gradFill>
          <a:ln w="9525" cap="rnd" cmpd="sng">
            <a:solidFill>
              <a:srgbClr val="EEA68B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B2C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b36b05528_1_0"/>
          <p:cNvSpPr txBox="1">
            <a:spLocks noGrp="1"/>
          </p:cNvSpPr>
          <p:nvPr>
            <p:ph type="title"/>
          </p:nvPr>
        </p:nvSpPr>
        <p:spPr>
          <a:xfrm>
            <a:off x="908397" y="449753"/>
            <a:ext cx="10375200" cy="825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Working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g16b36b05528_1_0"/>
          <p:cNvSpPr txBox="1">
            <a:spLocks noGrp="1"/>
          </p:cNvSpPr>
          <p:nvPr>
            <p:ph type="body" idx="1"/>
          </p:nvPr>
        </p:nvSpPr>
        <p:spPr>
          <a:xfrm>
            <a:off x="608550" y="1556500"/>
            <a:ext cx="9830700" cy="4751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person needs a parking space near the location they are currently at  they can use our parking system app.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Firstly, they need to enter the app and register(For new user) and login through credentials and allow the app access to their location.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 then tracks their location.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successfully locating the location with the help of Google Maps, the app shows a list of parking places near the person’s location.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locations are retrieved from the database.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the app also provides a real time update to the user of whether the parking spaces shown have availability of parking at the present time.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feature is integrated with the help of camera sensors and machine learning.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None/>
            </a:pP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 txBox="1">
            <a:spLocks noGrp="1"/>
          </p:cNvSpPr>
          <p:nvPr>
            <p:ph type="title"/>
          </p:nvPr>
        </p:nvSpPr>
        <p:spPr>
          <a:xfrm>
            <a:off x="411100" y="-168175"/>
            <a:ext cx="83007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Sensor for Detecting Object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p7"/>
          <p:cNvPicPr preferRelativeResize="0"/>
          <p:nvPr/>
        </p:nvPicPr>
        <p:blipFill rotWithShape="1">
          <a:blip r:embed="rId3">
            <a:alphaModFix/>
          </a:blip>
          <a:srcRect t="15955" r="12800" b="22201"/>
          <a:stretch/>
        </p:blipFill>
        <p:spPr>
          <a:xfrm>
            <a:off x="320075" y="1339025"/>
            <a:ext cx="4370276" cy="251042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7"/>
          <p:cNvSpPr txBox="1"/>
          <p:nvPr/>
        </p:nvSpPr>
        <p:spPr>
          <a:xfrm rot="-1158">
            <a:off x="5145225" y="1340081"/>
            <a:ext cx="6234900" cy="53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0.3 Megapixel OV7670 Camera Module is a great starting point of your foray in the world of image processing and machine learning. </a:t>
            </a:r>
            <a:endParaRPr sz="20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Camera Module has an image array capable of operating at up to 30 frames per second (fps) in VGA; with complete user control over image quality, formatting and output data transfer. </a:t>
            </a:r>
            <a:endParaRPr sz="20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required image processing functions, including exposure control, gamma, white balance; colour saturation, hue control and more, are also programmable through the SCCB interface.</a:t>
            </a:r>
            <a:endParaRPr sz="20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u="sng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https://cdn.shopify.com/s/files/1/0300/6424/6919/products/OV7670-Camera-Module_1024x1024.jpg?v=1665745815</a:t>
            </a:r>
            <a:endParaRPr sz="19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5" name="Google Shape;185;p7"/>
          <p:cNvPicPr preferRelativeResize="0"/>
          <p:nvPr/>
        </p:nvPicPr>
        <p:blipFill rotWithShape="1">
          <a:blip r:embed="rId5">
            <a:alphaModFix/>
          </a:blip>
          <a:srcRect l="8100" t="16271" r="6815" b="6793"/>
          <a:stretch/>
        </p:blipFill>
        <p:spPr>
          <a:xfrm>
            <a:off x="320075" y="4055000"/>
            <a:ext cx="4370274" cy="272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b1fb53188_0_2"/>
          <p:cNvSpPr txBox="1">
            <a:spLocks noGrp="1"/>
          </p:cNvSpPr>
          <p:nvPr>
            <p:ph type="body" idx="1"/>
          </p:nvPr>
        </p:nvSpPr>
        <p:spPr>
          <a:xfrm>
            <a:off x="684200" y="448475"/>
            <a:ext cx="8534400" cy="422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Specifications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MegaPixel Resolution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Voltage: 2.3V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Angle of View= 67ᵒ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Highly sensitive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Frame Rate= 30FPS VGA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temperature: -30ᵒC to 70ᵒC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Contents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1×0.3Megapixel OV7670 Camera Module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Slice</vt:lpstr>
      <vt:lpstr>PARKING MANAGEMENT SYSTEM</vt:lpstr>
      <vt:lpstr>PROBLEMS</vt:lpstr>
      <vt:lpstr>PowerPoint Presentation</vt:lpstr>
      <vt:lpstr>BENEFITS </vt:lpstr>
      <vt:lpstr>WHO ARE THE CUSTOMERS?</vt:lpstr>
      <vt:lpstr>BUSINESS MODEL</vt:lpstr>
      <vt:lpstr>Working</vt:lpstr>
      <vt:lpstr>Sensor for Detecting Object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MANAGEMENT SYSTEM</dc:title>
  <dc:creator>Saurabh Kanade</dc:creator>
  <cp:lastModifiedBy>Unknown User</cp:lastModifiedBy>
  <cp:revision>1</cp:revision>
  <dcterms:created xsi:type="dcterms:W3CDTF">2022-10-07T21:34:03Z</dcterms:created>
  <dcterms:modified xsi:type="dcterms:W3CDTF">2022-10-17T03:21:20Z</dcterms:modified>
</cp:coreProperties>
</file>