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6327"/>
  </p:normalViewPr>
  <p:slideViewPr>
    <p:cSldViewPr snapToGrid="0" snapToObjects="1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50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4959E-55CA-364D-8105-B3965842278B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9733D-9DA2-B143-BB64-477F0B0A2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20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3483-946E-EA45-BFC6-88DF799FD6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Highly Versatile </a:t>
            </a:r>
            <a:br>
              <a:rPr lang="en-US" dirty="0"/>
            </a:br>
            <a:r>
              <a:rPr lang="en-US" dirty="0"/>
              <a:t>Facial Expression Recognition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715FE-94BE-754C-9807-AB19271D04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FILO</a:t>
            </a:r>
          </a:p>
          <a:p>
            <a:r>
              <a:rPr lang="en-US" dirty="0" err="1"/>
              <a:t>Kewei</a:t>
            </a:r>
            <a:r>
              <a:rPr lang="en-US" dirty="0"/>
              <a:t> </a:t>
            </a:r>
            <a:r>
              <a:rPr lang="en-US" dirty="0" err="1"/>
              <a:t>Qiu</a:t>
            </a:r>
            <a:r>
              <a:rPr lang="en-US" dirty="0"/>
              <a:t>, Wei Cui &amp; Chenhao Gong</a:t>
            </a:r>
          </a:p>
        </p:txBody>
      </p:sp>
    </p:spTree>
    <p:extLst>
      <p:ext uri="{BB962C8B-B14F-4D97-AF65-F5344CB8AC3E}">
        <p14:creationId xmlns:p14="http://schemas.microsoft.com/office/powerpoint/2010/main" val="2463718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C2F1-8807-4E45-A09E-AE97F6E4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Capability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3128C-AFC5-6243-A2C2-DD88CFF60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algorithm on select photos from CK+48 and Google Facial Expression Databases</a:t>
            </a:r>
          </a:p>
          <a:p>
            <a:r>
              <a:rPr lang="en-US" dirty="0"/>
              <a:t>Analyze the precision and recall rates of the algorithm overall as well as on specific labels</a:t>
            </a:r>
          </a:p>
        </p:txBody>
      </p:sp>
    </p:spTree>
    <p:extLst>
      <p:ext uri="{BB962C8B-B14F-4D97-AF65-F5344CB8AC3E}">
        <p14:creationId xmlns:p14="http://schemas.microsoft.com/office/powerpoint/2010/main" val="405803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0C66-B0D8-AD4B-A969-A933C249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57DC7-FBBF-5E41-A9A7-2BF44E3119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Facial expression recognition.</a:t>
            </a:r>
          </a:p>
        </p:txBody>
      </p:sp>
    </p:spTree>
    <p:extLst>
      <p:ext uri="{BB962C8B-B14F-4D97-AF65-F5344CB8AC3E}">
        <p14:creationId xmlns:p14="http://schemas.microsoft.com/office/powerpoint/2010/main" val="93484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BA5A-A89F-8942-86C5-72897A58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Previous Accomplishments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C6C29-0DE6-DA46-B41D-035E46AA2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5615A-3F27-5540-82AB-37D53D37F2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Face Localization</a:t>
            </a:r>
          </a:p>
          <a:p>
            <a:r>
              <a:rPr lang="en-US" dirty="0"/>
              <a:t>Feature Extraction</a:t>
            </a:r>
          </a:p>
          <a:p>
            <a:r>
              <a:rPr lang="en-US" dirty="0"/>
              <a:t>Recognition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1E1CC-5823-9840-835F-3BC951F4D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B78F3-9EBA-BA4F-A561-66A67EC7DDB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Bayesian Network Classifiers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26608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D422-EFB4-4D4B-AB21-B7C932A6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B86FD-01A7-BD45-AD03-A08ECF49B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highly versatile facial expression recognition system that:</a:t>
            </a:r>
          </a:p>
          <a:p>
            <a:r>
              <a:rPr lang="en-US" dirty="0"/>
              <a:t>Precisely categorizes the facial expression on the face, and;</a:t>
            </a:r>
          </a:p>
          <a:p>
            <a:r>
              <a:rPr lang="en-US" dirty="0"/>
              <a:t> Works on any image with a human face.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3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2A98E-CFE8-E741-9FCA-644F2C8E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809F6-DA91-6D40-9D37-B5AA86DB9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Inspired by and modified from </a:t>
            </a:r>
            <a:r>
              <a:rPr lang="en-US" b="1" dirty="0"/>
              <a:t>Eigenfaces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6231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71AC-258C-754E-B84E-76222F96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Localization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AFEF-0DA5-6046-BD5D-4D5928B7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Viola-Jones Object Detection Framework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Widely used for real-time object detection</a:t>
            </a:r>
          </a:p>
          <a:p>
            <a:r>
              <a:rPr lang="en-US" dirty="0"/>
              <a:t>Very fast detection speed</a:t>
            </a:r>
          </a:p>
        </p:txBody>
      </p:sp>
    </p:spTree>
    <p:extLst>
      <p:ext uri="{BB962C8B-B14F-4D97-AF65-F5344CB8AC3E}">
        <p14:creationId xmlns:p14="http://schemas.microsoft.com/office/powerpoint/2010/main" val="418119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6DF4-6B9B-3D4C-8EE3-D8D9233E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19122-6C33-C847-8A60-A709AABE5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Fisherfaces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combination of PCA and LDA</a:t>
            </a:r>
          </a:p>
          <a:p>
            <a:r>
              <a:rPr lang="en-US" dirty="0"/>
              <a:t>Theoretically has a better performance than PCA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B26D-D565-2F4F-A99F-5A15AE78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A852C-9CEB-8C4F-82B5-AE7E22B30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Multi-layer Perception Classifier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Enables early-stopping to prevent overfitting</a:t>
            </a:r>
          </a:p>
        </p:txBody>
      </p:sp>
    </p:spTree>
    <p:extLst>
      <p:ext uri="{BB962C8B-B14F-4D97-AF65-F5344CB8AC3E}">
        <p14:creationId xmlns:p14="http://schemas.microsoft.com/office/powerpoint/2010/main" val="625987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8F8E-A9A1-1D48-AABF-C8CBF10E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017FD-06F2-2A49-B591-BF96D4435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1907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265</TotalTime>
  <Words>162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Corbel</vt:lpstr>
      <vt:lpstr>Wingdings 2</vt:lpstr>
      <vt:lpstr>Frame</vt:lpstr>
      <vt:lpstr>A Highly Versatile  Facial Expression Recognition System</vt:lpstr>
      <vt:lpstr>The Problem</vt:lpstr>
      <vt:lpstr>Previous Accomplishments</vt:lpstr>
      <vt:lpstr>Overall Goal</vt:lpstr>
      <vt:lpstr>Our Algorithm</vt:lpstr>
      <vt:lpstr>Face Localization</vt:lpstr>
      <vt:lpstr>Feature Extraction</vt:lpstr>
      <vt:lpstr>Categorization</vt:lpstr>
      <vt:lpstr>Proposed Experiments</vt:lpstr>
      <vt:lpstr>Capability Justification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Expression Recognition using Neural Network</dc:title>
  <dc:creator>Chenhao Gong</dc:creator>
  <cp:lastModifiedBy>Chenhao Gong</cp:lastModifiedBy>
  <cp:revision>13</cp:revision>
  <dcterms:created xsi:type="dcterms:W3CDTF">2020-12-09T23:55:59Z</dcterms:created>
  <dcterms:modified xsi:type="dcterms:W3CDTF">2020-12-10T04:21:32Z</dcterms:modified>
</cp:coreProperties>
</file>