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4959E-55CA-364D-8105-B3965842278B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9733D-9DA2-B143-BB64-477F0B0A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483-946E-EA45-BFC6-88DF799FD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Highly Versatile </a:t>
            </a:r>
            <a:br>
              <a:rPr lang="en-US" dirty="0"/>
            </a:br>
            <a:r>
              <a:rPr lang="en-US" dirty="0"/>
              <a:t>Facial Expression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15FE-94BE-754C-9807-AB19271D0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FILO</a:t>
            </a:r>
          </a:p>
          <a:p>
            <a:r>
              <a:rPr lang="en-US" dirty="0" err="1"/>
              <a:t>Kewei</a:t>
            </a:r>
            <a:r>
              <a:rPr lang="en-US" dirty="0"/>
              <a:t> </a:t>
            </a:r>
            <a:r>
              <a:rPr lang="en-US" dirty="0" err="1"/>
              <a:t>Qiu</a:t>
            </a:r>
            <a:r>
              <a:rPr lang="en-US" dirty="0"/>
              <a:t>, Wei Cui &amp; Chenhao Gong</a:t>
            </a:r>
          </a:p>
        </p:txBody>
      </p:sp>
    </p:spTree>
    <p:extLst>
      <p:ext uri="{BB962C8B-B14F-4D97-AF65-F5344CB8AC3E}">
        <p14:creationId xmlns:p14="http://schemas.microsoft.com/office/powerpoint/2010/main" val="24637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8F8E-A9A1-1D48-AABF-C8CBF10E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17FD-06F2-2A49-B591-BF96D4435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C2F1-8807-4E45-A09E-AE97F6E4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128C-AFC5-6243-A2C2-DD88CFF6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algorithm on select photos from CK+48 and Google Facial Expression Databases</a:t>
            </a:r>
          </a:p>
          <a:p>
            <a:r>
              <a:rPr lang="en-US" dirty="0"/>
              <a:t>Analyze the precision and recall rates of the algorithm overall as well as on specific labels</a:t>
            </a:r>
          </a:p>
        </p:txBody>
      </p:sp>
    </p:spTree>
    <p:extLst>
      <p:ext uri="{BB962C8B-B14F-4D97-AF65-F5344CB8AC3E}">
        <p14:creationId xmlns:p14="http://schemas.microsoft.com/office/powerpoint/2010/main" val="40580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916-2030-3B43-93CA-F88109A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Extraction Algorithm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3C66-2A5B-6143-B05B-9469FA13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much benefit are we receiving by using </a:t>
            </a:r>
            <a:r>
              <a:rPr lang="en-US" sz="3200" dirty="0" err="1"/>
              <a:t>Fisherfaces</a:t>
            </a:r>
            <a:r>
              <a:rPr lang="en-US" sz="3200" dirty="0"/>
              <a:t> instead of Eigenfaces? </a:t>
            </a:r>
          </a:p>
        </p:txBody>
      </p:sp>
    </p:spTree>
    <p:extLst>
      <p:ext uri="{BB962C8B-B14F-4D97-AF65-F5344CB8AC3E}">
        <p14:creationId xmlns:p14="http://schemas.microsoft.com/office/powerpoint/2010/main" val="295586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493-0C70-EB48-A208-D3AEABF2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5F77-5DB8-F24F-8614-E738ED57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ACA4-7959-FB4E-BFD2-E71CBD3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43E-A439-4340-8213-5E63EE3E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0C66-B0D8-AD4B-A969-A933C249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7DC7-FBBF-5E41-A9A7-2BF44E311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Facial expression recognition.</a:t>
            </a:r>
          </a:p>
        </p:txBody>
      </p:sp>
    </p:spTree>
    <p:extLst>
      <p:ext uri="{BB962C8B-B14F-4D97-AF65-F5344CB8AC3E}">
        <p14:creationId xmlns:p14="http://schemas.microsoft.com/office/powerpoint/2010/main" val="9348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BA5A-A89F-8942-86C5-72897A5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Previous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6C29-0DE6-DA46-B41D-035E46AA2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5615A-3F27-5540-82AB-37D53D37F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1E1CC-5823-9840-835F-3BC951F4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78F3-9EBA-BA4F-A561-66A67EC7DD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Bayesian Network Classifiers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6608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D422-EFB4-4D4B-AB21-B7C932A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86FD-01A7-BD45-AD03-A08ECF49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highly versatile facial expression recognition system that:</a:t>
            </a:r>
          </a:p>
          <a:p>
            <a:r>
              <a:rPr lang="en-US" dirty="0"/>
              <a:t>Precisely categorizes the facial expression on the face, and;</a:t>
            </a:r>
          </a:p>
          <a:p>
            <a:r>
              <a:rPr lang="en-US" dirty="0"/>
              <a:t> Works on any image with a human 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A98E-CFE8-E741-9FCA-644F2C8E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09F6-DA91-6D40-9D37-B5AA86DB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71AC-258C-754E-B84E-76222F9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AFEF-0DA5-6046-BD5D-4D5928B7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Viola-Jones Object Detection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Widely used for real-time object detection</a:t>
            </a:r>
          </a:p>
          <a:p>
            <a:r>
              <a:rPr lang="en-US" dirty="0"/>
              <a:t>Very fast detection speed</a:t>
            </a:r>
          </a:p>
        </p:txBody>
      </p:sp>
    </p:spTree>
    <p:extLst>
      <p:ext uri="{BB962C8B-B14F-4D97-AF65-F5344CB8AC3E}">
        <p14:creationId xmlns:p14="http://schemas.microsoft.com/office/powerpoint/2010/main" val="418119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DF4-6B9B-3D4C-8EE3-D8D9233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9122-6C33-C847-8A60-A709AABE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Fisherfaces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combination of PCA and LDA</a:t>
            </a:r>
          </a:p>
          <a:p>
            <a:r>
              <a:rPr lang="en-US" dirty="0"/>
              <a:t>Theoretically has a better performance than other promised algorithms, like Eigenfaces/PCA</a:t>
            </a:r>
          </a:p>
        </p:txBody>
      </p:sp>
    </p:spTree>
    <p:extLst>
      <p:ext uri="{BB962C8B-B14F-4D97-AF65-F5344CB8AC3E}">
        <p14:creationId xmlns:p14="http://schemas.microsoft.com/office/powerpoint/2010/main" val="186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B26D-D565-2F4F-A99F-5A15AE7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852C-9CEB-8C4F-82B5-AE7E22B3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Convolutional Neural Network Classifier</a:t>
            </a:r>
          </a:p>
        </p:txBody>
      </p:sp>
    </p:spTree>
    <p:extLst>
      <p:ext uri="{BB962C8B-B14F-4D97-AF65-F5344CB8AC3E}">
        <p14:creationId xmlns:p14="http://schemas.microsoft.com/office/powerpoint/2010/main" val="6259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7427-6DD8-9B47-B64F-7C6A69D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9D18-8C7C-D44D-B98E-A8755A6B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</a:t>
            </a:r>
            <a:r>
              <a:rPr lang="en-US" dirty="0" err="1"/>
              <a:t>Fisherfaces</a:t>
            </a:r>
            <a:r>
              <a:rPr lang="en-US" dirty="0"/>
              <a:t> and Viola-Jones;</a:t>
            </a:r>
          </a:p>
          <a:p>
            <a:r>
              <a:rPr lang="en-US" dirty="0"/>
              <a:t>Allow for versatility on more general images</a:t>
            </a:r>
          </a:p>
        </p:txBody>
      </p:sp>
    </p:spTree>
    <p:extLst>
      <p:ext uri="{BB962C8B-B14F-4D97-AF65-F5344CB8AC3E}">
        <p14:creationId xmlns:p14="http://schemas.microsoft.com/office/powerpoint/2010/main" val="1925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321</TotalTime>
  <Words>189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Frame</vt:lpstr>
      <vt:lpstr>A Highly Versatile  Facial Expression Recognition System</vt:lpstr>
      <vt:lpstr>The Problem</vt:lpstr>
      <vt:lpstr>Previous Accomplishments</vt:lpstr>
      <vt:lpstr>Overall Goal</vt:lpstr>
      <vt:lpstr>Our Algorithm</vt:lpstr>
      <vt:lpstr>Face Localization</vt:lpstr>
      <vt:lpstr>Feature Extraction</vt:lpstr>
      <vt:lpstr>Categorization</vt:lpstr>
      <vt:lpstr>Innovations</vt:lpstr>
      <vt:lpstr>Proposed Experiments</vt:lpstr>
      <vt:lpstr>Capability Justification</vt:lpstr>
      <vt:lpstr>Facial Extraction Algorithm Comparison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 using Neural Network</dc:title>
  <dc:creator>Chenhao Gong</dc:creator>
  <cp:lastModifiedBy>Chenhao Gong</cp:lastModifiedBy>
  <cp:revision>17</cp:revision>
  <dcterms:created xsi:type="dcterms:W3CDTF">2020-12-09T23:55:59Z</dcterms:created>
  <dcterms:modified xsi:type="dcterms:W3CDTF">2020-12-10T05:17:46Z</dcterms:modified>
</cp:coreProperties>
</file>