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Microsoft___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21" autoAdjust="0"/>
  </p:normalViewPr>
  <p:slideViewPr>
    <p:cSldViewPr snapToGrid="0" snapToObjects="1">
      <p:cViewPr varScale="1">
        <p:scale>
          <a:sx n="95" d="100"/>
          <a:sy n="95" d="100"/>
        </p:scale>
        <p:origin x="-9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6F0B9-306A-DA49-89C6-9E4AB4B32D23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47F2-8B98-8C4A-9829-BD324A5CCD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7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47F2-8B98-8C4A-9829-BD324A5CCD5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7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9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8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4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6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11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8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95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0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4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70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6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78A2-9AE2-2146-836B-3BC54AC99D09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C72-91A9-DE46-A138-5690A93B8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8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Microsoft___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__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__3.bin"/><Relationship Id="rId9" Type="http://schemas.openxmlformats.org/officeDocument/2006/relationships/image" Target="../media/image3.emf"/><Relationship Id="rId10" Type="http://schemas.openxmlformats.org/officeDocument/2006/relationships/package" Target="../embeddings/Microsoft_Word___1.docx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2: design of a cooling </a:t>
            </a:r>
            <a:r>
              <a:rPr lang="en-US" altLang="zh-CN" dirty="0" smtClean="0"/>
              <a:t>rib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Team: </a:t>
            </a:r>
            <a:r>
              <a:rPr lang="en-US" altLang="zh-CN" dirty="0" err="1" smtClean="0"/>
              <a:t>Wenjing</a:t>
            </a:r>
            <a:r>
              <a:rPr lang="en-US" altLang="zh-CN" dirty="0" smtClean="0"/>
              <a:t> </a:t>
            </a:r>
            <a:r>
              <a:rPr lang="en-US" altLang="zh-CN" dirty="0" err="1"/>
              <a:t>Ke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Christopher </a:t>
            </a:r>
            <a:r>
              <a:rPr lang="en-US" altLang="zh-CN" dirty="0" err="1" smtClean="0"/>
              <a:t>Reinartz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75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Water part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Boundary condition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6-05-18 14.1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7" y="1893196"/>
            <a:ext cx="4181229" cy="24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Discretization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the </a:t>
            </a:r>
            <a:r>
              <a:rPr lang="en-US" altLang="zh-CN" dirty="0" err="1"/>
              <a:t>Uin</a:t>
            </a:r>
            <a:r>
              <a:rPr lang="en-US" altLang="zh-CN" dirty="0"/>
              <a:t>, </a:t>
            </a:r>
            <a:r>
              <a:rPr lang="en-US" altLang="zh-CN" dirty="0" smtClean="0"/>
              <a:t>we </a:t>
            </a:r>
            <a:r>
              <a:rPr lang="en-US" altLang="zh-CN" dirty="0"/>
              <a:t>can </a:t>
            </a:r>
            <a:r>
              <a:rPr lang="en-US" altLang="zh-CN" dirty="0" smtClean="0"/>
              <a:t>get </a:t>
            </a:r>
            <a:r>
              <a:rPr lang="en-US" altLang="zh-CN" dirty="0" smtClean="0"/>
              <a:t>the velocity </a:t>
            </a:r>
            <a:r>
              <a:rPr lang="en-US" altLang="zh-CN" dirty="0" smtClean="0"/>
              <a:t>:</a:t>
            </a:r>
            <a:r>
              <a:rPr lang="en-US" altLang="zh-CN" dirty="0" smtClean="0">
                <a:effectLst/>
              </a:rPr>
              <a:t> 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屏幕快照 2016-05-18 14.1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00" y="1812277"/>
            <a:ext cx="4216023" cy="953372"/>
          </a:xfrm>
          <a:prstGeom prst="rect">
            <a:avLst/>
          </a:prstGeom>
        </p:spPr>
      </p:pic>
      <p:pic>
        <p:nvPicPr>
          <p:cNvPr id="5" name="图片 4" descr="屏幕快照 2016-05-18 14.15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7533"/>
            <a:ext cx="7315200" cy="20955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767976" y="3167128"/>
            <a:ext cx="603624" cy="268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869418" y="4113955"/>
            <a:ext cx="603624" cy="268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200" y="3843005"/>
            <a:ext cx="8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Temp.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3090" y="2896178"/>
            <a:ext cx="93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Heat </a:t>
            </a:r>
            <a:r>
              <a:rPr kumimoji="1" lang="en-US" altLang="zh-CN" dirty="0" err="1" smtClean="0"/>
              <a:t>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Discretization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Boundary condition</a:t>
            </a:r>
            <a:endParaRPr kumimoji="1" lang="zh-CN" altLang="en-US" dirty="0"/>
          </a:p>
        </p:txBody>
      </p:sp>
      <p:pic>
        <p:nvPicPr>
          <p:cNvPr id="4" name="图片 3" descr="屏幕快照 2016-05-18 14.2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4" y="1808059"/>
            <a:ext cx="857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 be done:</a:t>
            </a:r>
          </a:p>
          <a:p>
            <a:pPr lvl="1"/>
            <a:r>
              <a:rPr kumimoji="1" lang="en-US" altLang="zh-CN" dirty="0" smtClean="0"/>
              <a:t>Analysis of the whole system</a:t>
            </a:r>
          </a:p>
          <a:p>
            <a:pPr lvl="1"/>
            <a:r>
              <a:rPr kumimoji="1" lang="en-US" altLang="zh-CN" dirty="0" smtClean="0"/>
              <a:t>Response of the questions</a:t>
            </a:r>
          </a:p>
          <a:p>
            <a:pPr lvl="1"/>
            <a:r>
              <a:rPr kumimoji="1" lang="en-US" altLang="zh-CN" dirty="0" smtClean="0"/>
              <a:t>Conclusion in the last slide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the steps</a:t>
            </a:r>
          </a:p>
          <a:p>
            <a:r>
              <a:rPr lang="en-US" altLang="zh-CN" dirty="0" smtClean="0"/>
              <a:t>Analysis of steel part</a:t>
            </a:r>
          </a:p>
          <a:p>
            <a:r>
              <a:rPr lang="en-US" altLang="zh-CN" dirty="0" smtClean="0"/>
              <a:t>Analysis of Steel-water interface</a:t>
            </a:r>
          </a:p>
          <a:p>
            <a:r>
              <a:rPr lang="en-US" altLang="zh-CN" dirty="0" smtClean="0"/>
              <a:t>Analysis of water part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Overview of the 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Set a initial temperature of the down side of steel T0</a:t>
            </a:r>
          </a:p>
          <a:p>
            <a:pPr lvl="0"/>
            <a:r>
              <a:rPr lang="en-US" altLang="zh-CN" dirty="0"/>
              <a:t>Solve the </a:t>
            </a:r>
            <a:r>
              <a:rPr lang="en-US" altLang="zh-CN" dirty="0" smtClean="0"/>
              <a:t>steel </a:t>
            </a:r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Get the heat flux </a:t>
            </a:r>
            <a:r>
              <a:rPr lang="en-US" altLang="zh-CN" i="1" dirty="0" err="1"/>
              <a:t>φ</a:t>
            </a:r>
            <a:r>
              <a:rPr lang="en-US" altLang="zh-CN" dirty="0"/>
              <a:t> of steel-water interface</a:t>
            </a:r>
          </a:p>
          <a:p>
            <a:pPr lvl="0"/>
            <a:r>
              <a:rPr lang="en-US" altLang="zh-CN" dirty="0"/>
              <a:t>Solve the water </a:t>
            </a:r>
            <a:r>
              <a:rPr lang="en-US" altLang="zh-CN" dirty="0" smtClean="0"/>
              <a:t>part</a:t>
            </a:r>
          </a:p>
          <a:p>
            <a:pPr lvl="0"/>
            <a:r>
              <a:rPr lang="en-US" altLang="zh-CN" dirty="0" smtClean="0"/>
              <a:t>Combine the two sub-part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6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Analysis of steel </a:t>
            </a:r>
            <a:r>
              <a:rPr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Heat equation: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Boundary condition: 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Macintosh HD:Users:kewenjing:Desktop:屏幕快照 2016-05-18 09.44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63" y="1584226"/>
            <a:ext cx="2244573" cy="8287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01434"/>
              </p:ext>
            </p:extLst>
          </p:nvPr>
        </p:nvGraphicFramePr>
        <p:xfrm>
          <a:off x="4514850" y="2509838"/>
          <a:ext cx="1143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4" imgW="114300" imgH="165100" progId="Equation.3">
                  <p:embed/>
                </p:oleObj>
              </mc:Choice>
              <mc:Fallback>
                <p:oleObj name="公式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509838"/>
                        <a:ext cx="1143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33749"/>
              </p:ext>
            </p:extLst>
          </p:nvPr>
        </p:nvGraphicFramePr>
        <p:xfrm>
          <a:off x="4514850" y="2509838"/>
          <a:ext cx="1143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6" imgW="114300" imgH="165100" progId="Equation.3">
                  <p:embed/>
                </p:oleObj>
              </mc:Choice>
              <mc:Fallback>
                <p:oleObj name="公式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2509838"/>
                        <a:ext cx="1143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763200"/>
              </p:ext>
            </p:extLst>
          </p:nvPr>
        </p:nvGraphicFramePr>
        <p:xfrm>
          <a:off x="4514850" y="2509838"/>
          <a:ext cx="1143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8" imgW="114300" imgH="165100" progId="Equation.3">
                  <p:embed/>
                </p:oleObj>
              </mc:Choice>
              <mc:Fallback>
                <p:oleObj name="公式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4850" y="2509838"/>
                        <a:ext cx="1143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810019"/>
              </p:ext>
            </p:extLst>
          </p:nvPr>
        </p:nvGraphicFramePr>
        <p:xfrm>
          <a:off x="2891808" y="3060565"/>
          <a:ext cx="9714386" cy="119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10" imgW="6858000" imgH="787400" progId="Word.Document.12">
                  <p:embed/>
                </p:oleObj>
              </mc:Choice>
              <mc:Fallback>
                <p:oleObj name="文档" r:id="rId10" imgW="6858000" imgH="78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1808" y="3060565"/>
                        <a:ext cx="9714386" cy="1199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3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Discretization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Heat equation</a:t>
            </a:r>
            <a:r>
              <a:rPr lang="en-US" altLang="zh-CN" dirty="0" smtClean="0">
                <a:effectLst/>
              </a:rPr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smtClean="0"/>
              <a:t>by </a:t>
            </a:r>
            <a:r>
              <a:rPr lang="en-US" altLang="zh-CN" dirty="0" err="1"/>
              <a:t>Succesive</a:t>
            </a:r>
            <a:r>
              <a:rPr lang="en-US" altLang="zh-CN" dirty="0"/>
              <a:t> </a:t>
            </a:r>
            <a:r>
              <a:rPr lang="en-US" altLang="zh-CN" dirty="0" err="1"/>
              <a:t>OverRelaxation</a:t>
            </a:r>
            <a:r>
              <a:rPr lang="en-US" altLang="zh-CN" dirty="0"/>
              <a:t> (SOR) method,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Macintosh HD:Users:kewenjing:Desktop:屏幕快照 2016-05-18 09.44.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67" y="1547319"/>
            <a:ext cx="2224890" cy="7473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右箭头 5"/>
          <p:cNvSpPr/>
          <p:nvPr/>
        </p:nvSpPr>
        <p:spPr>
          <a:xfrm>
            <a:off x="155388" y="2476501"/>
            <a:ext cx="603624" cy="268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屏幕快照 2016-05-18 13.54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2" y="2194410"/>
            <a:ext cx="8364401" cy="865242"/>
          </a:xfrm>
          <a:prstGeom prst="rect">
            <a:avLst/>
          </a:prstGeom>
        </p:spPr>
      </p:pic>
      <p:pic>
        <p:nvPicPr>
          <p:cNvPr id="8" name="图片 7" descr="屏幕快照 2016-05-18 13.55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7" y="3814911"/>
            <a:ext cx="7847913" cy="96418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75976" y="3991536"/>
            <a:ext cx="603624" cy="268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73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Discretization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left side(</a:t>
            </a:r>
            <a:r>
              <a:rPr lang="en-US" altLang="zh-CN" dirty="0" smtClean="0"/>
              <a:t>Neumann boundary condition)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Macintosh HD:Users:kewenjing:Downloads:FullSizeRen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0" y="2053878"/>
            <a:ext cx="3988071" cy="219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屏幕快照 2016-05-18 13.57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86" y="2053878"/>
            <a:ext cx="5647766" cy="1007598"/>
          </a:xfrm>
          <a:prstGeom prst="rect">
            <a:avLst/>
          </a:prstGeom>
        </p:spPr>
      </p:pic>
      <p:pic>
        <p:nvPicPr>
          <p:cNvPr id="6" name="图片 5" descr="屏幕快照 2016-05-18 13.57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86" y="3061476"/>
            <a:ext cx="5813010" cy="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Right/top side</a:t>
            </a:r>
          </a:p>
          <a:p>
            <a:pPr marL="1714500" lvl="5" indent="-342900"/>
            <a:r>
              <a:rPr kumimoji="1" lang="en-US" altLang="zh-CN" dirty="0" smtClean="0"/>
              <a:t>The same as the left side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Bottom side</a:t>
            </a:r>
          </a:p>
          <a:p>
            <a:pPr lvl="2"/>
            <a:r>
              <a:rPr kumimoji="1" lang="en-US" altLang="zh-CN" dirty="0" smtClean="0"/>
              <a:t>Set an initial value T0:</a:t>
            </a:r>
          </a:p>
          <a:p>
            <a:pPr lvl="2"/>
            <a:endParaRPr kumimoji="1" lang="en-US" altLang="zh-CN" dirty="0" smtClean="0"/>
          </a:p>
        </p:txBody>
      </p:sp>
      <p:pic>
        <p:nvPicPr>
          <p:cNvPr id="4" name="图片 3" descr="屏幕快照 2016-05-18 14.0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6" y="3352586"/>
            <a:ext cx="1962523" cy="5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Steel</a:t>
            </a:r>
            <a:r>
              <a:rPr lang="en-US" altLang="zh-CN" dirty="0"/>
              <a:t>-water interface</a:t>
            </a:r>
            <a:r>
              <a:rPr lang="en-US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Heat flux </a:t>
            </a:r>
            <a:r>
              <a:rPr lang="en-US" altLang="zh-CN" i="1" dirty="0" err="1"/>
              <a:t>φ</a:t>
            </a:r>
            <a:r>
              <a:rPr lang="en-US" altLang="zh-CN" dirty="0"/>
              <a:t> of steel-water interface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Discretization: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6-05-18 14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06" y="1916291"/>
            <a:ext cx="3810000" cy="1625600"/>
          </a:xfrm>
          <a:prstGeom prst="rect">
            <a:avLst/>
          </a:prstGeom>
        </p:spPr>
      </p:pic>
      <p:pic>
        <p:nvPicPr>
          <p:cNvPr id="5" name="图片 4" descr="屏幕快照 2016-05-18 14.08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26" y="4188223"/>
            <a:ext cx="6121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Water part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Heat </a:t>
            </a:r>
            <a:r>
              <a:rPr lang="en-US" altLang="zh-CN" dirty="0"/>
              <a:t>equation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with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Macintosh HD:Users:kewenjing:Desktop:屏幕快照 2016-05-18 09.44.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9" y="1750101"/>
            <a:ext cx="3654259" cy="105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Macintosh HD:Users:kewenjing:Desktop:屏幕快照 2016-05-18 09.44.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29" y="2907317"/>
            <a:ext cx="2319166" cy="648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1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Macintosh PowerPoint</Application>
  <PresentationFormat>全屏显示(16:9)</PresentationFormat>
  <Paragraphs>62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Microsoft 公式</vt:lpstr>
      <vt:lpstr>Microsoft Word 文档</vt:lpstr>
      <vt:lpstr>Project 2: design of a cooling rib</vt:lpstr>
      <vt:lpstr>Outline </vt:lpstr>
      <vt:lpstr>Overview of the steps</vt:lpstr>
      <vt:lpstr>1. Analysis of steel part</vt:lpstr>
      <vt:lpstr>Discretization </vt:lpstr>
      <vt:lpstr>Discretization </vt:lpstr>
      <vt:lpstr>Discretization</vt:lpstr>
      <vt:lpstr>2. Steel-water interface </vt:lpstr>
      <vt:lpstr>3. Water part</vt:lpstr>
      <vt:lpstr>3. Water part</vt:lpstr>
      <vt:lpstr>Discretization</vt:lpstr>
      <vt:lpstr>Discretization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design of a cooling rib</dc:title>
  <dc:creator>柯 文静</dc:creator>
  <cp:lastModifiedBy>柯 文静</cp:lastModifiedBy>
  <cp:revision>5</cp:revision>
  <dcterms:created xsi:type="dcterms:W3CDTF">2016-05-18T11:39:59Z</dcterms:created>
  <dcterms:modified xsi:type="dcterms:W3CDTF">2016-05-18T12:26:34Z</dcterms:modified>
</cp:coreProperties>
</file>