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62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13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0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8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1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0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A290-84E0-4745-B7AD-B1993AD5F24B}" type="datetimeFigureOut">
              <a:rPr lang="pt-BR" smtClean="0"/>
              <a:t>27/08/2016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5BE3-0884-4D42-938F-DE2F10FB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Desempenho Pessoal e as Recompensas Salariais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704856" cy="4248472"/>
          </a:xfrm>
        </p:spPr>
        <p:txBody>
          <a:bodyPr/>
          <a:lstStyle/>
          <a:p>
            <a:r>
              <a:rPr lang="pt-BR" i="1" dirty="0" smtClean="0"/>
              <a:t>Introdução</a:t>
            </a:r>
          </a:p>
          <a:p>
            <a:endParaRPr lang="pt-BR" i="1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pt-BR" sz="2800" i="1" dirty="0" smtClean="0"/>
              <a:t>Não era utilizada para fins salariais</a:t>
            </a:r>
          </a:p>
          <a:p>
            <a:pPr algn="l"/>
            <a:endParaRPr lang="pt-BR" sz="2800" i="1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pt-BR" sz="2800" i="1" dirty="0" smtClean="0"/>
              <a:t>Fins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9999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Desempenho Pessoal e as Recompensas Salariais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704856" cy="4248472"/>
          </a:xfrm>
        </p:spPr>
        <p:txBody>
          <a:bodyPr/>
          <a:lstStyle/>
          <a:p>
            <a:r>
              <a:rPr lang="pt-BR" i="1" dirty="0" smtClean="0"/>
              <a:t>Problemas</a:t>
            </a:r>
          </a:p>
          <a:p>
            <a:endParaRPr lang="pt-BR" i="1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pt-BR" sz="2800" i="1" dirty="0" smtClean="0"/>
              <a:t>Metodologia era comprometida</a:t>
            </a:r>
          </a:p>
          <a:p>
            <a:pPr algn="l"/>
            <a:endParaRPr lang="pt-BR" sz="2800" i="1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pt-BR" sz="2800" i="1" dirty="0" smtClean="0"/>
              <a:t>Distorções propositais na avaliação</a:t>
            </a:r>
          </a:p>
        </p:txBody>
      </p:sp>
    </p:spTree>
    <p:extLst>
      <p:ext uri="{BB962C8B-B14F-4D97-AF65-F5344CB8AC3E}">
        <p14:creationId xmlns:p14="http://schemas.microsoft.com/office/powerpoint/2010/main" val="250515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Desempenho Pessoal e as Recompensas Salariais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704856" cy="4248472"/>
          </a:xfrm>
        </p:spPr>
        <p:txBody>
          <a:bodyPr/>
          <a:lstStyle/>
          <a:p>
            <a:pPr algn="l"/>
            <a:r>
              <a:rPr lang="pt-BR" sz="2800" i="1" dirty="0" smtClean="0"/>
              <a:t>Por que não recompensar quem desempenhasse sua função com êxito?</a:t>
            </a:r>
          </a:p>
          <a:p>
            <a:pPr algn="l"/>
            <a:endParaRPr lang="pt-BR" sz="2800" i="1" dirty="0"/>
          </a:p>
          <a:p>
            <a:pPr algn="l"/>
            <a:r>
              <a:rPr lang="pt-BR" sz="2800" i="1" dirty="0" smtClean="0"/>
              <a:t>Devem ser também observados o potencial e as competências para o cargo</a:t>
            </a:r>
          </a:p>
          <a:p>
            <a:pPr algn="l"/>
            <a:endParaRPr lang="pt-BR" sz="2800" i="1" dirty="0"/>
          </a:p>
          <a:p>
            <a:pPr algn="l"/>
            <a:r>
              <a:rPr lang="pt-BR" sz="2800" i="1" dirty="0" smtClean="0"/>
              <a:t>Deve ser amparada por um sistema de desempenho</a:t>
            </a:r>
          </a:p>
        </p:txBody>
      </p:sp>
    </p:spTree>
    <p:extLst>
      <p:ext uri="{BB962C8B-B14F-4D97-AF65-F5344CB8AC3E}">
        <p14:creationId xmlns:p14="http://schemas.microsoft.com/office/powerpoint/2010/main" val="25051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Desempenho Pessoal e as Recompensas Salariais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704856" cy="4248472"/>
          </a:xfrm>
        </p:spPr>
        <p:txBody>
          <a:bodyPr/>
          <a:lstStyle/>
          <a:p>
            <a:r>
              <a:rPr lang="pt-BR" sz="2800" i="1" dirty="0" smtClean="0"/>
              <a:t>Critérios</a:t>
            </a:r>
          </a:p>
          <a:p>
            <a:pPr algn="l"/>
            <a:r>
              <a:rPr lang="pt-BR" sz="2800" i="1" dirty="0" smtClean="0"/>
              <a:t>A (excelente) – B (bom) – C (regular) – D (ruim)</a:t>
            </a:r>
          </a:p>
          <a:p>
            <a:pPr algn="l"/>
            <a:endParaRPr lang="pt-BR" sz="2800" i="1" dirty="0"/>
          </a:p>
          <a:p>
            <a:r>
              <a:rPr lang="pt-BR" sz="2800" i="1" dirty="0" smtClean="0"/>
              <a:t>Mínimo para a promoção por mérito</a:t>
            </a:r>
          </a:p>
          <a:p>
            <a:endParaRPr lang="pt-BR" sz="2800" i="1" dirty="0"/>
          </a:p>
          <a:p>
            <a:endParaRPr lang="pt-BR" sz="2800" i="1" dirty="0"/>
          </a:p>
          <a:p>
            <a:r>
              <a:rPr lang="pt-BR" sz="2800" i="1" dirty="0" smtClean="0"/>
              <a:t>Conceito B (bom)</a:t>
            </a:r>
          </a:p>
          <a:p>
            <a:endParaRPr lang="pt-BR" sz="2800" i="1" dirty="0" smtClean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660598" y="4221088"/>
            <a:ext cx="0" cy="94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5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Desempenho Pessoal e as Recompensas Salariais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492896"/>
            <a:ext cx="7704856" cy="3888432"/>
          </a:xfrm>
        </p:spPr>
        <p:txBody>
          <a:bodyPr/>
          <a:lstStyle/>
          <a:p>
            <a:pPr algn="l"/>
            <a:r>
              <a:rPr lang="pt-BR" sz="2800" dirty="0" smtClean="0"/>
              <a:t>Como </a:t>
            </a:r>
            <a:r>
              <a:rPr lang="pt-BR" sz="2800" dirty="0"/>
              <a:t>fazer com que as pessoas contribuam para resultados positivos para a empresa</a:t>
            </a:r>
            <a:r>
              <a:rPr lang="pt-BR" sz="2800" dirty="0" smtClean="0"/>
              <a:t>?</a:t>
            </a:r>
          </a:p>
          <a:p>
            <a:pPr algn="l"/>
            <a:endParaRPr lang="pt-BR" sz="2800" i="1" dirty="0"/>
          </a:p>
          <a:p>
            <a:pPr algn="l"/>
            <a:r>
              <a:rPr lang="pt-BR" sz="2800" dirty="0" smtClean="0"/>
              <a:t>Forma </a:t>
            </a:r>
            <a:r>
              <a:rPr lang="pt-BR" sz="2800" dirty="0"/>
              <a:t>de remuneração </a:t>
            </a:r>
            <a:r>
              <a:rPr lang="pt-BR" sz="2800" dirty="0" smtClean="0"/>
              <a:t>variável</a:t>
            </a:r>
          </a:p>
          <a:p>
            <a:pPr algn="l"/>
            <a:r>
              <a:rPr lang="pt-BR" sz="2800" dirty="0" smtClean="0"/>
              <a:t>	- Participação nos lucros</a:t>
            </a:r>
          </a:p>
        </p:txBody>
      </p:sp>
    </p:spTree>
    <p:extLst>
      <p:ext uri="{BB962C8B-B14F-4D97-AF65-F5344CB8AC3E}">
        <p14:creationId xmlns:p14="http://schemas.microsoft.com/office/powerpoint/2010/main" val="250515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Apresentação na tela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Avaliação de Desempenho Pessoal e as Recompensas Salariais</vt:lpstr>
      <vt:lpstr>Avaliação de Desempenho Pessoal e as Recompensas Salariais</vt:lpstr>
      <vt:lpstr>Avaliação de Desempenho Pessoal e as Recompensas Salariais</vt:lpstr>
      <vt:lpstr>Avaliação de Desempenho Pessoal e as Recompensas Salariais</vt:lpstr>
      <vt:lpstr>Avaliação de Desempenho Pessoal e as Recompensas Salariais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Desempenho Pessoal e as Recompensas Salariais</dc:title>
  <dc:creator>Rodrigo Borba</dc:creator>
  <cp:lastModifiedBy>Rodrigo Borba</cp:lastModifiedBy>
  <cp:revision>4</cp:revision>
  <dcterms:created xsi:type="dcterms:W3CDTF">2016-08-28T00:41:19Z</dcterms:created>
  <dcterms:modified xsi:type="dcterms:W3CDTF">2016-08-28T01:16:59Z</dcterms:modified>
</cp:coreProperties>
</file>