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755"/>
    <a:srgbClr val="11172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6517" autoAdjust="0"/>
  </p:normalViewPr>
  <p:slideViewPr>
    <p:cSldViewPr snapToGrid="0">
      <p:cViewPr varScale="1">
        <p:scale>
          <a:sx n="113" d="100"/>
          <a:sy n="113" d="100"/>
        </p:scale>
        <p:origin x="31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F05C4-D594-4B26-BA7C-8FC5CDD93FDD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6B111-CD7C-4701-9DC7-8A9C95289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5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6B111-CD7C-4701-9DC7-8A9C952898C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8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6B111-CD7C-4701-9DC7-8A9C952898C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2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5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26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27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3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76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94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12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140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4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30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4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" y="4402666"/>
            <a:ext cx="9019309" cy="982133"/>
          </a:xfrm>
        </p:spPr>
        <p:txBody>
          <a:bodyPr>
            <a:noAutofit/>
          </a:bodyPr>
          <a:lstStyle/>
          <a:p>
            <a:r>
              <a:rPr lang="hu-HU" sz="7000" dirty="0">
                <a:solidFill>
                  <a:srgbClr val="FE4755"/>
                </a:solidFill>
                <a:latin typeface="VALORANT" pitchFamily="2" charset="0"/>
              </a:rPr>
              <a:t>VALORANT</a:t>
            </a:r>
            <a:r>
              <a:rPr lang="hu-HU" sz="7000" dirty="0">
                <a:solidFill>
                  <a:srgbClr val="FE4755"/>
                </a:solidFill>
              </a:rPr>
              <a:t> </a:t>
            </a:r>
            <a:r>
              <a:rPr lang="hu-HU" sz="7000" dirty="0">
                <a:solidFill>
                  <a:srgbClr val="FE4755"/>
                </a:solidFill>
                <a:latin typeface="Arial Nova" panose="020B0604020202020204" pitchFamily="34" charset="0"/>
              </a:rPr>
              <a:t>útmutató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147733" y="6380946"/>
            <a:ext cx="7044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solidFill>
                  <a:srgbClr val="FE4755"/>
                </a:solidFill>
              </a:rPr>
              <a:t>Készítette: Csanádi Kevin, Tarr Gábor, Dudás Levente</a:t>
            </a:r>
          </a:p>
        </p:txBody>
      </p:sp>
    </p:spTree>
    <p:extLst>
      <p:ext uri="{BB962C8B-B14F-4D97-AF65-F5344CB8AC3E}">
        <p14:creationId xmlns:p14="http://schemas.microsoft.com/office/powerpoint/2010/main" val="254205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08151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Tarr Gábor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30923" y="2504706"/>
            <a:ext cx="4676277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Fracture aloldal 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megvalósítása 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922629" y="5305928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Fracture oldalból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D10E5-10E5-6B92-2FF4-BFDE8AC2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69" y="2257416"/>
            <a:ext cx="6873124" cy="3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8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91500 valorant, game, fracture, background, 4k, pc - Rare Gallery HD  Wallpapers">
            <a:extLst>
              <a:ext uri="{FF2B5EF4-FFF2-40B4-BE49-F238E27FC236}">
                <a16:creationId xmlns:a16="http://schemas.microsoft.com/office/drawing/2014/main" id="{C0326019-2F25-9DA3-5584-8653C183D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19149" y="-133523"/>
            <a:ext cx="12430298" cy="69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1"/>
          <p:cNvSpPr txBox="1">
            <a:spLocks/>
          </p:cNvSpPr>
          <p:nvPr/>
        </p:nvSpPr>
        <p:spPr>
          <a:xfrm>
            <a:off x="-668867" y="6042848"/>
            <a:ext cx="7096298" cy="80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500" dirty="0" err="1">
                <a:solidFill>
                  <a:srgbClr val="FE4755"/>
                </a:solidFill>
                <a:latin typeface="Arial Nova" panose="020B0504020202020204" pitchFamily="34" charset="0"/>
              </a:rPr>
              <a:t>Köszönjük</a:t>
            </a:r>
            <a:r>
              <a:rPr lang="en-US" sz="4500" dirty="0">
                <a:solidFill>
                  <a:srgbClr val="FE4755"/>
                </a:solidFill>
                <a:latin typeface="Arial Nova" panose="020B0504020202020204" pitchFamily="34" charset="0"/>
              </a:rPr>
              <a:t> a </a:t>
            </a:r>
            <a:r>
              <a:rPr lang="en-US" sz="4500" dirty="0" err="1">
                <a:solidFill>
                  <a:srgbClr val="FE4755"/>
                </a:solidFill>
                <a:latin typeface="Arial Nova" panose="020B0504020202020204" pitchFamily="34" charset="0"/>
              </a:rPr>
              <a:t>figyelmet</a:t>
            </a:r>
            <a:r>
              <a:rPr lang="en-US" sz="4500" dirty="0">
                <a:solidFill>
                  <a:srgbClr val="FE4755"/>
                </a:solidFill>
                <a:latin typeface="Arial Nova" panose="020B05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894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224443"/>
            <a:ext cx="3583629" cy="102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Az </a:t>
            </a:r>
            <a:r>
              <a:rPr lang="en-US" sz="4500" dirty="0">
                <a:solidFill>
                  <a:srgbClr val="FE4755"/>
                </a:solidFill>
                <a:latin typeface="Arial Nova" panose="020B0504020202020204" pitchFamily="34" charset="0"/>
              </a:rPr>
              <a:t>f</a:t>
            </a:r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őoldalról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6A8F39C-C7E6-B32F-11C3-EF0B84BE03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2997" y="1245158"/>
            <a:ext cx="2757188" cy="4989444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861877-B098-ED1E-1DEE-EF077BBA9F30}"/>
              </a:ext>
            </a:extLst>
          </p:cNvPr>
          <p:cNvSpPr txBox="1"/>
          <p:nvPr/>
        </p:nvSpPr>
        <p:spPr>
          <a:xfrm>
            <a:off x="8948530" y="6234602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Részlet a főoldalból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903C29-0836-ADC2-EDF9-D21C7664D7AC}"/>
              </a:ext>
            </a:extLst>
          </p:cNvPr>
          <p:cNvSpPr txBox="1"/>
          <p:nvPr/>
        </p:nvSpPr>
        <p:spPr>
          <a:xfrm>
            <a:off x="344904" y="2282532"/>
            <a:ext cx="3212943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Vizuális effektek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Könnyű navigáció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Jó olvashatóság</a:t>
            </a:r>
          </a:p>
        </p:txBody>
      </p:sp>
    </p:spTree>
    <p:extLst>
      <p:ext uri="{BB962C8B-B14F-4D97-AF65-F5344CB8AC3E}">
        <p14:creationId xmlns:p14="http://schemas.microsoft.com/office/powerpoint/2010/main" val="36015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224443"/>
            <a:ext cx="4002652" cy="102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Az aloldalakról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861877-B098-ED1E-1DEE-EF077BBA9F30}"/>
              </a:ext>
            </a:extLst>
          </p:cNvPr>
          <p:cNvSpPr txBox="1"/>
          <p:nvPr/>
        </p:nvSpPr>
        <p:spPr>
          <a:xfrm>
            <a:off x="9208713" y="5877155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Részlet az aloldalból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903C29-0836-ADC2-EDF9-D21C7664D7AC}"/>
              </a:ext>
            </a:extLst>
          </p:cNvPr>
          <p:cNvSpPr txBox="1"/>
          <p:nvPr/>
        </p:nvSpPr>
        <p:spPr>
          <a:xfrm>
            <a:off x="344904" y="2282532"/>
            <a:ext cx="61223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 játékban található pályák bemutatása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Tippek az élvezhetőbb játékhoz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Az aloldalakon rövid történet a pályákról</a:t>
            </a:r>
          </a:p>
          <a:p>
            <a:endParaRPr lang="hu-HU" sz="2600" dirty="0">
              <a:solidFill>
                <a:srgbClr val="FE4755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DC31AA-2254-ADC7-A497-1BF1B9C2C8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6452" y="1072341"/>
            <a:ext cx="3010644" cy="4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0"/>
            <a:ext cx="8524776" cy="189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290445"/>
            <a:ext cx="6346841" cy="181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Főoldal megtervezése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Főoldal design ötlet megvalósítása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Ascent, Bind, Breeze aloldalak elkészítése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0" y="2278271"/>
            <a:ext cx="4951066" cy="3810000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8030448" y="6066687"/>
            <a:ext cx="26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főoldalból</a:t>
            </a:r>
          </a:p>
        </p:txBody>
      </p:sp>
    </p:spTree>
    <p:extLst>
      <p:ext uri="{BB962C8B-B14F-4D97-AF65-F5344CB8AC3E}">
        <p14:creationId xmlns:p14="http://schemas.microsoft.com/office/powerpoint/2010/main" val="1724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16463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332958"/>
            <a:ext cx="4667671" cy="181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Jira kezelése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Sprintek indítása/lezárása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Feladatok beosztása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737537" y="5701768"/>
            <a:ext cx="353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A Jira, ahol a sprinteket kezeljük 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520" y="1892968"/>
            <a:ext cx="4959576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08151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30925" y="2586291"/>
            <a:ext cx="4676277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Github pages kezelése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Mapparendszer megvalósítása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8248856" y="5708589"/>
            <a:ext cx="2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A GitHub </a:t>
            </a:r>
            <a:r>
              <a:rPr lang="en-US" dirty="0">
                <a:solidFill>
                  <a:srgbClr val="FE4755"/>
                </a:solidFill>
                <a:latin typeface="Arial Nova" panose="020B0504020202020204" pitchFamily="34" charset="0"/>
              </a:rPr>
              <a:t>rep</a:t>
            </a:r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ónk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9" y="1899789"/>
            <a:ext cx="4939477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9173169" cy="189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Dudás Levente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571208"/>
            <a:ext cx="467627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Rólunk oldal megtervezése és 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megvalósítása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7839425" y="5203621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rólunk oldalból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9863" y="2502013"/>
            <a:ext cx="4939200" cy="262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40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1"/>
            <a:ext cx="9904689" cy="1818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Dudás Levente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03362" y="2519648"/>
            <a:ext cx="4676277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Split és Pearl aloldal 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megvalósítása 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505658" y="5613055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Pearl oldalból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9526138" y="4127724"/>
            <a:ext cx="240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Split oldalból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2362" y="1440308"/>
            <a:ext cx="4939200" cy="262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4119" y="2941669"/>
            <a:ext cx="4939200" cy="262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40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08151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Tarr Gábor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14297" y="2596146"/>
            <a:ext cx="4676277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Haven és Icebox aloldal 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megvalósítása 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505658" y="5613055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Haven oldalból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9329622" y="5613055"/>
            <a:ext cx="240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az Icebox oldalból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A7F20-6DA8-EDB2-3E1D-572221D2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57" y="1724645"/>
            <a:ext cx="2717608" cy="3888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CAF11-4BA2-D10B-FB15-E93CBF67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394" y="1724645"/>
            <a:ext cx="2596738" cy="38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174</Words>
  <Application>Microsoft Office PowerPoint</Application>
  <PresentationFormat>Szélesvásznú</PresentationFormat>
  <Paragraphs>47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VALORANT</vt:lpstr>
      <vt:lpstr>Office-téma</vt:lpstr>
      <vt:lpstr>VALORANT útmutató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 útmutató</dc:title>
  <dc:creator>Csanádi Kevin</dc:creator>
  <cp:lastModifiedBy>Csanádi Kevin</cp:lastModifiedBy>
  <cp:revision>12</cp:revision>
  <dcterms:created xsi:type="dcterms:W3CDTF">2023-02-01T10:31:36Z</dcterms:created>
  <dcterms:modified xsi:type="dcterms:W3CDTF">2023-02-07T20:31:17Z</dcterms:modified>
</cp:coreProperties>
</file>