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755"/>
    <a:srgbClr val="11172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2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5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6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7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3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76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94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4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4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30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A660-8C9C-4A1F-A743-276051C51089}" type="datetimeFigureOut">
              <a:rPr lang="hu-HU" smtClean="0"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537F-0594-4BF5-828F-AB7116D37FA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" y="4402666"/>
            <a:ext cx="9019309" cy="982133"/>
          </a:xfrm>
        </p:spPr>
        <p:txBody>
          <a:bodyPr>
            <a:noAutofit/>
          </a:bodyPr>
          <a:lstStyle/>
          <a:p>
            <a:r>
              <a:rPr lang="hu-HU" sz="7000" dirty="0">
                <a:solidFill>
                  <a:srgbClr val="FE4755"/>
                </a:solidFill>
                <a:latin typeface="VALORANT" pitchFamily="2" charset="0"/>
              </a:rPr>
              <a:t>VALORANT</a:t>
            </a:r>
            <a:r>
              <a:rPr lang="hu-HU" sz="7000" dirty="0">
                <a:solidFill>
                  <a:srgbClr val="FE4755"/>
                </a:solidFill>
              </a:rPr>
              <a:t> </a:t>
            </a:r>
            <a:r>
              <a:rPr lang="hu-HU" sz="7000" dirty="0">
                <a:solidFill>
                  <a:srgbClr val="FE4755"/>
                </a:solidFill>
                <a:latin typeface="Arial Nova" panose="020B0604020202020204" pitchFamily="34" charset="0"/>
              </a:rPr>
              <a:t>útmutató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47733" y="6380946"/>
            <a:ext cx="7044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rgbClr val="FE4755"/>
                </a:solidFill>
              </a:rPr>
              <a:t>Készítette: Csanádi Kevin, Tarr Gábor, Dudás Levente</a:t>
            </a:r>
          </a:p>
        </p:txBody>
      </p:sp>
    </p:spTree>
    <p:extLst>
      <p:ext uri="{BB962C8B-B14F-4D97-AF65-F5344CB8AC3E}">
        <p14:creationId xmlns:p14="http://schemas.microsoft.com/office/powerpoint/2010/main" val="25420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3583629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f</a:t>
            </a:r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őoldalról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6A8F39C-C7E6-B32F-11C3-EF0B84BE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997" y="1245158"/>
            <a:ext cx="2757188" cy="498944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861877-B098-ED1E-1DEE-EF077BBA9F30}"/>
              </a:ext>
            </a:extLst>
          </p:cNvPr>
          <p:cNvSpPr txBox="1"/>
          <p:nvPr/>
        </p:nvSpPr>
        <p:spPr>
          <a:xfrm>
            <a:off x="8948530" y="623460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 főoldalból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3212943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Vizuális effektek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Könnyű navigáció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Jó olvashatóság</a:t>
            </a:r>
          </a:p>
        </p:txBody>
      </p:sp>
    </p:spTree>
    <p:extLst>
      <p:ext uri="{BB962C8B-B14F-4D97-AF65-F5344CB8AC3E}">
        <p14:creationId xmlns:p14="http://schemas.microsoft.com/office/powerpoint/2010/main" val="36015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4002652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aloldalakról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861877-B098-ED1E-1DEE-EF077BBA9F30}"/>
              </a:ext>
            </a:extLst>
          </p:cNvPr>
          <p:cNvSpPr txBox="1"/>
          <p:nvPr/>
        </p:nvSpPr>
        <p:spPr>
          <a:xfrm>
            <a:off x="9208713" y="5877155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az aloldalból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61223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 játékban található pályák bemutatása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Tippek az élvezhetőbb játékhoz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aloldalakon rövid történet a pályákról</a:t>
            </a:r>
          </a:p>
          <a:p>
            <a:endParaRPr lang="hu-HU" sz="2600" dirty="0">
              <a:solidFill>
                <a:srgbClr val="FE4755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DC31AA-2254-ADC7-A497-1BF1B9C2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52" y="1072341"/>
            <a:ext cx="3010644" cy="4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0"/>
            <a:ext cx="8524776" cy="18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290445"/>
            <a:ext cx="634684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megtervezése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design ötlet megvalósítása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Ascent, Bind, Breeze aloldalak elkészítése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0" y="2278271"/>
            <a:ext cx="4951066" cy="381000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8030448" y="6066687"/>
            <a:ext cx="26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főoldalból</a:t>
            </a:r>
          </a:p>
        </p:txBody>
      </p:sp>
    </p:spTree>
    <p:extLst>
      <p:ext uri="{BB962C8B-B14F-4D97-AF65-F5344CB8AC3E}">
        <p14:creationId xmlns:p14="http://schemas.microsoft.com/office/powerpoint/2010/main" val="172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16463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482587"/>
            <a:ext cx="466767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Jira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Sprintek indítása/lezárása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Feladatok beosztása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737537" y="5701768"/>
            <a:ext cx="35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Jira, ahol a sprinteket kezeljük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20" y="1892968"/>
            <a:ext cx="4959576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3" y="2504706"/>
            <a:ext cx="4676277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Github pages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Mapparendszer megvalósítása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8248856" y="5708589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GitHub </a:t>
            </a:r>
            <a:r>
              <a:rPr lang="en-US" dirty="0">
                <a:solidFill>
                  <a:srgbClr val="FE4755"/>
                </a:solidFill>
                <a:latin typeface="Arial Nova" panose="020B0504020202020204" pitchFamily="34" charset="0"/>
              </a:rPr>
              <a:t>rep</a:t>
            </a:r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ónk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9" y="1899789"/>
            <a:ext cx="4939477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102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VALORANT</vt:lpstr>
      <vt:lpstr>Office-téma</vt:lpstr>
      <vt:lpstr>VALORANT útmutató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útmutató</dc:title>
  <dc:creator>Csanádi Kevin</dc:creator>
  <cp:lastModifiedBy>Csanádi Kevin</cp:lastModifiedBy>
  <cp:revision>9</cp:revision>
  <dcterms:created xsi:type="dcterms:W3CDTF">2023-02-01T10:31:36Z</dcterms:created>
  <dcterms:modified xsi:type="dcterms:W3CDTF">2023-02-07T16:00:15Z</dcterms:modified>
</cp:coreProperties>
</file>