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0" r:id="rId5"/>
    <p:sldId id="258" r:id="rId6"/>
    <p:sldId id="259" r:id="rId7"/>
    <p:sldId id="262" r:id="rId8"/>
    <p:sldId id="263" r:id="rId9"/>
    <p:sldId id="265" r:id="rId10"/>
    <p:sldId id="264" r:id="rId11"/>
    <p:sldId id="267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755"/>
    <a:srgbClr val="11172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96517" autoAdjust="0"/>
  </p:normalViewPr>
  <p:slideViewPr>
    <p:cSldViewPr snapToGrid="0">
      <p:cViewPr varScale="1">
        <p:scale>
          <a:sx n="86" d="100"/>
          <a:sy n="86" d="100"/>
        </p:scale>
        <p:origin x="11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F05C4-D594-4B26-BA7C-8FC5CDD93FDD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6B111-CD7C-4701-9DC7-8A9C952898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05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6B111-CD7C-4701-9DC7-8A9C952898C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385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6B111-CD7C-4701-9DC7-8A9C952898C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0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pPr/>
              <a:t>2023.02.16.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225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pPr/>
              <a:t>2023.02.16.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857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pPr/>
              <a:t>2023.02.16.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9262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pPr/>
              <a:t>2023.02.16.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8275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pPr/>
              <a:t>2023.02.16.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0334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pPr/>
              <a:t>2023.02.16.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760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pPr/>
              <a:t>2023.02.16.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943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pPr/>
              <a:t>2023.02.16.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0129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pPr/>
              <a:t>2023.02.16.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9140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pPr/>
              <a:t>2023.02.16.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3944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pPr/>
              <a:t>2023.02.16.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1300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3A660-8C9C-4A1F-A743-276051C51089}" type="datetimeFigureOut">
              <a:rPr lang="hu-HU" smtClean="0"/>
              <a:pPr/>
              <a:t>2023.02.16.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D537F-0594-4BF5-828F-AB7116D37FA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441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7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-1" y="4402666"/>
            <a:ext cx="9019309" cy="982133"/>
          </a:xfrm>
        </p:spPr>
        <p:txBody>
          <a:bodyPr>
            <a:noAutofit/>
          </a:bodyPr>
          <a:lstStyle/>
          <a:p>
            <a:r>
              <a:rPr lang="hu-HU" sz="7000" dirty="0">
                <a:solidFill>
                  <a:srgbClr val="FE4755"/>
                </a:solidFill>
                <a:latin typeface="VALORANT" pitchFamily="2" charset="0"/>
              </a:rPr>
              <a:t>VALORANT</a:t>
            </a:r>
            <a:r>
              <a:rPr lang="hu-HU" sz="7000" dirty="0">
                <a:solidFill>
                  <a:srgbClr val="FE4755"/>
                </a:solidFill>
              </a:rPr>
              <a:t> </a:t>
            </a:r>
            <a:r>
              <a:rPr lang="hu-HU" sz="7000" dirty="0">
                <a:solidFill>
                  <a:srgbClr val="FE4755"/>
                </a:solidFill>
                <a:latin typeface="Arial Nova" panose="020B0604020202020204" pitchFamily="34" charset="0"/>
              </a:rPr>
              <a:t>útmutató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5147733" y="6380946"/>
            <a:ext cx="70442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500" dirty="0">
                <a:solidFill>
                  <a:srgbClr val="FE4755"/>
                </a:solidFill>
              </a:rPr>
              <a:t>Készítette: Csanádi Kevin, Tarr Gábor, Dudás Levente</a:t>
            </a:r>
          </a:p>
        </p:txBody>
      </p:sp>
    </p:spTree>
    <p:extLst>
      <p:ext uri="{BB962C8B-B14F-4D97-AF65-F5344CB8AC3E}">
        <p14:creationId xmlns:p14="http://schemas.microsoft.com/office/powerpoint/2010/main" val="2542056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7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doboz 8"/>
          <p:cNvSpPr txBox="1"/>
          <p:nvPr/>
        </p:nvSpPr>
        <p:spPr>
          <a:xfrm>
            <a:off x="514297" y="2596146"/>
            <a:ext cx="4676277" cy="1818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Haven és Icebox aloldal </a:t>
            </a:r>
          </a:p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megvalósítása </a:t>
            </a:r>
          </a:p>
          <a:p>
            <a:pPr>
              <a:lnSpc>
                <a:spcPct val="150000"/>
              </a:lnSpc>
            </a:pPr>
            <a:endParaRPr lang="hu-HU" sz="2600" dirty="0">
              <a:solidFill>
                <a:srgbClr val="FE4755"/>
              </a:solidFill>
              <a:latin typeface="Arial Nova" panose="020B0504020202020204" pitchFamily="34" charset="0"/>
            </a:endParaRPr>
          </a:p>
        </p:txBody>
      </p:sp>
      <p:sp>
        <p:nvSpPr>
          <p:cNvPr id="12" name="Szövegdoboz 11"/>
          <p:cNvSpPr txBox="1"/>
          <p:nvPr/>
        </p:nvSpPr>
        <p:spPr>
          <a:xfrm>
            <a:off x="5505658" y="5613055"/>
            <a:ext cx="3256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E4755"/>
                </a:solidFill>
                <a:latin typeface="Arial Nova" panose="020B0504020202020204" pitchFamily="34" charset="0"/>
              </a:rPr>
              <a:t>Kódrészlet a Haven oldalból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9329622" y="5613055"/>
            <a:ext cx="240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E4755"/>
                </a:solidFill>
                <a:latin typeface="Arial Nova" panose="020B0504020202020204" pitchFamily="34" charset="0"/>
              </a:rPr>
              <a:t>Kódrészlet az Icebox oldalból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CA7F20-6DA8-EDB2-3E1D-572221D2B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957" y="1724645"/>
            <a:ext cx="2717608" cy="38884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9CAF11-4BA2-D10B-FB15-E93CBF675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3394" y="1724645"/>
            <a:ext cx="2596738" cy="385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93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391500 valorant, game, fracture, background, 4k, pc - Rare Gallery HD  Wallpapers">
            <a:extLst>
              <a:ext uri="{FF2B5EF4-FFF2-40B4-BE49-F238E27FC236}">
                <a16:creationId xmlns:a16="http://schemas.microsoft.com/office/drawing/2014/main" id="{C0326019-2F25-9DA3-5584-8653C183DB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19149" y="-133523"/>
            <a:ext cx="12430298" cy="699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ím 1"/>
          <p:cNvSpPr txBox="1">
            <a:spLocks/>
          </p:cNvSpPr>
          <p:nvPr/>
        </p:nvSpPr>
        <p:spPr>
          <a:xfrm>
            <a:off x="-668867" y="6042848"/>
            <a:ext cx="7096298" cy="805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500" dirty="0" err="1">
                <a:solidFill>
                  <a:srgbClr val="FE4755"/>
                </a:solidFill>
                <a:latin typeface="Arial Nova" panose="020B0504020202020204" pitchFamily="34" charset="0"/>
              </a:rPr>
              <a:t>Köszönjük</a:t>
            </a:r>
            <a:r>
              <a:rPr lang="en-US" sz="4500" dirty="0">
                <a:solidFill>
                  <a:srgbClr val="FE4755"/>
                </a:solidFill>
                <a:latin typeface="Arial Nova" panose="020B0504020202020204" pitchFamily="34" charset="0"/>
              </a:rPr>
              <a:t> a </a:t>
            </a:r>
            <a:r>
              <a:rPr lang="en-US" sz="4500" dirty="0" err="1">
                <a:solidFill>
                  <a:srgbClr val="FE4755"/>
                </a:solidFill>
                <a:latin typeface="Arial Nova" panose="020B0504020202020204" pitchFamily="34" charset="0"/>
              </a:rPr>
              <a:t>figyelmet</a:t>
            </a:r>
            <a:r>
              <a:rPr lang="en-US" sz="4500" dirty="0">
                <a:solidFill>
                  <a:srgbClr val="FE4755"/>
                </a:solidFill>
                <a:latin typeface="Arial Nova" panose="020B05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38943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7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344904" y="224443"/>
            <a:ext cx="3583629" cy="10207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500" dirty="0">
                <a:solidFill>
                  <a:srgbClr val="FE4755"/>
                </a:solidFill>
                <a:latin typeface="Arial Nova" panose="020B0504020202020204" pitchFamily="34" charset="0"/>
              </a:rPr>
              <a:t>Az </a:t>
            </a:r>
            <a:r>
              <a:rPr lang="en-US" sz="4500" dirty="0">
                <a:solidFill>
                  <a:srgbClr val="FE4755"/>
                </a:solidFill>
                <a:latin typeface="Arial Nova" panose="020B0504020202020204" pitchFamily="34" charset="0"/>
              </a:rPr>
              <a:t>f</a:t>
            </a:r>
            <a:r>
              <a:rPr lang="hu-HU" sz="4500" dirty="0">
                <a:solidFill>
                  <a:srgbClr val="FE4755"/>
                </a:solidFill>
                <a:latin typeface="Arial Nova" panose="020B0504020202020204" pitchFamily="34" charset="0"/>
              </a:rPr>
              <a:t>őoldalról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66A8F39C-C7E6-B32F-11C3-EF0B84BE03B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02997" y="1245158"/>
            <a:ext cx="2757188" cy="4989444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D7861877-B098-ED1E-1DEE-EF077BBA9F30}"/>
              </a:ext>
            </a:extLst>
          </p:cNvPr>
          <p:cNvSpPr txBox="1"/>
          <p:nvPr/>
        </p:nvSpPr>
        <p:spPr>
          <a:xfrm>
            <a:off x="8948530" y="6234602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E4755"/>
                </a:solidFill>
                <a:latin typeface="Arial Nova" panose="020B0504020202020204" pitchFamily="34" charset="0"/>
              </a:rPr>
              <a:t>Részlet a főoldalból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DC903C29-0836-ADC2-EDF9-D21C7664D7AC}"/>
              </a:ext>
            </a:extLst>
          </p:cNvPr>
          <p:cNvSpPr txBox="1"/>
          <p:nvPr/>
        </p:nvSpPr>
        <p:spPr>
          <a:xfrm>
            <a:off x="344904" y="2282532"/>
            <a:ext cx="3212943" cy="1830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Vizuális effektek</a:t>
            </a:r>
          </a:p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Könnyű navigáció</a:t>
            </a:r>
          </a:p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Jó olvashatóság</a:t>
            </a:r>
          </a:p>
        </p:txBody>
      </p:sp>
    </p:spTree>
    <p:extLst>
      <p:ext uri="{BB962C8B-B14F-4D97-AF65-F5344CB8AC3E}">
        <p14:creationId xmlns:p14="http://schemas.microsoft.com/office/powerpoint/2010/main" val="360152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7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344904" y="224443"/>
            <a:ext cx="4002652" cy="10207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500" dirty="0">
                <a:solidFill>
                  <a:srgbClr val="FE4755"/>
                </a:solidFill>
                <a:latin typeface="Arial Nova" panose="020B0504020202020204" pitchFamily="34" charset="0"/>
              </a:rPr>
              <a:t>Az aloldalakról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D7861877-B098-ED1E-1DEE-EF077BBA9F30}"/>
              </a:ext>
            </a:extLst>
          </p:cNvPr>
          <p:cNvSpPr txBox="1"/>
          <p:nvPr/>
        </p:nvSpPr>
        <p:spPr>
          <a:xfrm>
            <a:off x="9208713" y="5877155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E4755"/>
                </a:solidFill>
                <a:latin typeface="Arial Nova" panose="020B0504020202020204" pitchFamily="34" charset="0"/>
              </a:rPr>
              <a:t>Részlet az aloldalból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DC903C29-0836-ADC2-EDF9-D21C7664D7AC}"/>
              </a:ext>
            </a:extLst>
          </p:cNvPr>
          <p:cNvSpPr txBox="1"/>
          <p:nvPr/>
        </p:nvSpPr>
        <p:spPr>
          <a:xfrm>
            <a:off x="344904" y="2282532"/>
            <a:ext cx="6122398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A játékban található pályák bemutatása</a:t>
            </a:r>
          </a:p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Tippek az élvezhetőbb játékhoz</a:t>
            </a:r>
          </a:p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Az aloldalakon rövid történet a pályákról</a:t>
            </a:r>
          </a:p>
          <a:p>
            <a:endParaRPr lang="hu-HU" sz="2600" dirty="0">
              <a:solidFill>
                <a:srgbClr val="FE4755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1DC31AA-2254-ADC7-A497-1BF1B9C2C80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6452" y="1072341"/>
            <a:ext cx="3010644" cy="471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5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7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344904" y="48848"/>
            <a:ext cx="8524776" cy="1892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500" dirty="0">
                <a:solidFill>
                  <a:srgbClr val="FE4755"/>
                </a:solidFill>
                <a:latin typeface="Arial Nova" panose="020B0504020202020204" pitchFamily="34" charset="0"/>
              </a:rPr>
              <a:t>Csanádi Kevin része a munkából</a:t>
            </a:r>
            <a:r>
              <a:rPr lang="hu-HU" sz="4500" dirty="0">
                <a:solidFill>
                  <a:srgbClr val="FE4755"/>
                </a:solidFill>
              </a:rPr>
              <a:t/>
            </a:r>
            <a:br>
              <a:rPr lang="hu-HU" sz="4500" dirty="0">
                <a:solidFill>
                  <a:srgbClr val="FE4755"/>
                </a:solidFill>
              </a:rPr>
            </a:br>
            <a:endParaRPr lang="hu-HU" sz="4500" dirty="0">
              <a:solidFill>
                <a:srgbClr val="FE4755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344904" y="2290445"/>
            <a:ext cx="6346841" cy="1818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Főoldal megtervezése</a:t>
            </a:r>
          </a:p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Főoldal design ötlet megvalósítása</a:t>
            </a:r>
          </a:p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Ascent, Bind, Breeze </a:t>
            </a:r>
            <a:r>
              <a:rPr lang="hu-HU" sz="2600" dirty="0" err="1">
                <a:solidFill>
                  <a:srgbClr val="FE4755"/>
                </a:solidFill>
                <a:latin typeface="Arial Nova" panose="020B0504020202020204" pitchFamily="34" charset="0"/>
              </a:rPr>
              <a:t>aloldalak</a:t>
            </a: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 elkészítése</a:t>
            </a: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030" y="2278271"/>
            <a:ext cx="4951066" cy="3810000"/>
          </a:xfrm>
          <a:prstGeom prst="rect">
            <a:avLst/>
          </a:prstGeom>
        </p:spPr>
      </p:pic>
      <p:sp>
        <p:nvSpPr>
          <p:cNvPr id="12" name="Szövegdoboz 11"/>
          <p:cNvSpPr txBox="1"/>
          <p:nvPr/>
        </p:nvSpPr>
        <p:spPr>
          <a:xfrm>
            <a:off x="8030448" y="6066687"/>
            <a:ext cx="268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E4755"/>
                </a:solidFill>
                <a:latin typeface="Arial Nova" panose="020B0504020202020204" pitchFamily="34" charset="0"/>
              </a:rPr>
              <a:t>Kódrészlet a főoldalból</a:t>
            </a:r>
          </a:p>
        </p:txBody>
      </p:sp>
    </p:spTree>
    <p:extLst>
      <p:ext uri="{BB962C8B-B14F-4D97-AF65-F5344CB8AC3E}">
        <p14:creationId xmlns:p14="http://schemas.microsoft.com/office/powerpoint/2010/main" val="1724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7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doboz 8"/>
          <p:cNvSpPr txBox="1"/>
          <p:nvPr/>
        </p:nvSpPr>
        <p:spPr>
          <a:xfrm>
            <a:off x="344904" y="2332958"/>
            <a:ext cx="4667671" cy="1818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Jira kezelése</a:t>
            </a:r>
          </a:p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Sprintek indítása/lezárása</a:t>
            </a:r>
          </a:p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Feladatok beosztása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7737537" y="5701768"/>
            <a:ext cx="353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E4755"/>
                </a:solidFill>
                <a:latin typeface="Arial Nova" panose="020B0504020202020204" pitchFamily="34" charset="0"/>
              </a:rPr>
              <a:t>A Jira, ahol a sprinteket kezeljük 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520" y="1892968"/>
            <a:ext cx="4959576" cy="38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0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7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doboz 8"/>
          <p:cNvSpPr txBox="1"/>
          <p:nvPr/>
        </p:nvSpPr>
        <p:spPr>
          <a:xfrm>
            <a:off x="530925" y="2586291"/>
            <a:ext cx="4676277" cy="1217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Github pages kezelése</a:t>
            </a:r>
          </a:p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Mapparendszer megvalósítása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8248856" y="5708589"/>
            <a:ext cx="241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E4755"/>
                </a:solidFill>
                <a:latin typeface="Arial Nova" panose="020B0504020202020204" pitchFamily="34" charset="0"/>
              </a:rPr>
              <a:t>A GitHub </a:t>
            </a:r>
            <a:r>
              <a:rPr lang="en-US" dirty="0">
                <a:solidFill>
                  <a:srgbClr val="FE4755"/>
                </a:solidFill>
                <a:latin typeface="Arial Nova" panose="020B0504020202020204" pitchFamily="34" charset="0"/>
              </a:rPr>
              <a:t>rep</a:t>
            </a:r>
            <a:r>
              <a:rPr lang="hu-HU" dirty="0">
                <a:solidFill>
                  <a:srgbClr val="FE4755"/>
                </a:solidFill>
                <a:latin typeface="Arial Nova" panose="020B0504020202020204" pitchFamily="34" charset="0"/>
              </a:rPr>
              <a:t>ónk 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799" y="1899789"/>
            <a:ext cx="4939477" cy="38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7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344904" y="16042"/>
            <a:ext cx="9173169" cy="1892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500" dirty="0">
                <a:solidFill>
                  <a:srgbClr val="FE4755"/>
                </a:solidFill>
                <a:latin typeface="Arial Nova" panose="020B0504020202020204" pitchFamily="34" charset="0"/>
              </a:rPr>
              <a:t>Dudás Levente része a munkából</a:t>
            </a:r>
            <a:r>
              <a:rPr lang="hu-HU" sz="4500" dirty="0">
                <a:solidFill>
                  <a:srgbClr val="FE4755"/>
                </a:solidFill>
              </a:rPr>
              <a:t/>
            </a:r>
            <a:br>
              <a:rPr lang="hu-HU" sz="4500" dirty="0">
                <a:solidFill>
                  <a:srgbClr val="FE4755"/>
                </a:solidFill>
              </a:rPr>
            </a:br>
            <a:endParaRPr lang="hu-HU" sz="4500" dirty="0">
              <a:solidFill>
                <a:srgbClr val="FE4755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344904" y="2571208"/>
            <a:ext cx="467627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Rólunk oldal megtervezése és </a:t>
            </a:r>
          </a:p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megvalósítása</a:t>
            </a:r>
          </a:p>
          <a:p>
            <a:pPr>
              <a:lnSpc>
                <a:spcPct val="150000"/>
              </a:lnSpc>
            </a:pPr>
            <a:endParaRPr lang="hu-HU" sz="2600" dirty="0">
              <a:solidFill>
                <a:srgbClr val="FE4755"/>
              </a:solidFill>
              <a:latin typeface="Arial Nova" panose="020B0504020202020204" pitchFamily="34" charset="0"/>
            </a:endParaRPr>
          </a:p>
        </p:txBody>
      </p:sp>
      <p:sp>
        <p:nvSpPr>
          <p:cNvPr id="12" name="Szövegdoboz 11"/>
          <p:cNvSpPr txBox="1"/>
          <p:nvPr/>
        </p:nvSpPr>
        <p:spPr>
          <a:xfrm>
            <a:off x="7839425" y="5203621"/>
            <a:ext cx="3256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E4755"/>
                </a:solidFill>
                <a:latin typeface="Arial Nova" panose="020B0504020202020204" pitchFamily="34" charset="0"/>
              </a:rPr>
              <a:t>Kódrészlet a rólunk oldalból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9863" y="2502013"/>
            <a:ext cx="4939200" cy="262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7408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7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doboz 8"/>
          <p:cNvSpPr txBox="1"/>
          <p:nvPr/>
        </p:nvSpPr>
        <p:spPr>
          <a:xfrm>
            <a:off x="503362" y="2519648"/>
            <a:ext cx="4676277" cy="1818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Split és Pearl aloldal </a:t>
            </a:r>
          </a:p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megvalósítása </a:t>
            </a:r>
          </a:p>
          <a:p>
            <a:pPr>
              <a:lnSpc>
                <a:spcPct val="150000"/>
              </a:lnSpc>
            </a:pPr>
            <a:endParaRPr lang="hu-HU" sz="2600" dirty="0">
              <a:solidFill>
                <a:srgbClr val="FE4755"/>
              </a:solidFill>
              <a:latin typeface="Arial Nova" panose="020B0504020202020204" pitchFamily="34" charset="0"/>
            </a:endParaRPr>
          </a:p>
        </p:txBody>
      </p:sp>
      <p:sp>
        <p:nvSpPr>
          <p:cNvPr id="12" name="Szövegdoboz 11"/>
          <p:cNvSpPr txBox="1"/>
          <p:nvPr/>
        </p:nvSpPr>
        <p:spPr>
          <a:xfrm>
            <a:off x="5505658" y="5613055"/>
            <a:ext cx="3256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E4755"/>
                </a:solidFill>
                <a:latin typeface="Arial Nova" panose="020B0504020202020204" pitchFamily="34" charset="0"/>
              </a:rPr>
              <a:t>Kódrészlet a Pearl oldalból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9526138" y="4127724"/>
            <a:ext cx="240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E4755"/>
                </a:solidFill>
                <a:latin typeface="Arial Nova" panose="020B0504020202020204" pitchFamily="34" charset="0"/>
              </a:rPr>
              <a:t>Kódrészlet a Split oldalból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2362" y="1440308"/>
            <a:ext cx="4939200" cy="2628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4119" y="2941669"/>
            <a:ext cx="4939200" cy="262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7408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7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344904" y="16042"/>
            <a:ext cx="8508151" cy="18769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500" dirty="0">
                <a:solidFill>
                  <a:srgbClr val="FE4755"/>
                </a:solidFill>
                <a:latin typeface="Arial Nova" panose="020B0504020202020204" pitchFamily="34" charset="0"/>
              </a:rPr>
              <a:t>Tarr Gábor része a munkából</a:t>
            </a:r>
            <a:r>
              <a:rPr lang="hu-HU" sz="4500" dirty="0">
                <a:solidFill>
                  <a:srgbClr val="FE4755"/>
                </a:solidFill>
              </a:rPr>
              <a:t/>
            </a:r>
            <a:br>
              <a:rPr lang="hu-HU" sz="4500" dirty="0">
                <a:solidFill>
                  <a:srgbClr val="FE4755"/>
                </a:solidFill>
              </a:rPr>
            </a:br>
            <a:endParaRPr lang="hu-HU" sz="4500" dirty="0">
              <a:solidFill>
                <a:srgbClr val="FE4755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530923" y="2504706"/>
            <a:ext cx="545728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Aloldalak kinézetének ötlete </a:t>
            </a:r>
            <a:endParaRPr lang="hu-HU" sz="2600" dirty="0" smtClean="0">
              <a:solidFill>
                <a:srgbClr val="FE4755"/>
              </a:solidFill>
              <a:latin typeface="Arial Nova" panose="020B05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hu-HU" sz="2600" dirty="0" smtClean="0">
                <a:solidFill>
                  <a:srgbClr val="FE4755"/>
                </a:solidFill>
                <a:latin typeface="Arial Nova" panose="020B0504020202020204" pitchFamily="34" charset="0"/>
              </a:rPr>
              <a:t>Fracture aloldal megvalósítása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6936619" y="5196468"/>
            <a:ext cx="3256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E4755"/>
                </a:solidFill>
                <a:latin typeface="Arial Nova" panose="020B0504020202020204" pitchFamily="34" charset="0"/>
              </a:rPr>
              <a:t>Kódrészlet a Fracture oldalból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0D10E5-10E5-6B92-2FF4-BFDE8AC29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555" y="2257416"/>
            <a:ext cx="6626337" cy="293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8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151</Words>
  <Application>Microsoft Office PowerPoint</Application>
  <PresentationFormat>Szélesvásznú</PresentationFormat>
  <Paragraphs>43</Paragraphs>
  <Slides>11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7" baseType="lpstr">
      <vt:lpstr>Arial</vt:lpstr>
      <vt:lpstr>Arial Nova</vt:lpstr>
      <vt:lpstr>Calibri</vt:lpstr>
      <vt:lpstr>Calibri Light</vt:lpstr>
      <vt:lpstr>VALORANT</vt:lpstr>
      <vt:lpstr>Office-téma</vt:lpstr>
      <vt:lpstr>VALORANT útmutató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VALORANT útmutató</dc:title>
  <dc:creator>Csanádi Kevin</dc:creator>
  <cp:lastModifiedBy>Csanádi Kevin</cp:lastModifiedBy>
  <cp:revision>15</cp:revision>
  <dcterms:created xsi:type="dcterms:W3CDTF">2023-02-01T10:31:36Z</dcterms:created>
  <dcterms:modified xsi:type="dcterms:W3CDTF">2023-02-16T10:18:22Z</dcterms:modified>
</cp:coreProperties>
</file>