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755"/>
    <a:srgbClr val="11172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2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5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6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3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6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4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2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40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4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0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A660-8C9C-4A1F-A743-276051C51089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537F-0594-4BF5-828F-AB7116D37F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4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4402666"/>
            <a:ext cx="8077200" cy="982133"/>
          </a:xfrm>
        </p:spPr>
        <p:txBody>
          <a:bodyPr>
            <a:noAutofit/>
          </a:bodyPr>
          <a:lstStyle/>
          <a:p>
            <a:r>
              <a:rPr lang="hu-HU" sz="7000" dirty="0" smtClean="0">
                <a:solidFill>
                  <a:srgbClr val="FE4755"/>
                </a:solidFill>
              </a:rPr>
              <a:t>VALORANT útmutató</a:t>
            </a:r>
            <a:endParaRPr lang="hu-HU" sz="7000" dirty="0">
              <a:solidFill>
                <a:srgbClr val="FE4755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147733" y="6380946"/>
            <a:ext cx="7044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 smtClean="0">
                <a:solidFill>
                  <a:srgbClr val="FE4755"/>
                </a:solidFill>
              </a:rPr>
              <a:t>Készítette: Csanádi Kevin, Tarr Gábor, Dudás Levente</a:t>
            </a:r>
            <a:endParaRPr lang="hu-HU" sz="2500" dirty="0">
              <a:solidFill>
                <a:srgbClr val="FE47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5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VALORANT útmutató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 útmutató</dc:title>
  <dc:creator>Csanádi Kevin</dc:creator>
  <cp:lastModifiedBy>Csanádi Kevin</cp:lastModifiedBy>
  <cp:revision>2</cp:revision>
  <dcterms:created xsi:type="dcterms:W3CDTF">2023-02-01T10:31:36Z</dcterms:created>
  <dcterms:modified xsi:type="dcterms:W3CDTF">2023-02-01T10:34:23Z</dcterms:modified>
</cp:coreProperties>
</file>