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755"/>
    <a:srgbClr val="11172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72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2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5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6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7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3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76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4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4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4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30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A660-8C9C-4A1F-A743-276051C51089}" type="datetimeFigureOut">
              <a:rPr lang="hu-HU" smtClean="0"/>
              <a:t>2023.02.03.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4402666"/>
            <a:ext cx="8077200" cy="982133"/>
          </a:xfrm>
        </p:spPr>
        <p:txBody>
          <a:bodyPr>
            <a:noAutofit/>
          </a:bodyPr>
          <a:lstStyle/>
          <a:p>
            <a:r>
              <a:rPr lang="hu-HU" sz="7000" dirty="0" smtClean="0">
                <a:solidFill>
                  <a:srgbClr val="FE4755"/>
                </a:solidFill>
              </a:rPr>
              <a:t>VALORANT útmutató</a:t>
            </a:r>
            <a:endParaRPr lang="hu-HU" sz="7000" dirty="0">
              <a:solidFill>
                <a:srgbClr val="FE4755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147733" y="6380946"/>
            <a:ext cx="7044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smtClean="0">
                <a:solidFill>
                  <a:srgbClr val="FE4755"/>
                </a:solidFill>
              </a:rPr>
              <a:t>Készítette: Csanádi Kevin, Tarr Gábor, Dudás Levente</a:t>
            </a:r>
            <a:endParaRPr lang="hu-HU" sz="2500" dirty="0">
              <a:solidFill>
                <a:srgbClr val="FE47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7716253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 smtClean="0">
                <a:solidFill>
                  <a:srgbClr val="FE4755"/>
                </a:solidFill>
              </a:rPr>
              <a:t>Csanádi Kevin része a munkából</a:t>
            </a:r>
            <a:br>
              <a:rPr lang="hu-HU" sz="4500" dirty="0" smtClean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277979"/>
            <a:ext cx="587141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Főoldal megtervezése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Főoldal design ötlet megvalósítása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Ascent, Bind, Breeze aloldalak elkészítése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28" y="2277979"/>
            <a:ext cx="4951066" cy="381000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8318279" y="6103658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E4755"/>
                </a:solidFill>
              </a:rPr>
              <a:t>Kódrészlet a fő oldalból</a:t>
            </a:r>
          </a:p>
        </p:txBody>
      </p:sp>
    </p:spTree>
    <p:extLst>
      <p:ext uri="{BB962C8B-B14F-4D97-AF65-F5344CB8AC3E}">
        <p14:creationId xmlns:p14="http://schemas.microsoft.com/office/powerpoint/2010/main" val="3601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7716253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 smtClean="0">
                <a:solidFill>
                  <a:srgbClr val="FE4755"/>
                </a:solidFill>
              </a:rPr>
              <a:t>Csanádi Kevin része a munkából</a:t>
            </a:r>
            <a:br>
              <a:rPr lang="hu-HU" sz="4500" dirty="0" smtClean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277979"/>
            <a:ext cx="372979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Jira kezelése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Sprintek indítása/lezárása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Feladatok beosztása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8220335" y="5701768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E4755"/>
                </a:solidFill>
              </a:rPr>
              <a:t>A Jira felülete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30" y="1892968"/>
            <a:ext cx="4959576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7716253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 smtClean="0">
                <a:solidFill>
                  <a:srgbClr val="FE4755"/>
                </a:solidFill>
              </a:rPr>
              <a:t>Csanádi Kevin része a munkából</a:t>
            </a:r>
            <a:br>
              <a:rPr lang="hu-HU" sz="4500" dirty="0" smtClean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85534" y="2229853"/>
            <a:ext cx="46762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Github pages kezelése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</a:rPr>
              <a:t>Mapparendszer megvalósítása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8248856" y="5708589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E4755"/>
                </a:solidFill>
              </a:rPr>
              <a:t>A Github felülete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01" y="1892968"/>
            <a:ext cx="4939477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VALORANT útmutató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útmutató</dc:title>
  <dc:creator>Csanádi Kevin</dc:creator>
  <cp:lastModifiedBy>Csanádi Kevin</cp:lastModifiedBy>
  <cp:revision>6</cp:revision>
  <dcterms:created xsi:type="dcterms:W3CDTF">2023-02-01T10:31:36Z</dcterms:created>
  <dcterms:modified xsi:type="dcterms:W3CDTF">2023-02-03T11:29:07Z</dcterms:modified>
</cp:coreProperties>
</file>