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4755"/>
    <a:srgbClr val="111721"/>
    <a:srgbClr val="3232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12" autoAdjust="0"/>
    <p:restoredTop sz="96517" autoAdjust="0"/>
  </p:normalViewPr>
  <p:slideViewPr>
    <p:cSldViewPr snapToGrid="0">
      <p:cViewPr varScale="1">
        <p:scale>
          <a:sx n="70" d="100"/>
          <a:sy n="70" d="100"/>
        </p:scale>
        <p:origin x="-54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53225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5185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89262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68275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70334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272760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18943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140129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79140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203944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151300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3A660-8C9C-4A1F-A743-276051C51089}" type="datetimeFigureOut">
              <a:rPr lang="hu-HU" smtClean="0"/>
              <a:pPr/>
              <a:t>2023. 02. 07.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537F-0594-4BF5-828F-AB7116D37FA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93441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-1" y="4402666"/>
            <a:ext cx="9019309" cy="982133"/>
          </a:xfrm>
        </p:spPr>
        <p:txBody>
          <a:bodyPr>
            <a:noAutofit/>
          </a:bodyPr>
          <a:lstStyle/>
          <a:p>
            <a:r>
              <a:rPr lang="hu-HU" sz="7000" dirty="0">
                <a:solidFill>
                  <a:srgbClr val="FE4755"/>
                </a:solidFill>
                <a:latin typeface="VALORANT" pitchFamily="2" charset="0"/>
              </a:rPr>
              <a:t>VALORANT</a:t>
            </a:r>
            <a:r>
              <a:rPr lang="hu-HU" sz="7000" dirty="0">
                <a:solidFill>
                  <a:srgbClr val="FE4755"/>
                </a:solidFill>
              </a:rPr>
              <a:t> </a:t>
            </a:r>
            <a:r>
              <a:rPr lang="hu-HU" sz="7000" dirty="0">
                <a:solidFill>
                  <a:srgbClr val="FE4755"/>
                </a:solidFill>
                <a:latin typeface="Arial Nova" panose="020B0604020202020204" pitchFamily="34" charset="0"/>
              </a:rPr>
              <a:t>útmutató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147733" y="6380946"/>
            <a:ext cx="70442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>
                <a:solidFill>
                  <a:srgbClr val="FE4755"/>
                </a:solidFill>
              </a:rPr>
              <a:t>Készítette: Csanádi Kevin, Tarr Gábor, Dudás Levente</a:t>
            </a:r>
          </a:p>
        </p:txBody>
      </p:sp>
    </p:spTree>
    <p:extLst>
      <p:ext uri="{BB962C8B-B14F-4D97-AF65-F5344CB8AC3E}">
        <p14:creationId xmlns:p14="http://schemas.microsoft.com/office/powerpoint/2010/main" xmlns="" val="25420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224443"/>
            <a:ext cx="3583629" cy="10207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Az </a:t>
            </a:r>
            <a:r>
              <a:rPr lang="en-US" sz="4500" dirty="0">
                <a:solidFill>
                  <a:srgbClr val="FE4755"/>
                </a:solidFill>
                <a:latin typeface="Arial Nova" panose="020B0504020202020204" pitchFamily="34" charset="0"/>
              </a:rPr>
              <a:t>f</a:t>
            </a:r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őoldalról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xmlns="" id="{66A8F39C-C7E6-B32F-11C3-EF0B84BE03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02997" y="1245158"/>
            <a:ext cx="2757188" cy="4989444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xmlns="" id="{D7861877-B098-ED1E-1DEE-EF077BBA9F30}"/>
              </a:ext>
            </a:extLst>
          </p:cNvPr>
          <p:cNvSpPr txBox="1"/>
          <p:nvPr/>
        </p:nvSpPr>
        <p:spPr>
          <a:xfrm>
            <a:off x="8948530" y="6234602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Részlet a főoldalból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xmlns="" id="{DC903C29-0836-ADC2-EDF9-D21C7664D7AC}"/>
              </a:ext>
            </a:extLst>
          </p:cNvPr>
          <p:cNvSpPr txBox="1"/>
          <p:nvPr/>
        </p:nvSpPr>
        <p:spPr>
          <a:xfrm>
            <a:off x="344904" y="2282532"/>
            <a:ext cx="3212943" cy="183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Vizuális effektek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Könnyű navigáció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Jó olvashatóság</a:t>
            </a:r>
          </a:p>
        </p:txBody>
      </p:sp>
    </p:spTree>
    <p:extLst>
      <p:ext uri="{BB962C8B-B14F-4D97-AF65-F5344CB8AC3E}">
        <p14:creationId xmlns:p14="http://schemas.microsoft.com/office/powerpoint/2010/main" xmlns="" val="36015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224443"/>
            <a:ext cx="4002652" cy="10207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Az aloldalakról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xmlns="" id="{D7861877-B098-ED1E-1DEE-EF077BBA9F30}"/>
              </a:ext>
            </a:extLst>
          </p:cNvPr>
          <p:cNvSpPr txBox="1"/>
          <p:nvPr/>
        </p:nvSpPr>
        <p:spPr>
          <a:xfrm>
            <a:off x="9208713" y="5877155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Részlet az aloldalból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xmlns="" id="{DC903C29-0836-ADC2-EDF9-D21C7664D7AC}"/>
              </a:ext>
            </a:extLst>
          </p:cNvPr>
          <p:cNvSpPr txBox="1"/>
          <p:nvPr/>
        </p:nvSpPr>
        <p:spPr>
          <a:xfrm>
            <a:off x="344904" y="2282532"/>
            <a:ext cx="612239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A játékban található pályák bemutatása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Tippek az élvezhetőbb játékhoz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Az aloldalakon rövid történet a pályákról</a:t>
            </a:r>
          </a:p>
          <a:p>
            <a:endParaRPr lang="hu-HU" sz="2600" dirty="0">
              <a:solidFill>
                <a:srgbClr val="FE4755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21DC31AA-2254-ADC7-A497-1BF1B9C2C8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6452" y="1072341"/>
            <a:ext cx="3010644" cy="47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60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0"/>
            <a:ext cx="8524776" cy="1892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Csanádi Kevin része a munkából</a:t>
            </a:r>
            <a:r>
              <a:rPr lang="hu-HU" sz="4500" dirty="0">
                <a:solidFill>
                  <a:srgbClr val="FE4755"/>
                </a:solidFill>
              </a:rPr>
              <a:t/>
            </a:r>
            <a:br>
              <a:rPr lang="hu-HU" sz="4500" dirty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44904" y="2290445"/>
            <a:ext cx="6346841" cy="181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Főoldal megtervezése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Főoldal design ötlet megvalósítása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Ascent, Bind, Breeze aloldalak elkészítése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30" y="2278271"/>
            <a:ext cx="4951066" cy="3810000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8030448" y="6066687"/>
            <a:ext cx="268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Kódrészlet a főoldalból</a:t>
            </a:r>
          </a:p>
        </p:txBody>
      </p:sp>
    </p:spTree>
    <p:extLst>
      <p:ext uri="{BB962C8B-B14F-4D97-AF65-F5344CB8AC3E}">
        <p14:creationId xmlns:p14="http://schemas.microsoft.com/office/powerpoint/2010/main" xmlns="" val="172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16042"/>
            <a:ext cx="8516463" cy="1876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Csanádi Kevin része a munkából</a:t>
            </a:r>
            <a:r>
              <a:rPr lang="hu-HU" sz="4500" dirty="0">
                <a:solidFill>
                  <a:srgbClr val="FE4755"/>
                </a:solidFill>
              </a:rPr>
              <a:t/>
            </a:r>
            <a:br>
              <a:rPr lang="hu-HU" sz="4500" dirty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44904" y="2482587"/>
            <a:ext cx="4667671" cy="181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Jira kezelése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Sprintek indítása/lezárása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Feladatok beosztása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7737537" y="5701768"/>
            <a:ext cx="353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A Jira, ahol a sprinteket kezeljük 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520" y="1892968"/>
            <a:ext cx="4959576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13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16042"/>
            <a:ext cx="8508151" cy="1876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Csanádi Kevin része a munkából</a:t>
            </a:r>
            <a:r>
              <a:rPr lang="hu-HU" sz="4500" dirty="0">
                <a:solidFill>
                  <a:srgbClr val="FE4755"/>
                </a:solidFill>
              </a:rPr>
              <a:t/>
            </a:r>
            <a:br>
              <a:rPr lang="hu-HU" sz="4500" dirty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30923" y="2504706"/>
            <a:ext cx="4676277" cy="121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Github pages kezelése</a:t>
            </a:r>
          </a:p>
          <a:p>
            <a:pPr>
              <a:lnSpc>
                <a:spcPct val="150000"/>
              </a:lnSpc>
            </a:pPr>
            <a:r>
              <a:rPr lang="hu-HU" sz="2600" dirty="0">
                <a:solidFill>
                  <a:srgbClr val="FE4755"/>
                </a:solidFill>
                <a:latin typeface="Arial Nova" panose="020B0504020202020204" pitchFamily="34" charset="0"/>
              </a:rPr>
              <a:t>Mapparendszer megvalósítása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8248856" y="5708589"/>
            <a:ext cx="24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A GitHub </a:t>
            </a:r>
            <a:r>
              <a:rPr lang="en-US" dirty="0">
                <a:solidFill>
                  <a:srgbClr val="FE4755"/>
                </a:solidFill>
                <a:latin typeface="Arial Nova" panose="020B0504020202020204" pitchFamily="34" charset="0"/>
              </a:rPr>
              <a:t>rep</a:t>
            </a:r>
            <a:r>
              <a:rPr lang="hu-HU" dirty="0">
                <a:solidFill>
                  <a:srgbClr val="FE4755"/>
                </a:solidFill>
                <a:latin typeface="Arial Nova" panose="020B0504020202020204" pitchFamily="34" charset="0"/>
              </a:rPr>
              <a:t>ónk 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99" y="1899789"/>
            <a:ext cx="4939477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4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16042"/>
            <a:ext cx="8508151" cy="1876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 smtClean="0">
                <a:solidFill>
                  <a:srgbClr val="FE4755"/>
                </a:solidFill>
                <a:latin typeface="Arial Nova" panose="020B0504020202020204" pitchFamily="34" charset="0"/>
              </a:rPr>
              <a:t>Dudás Levente része </a:t>
            </a:r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a munkából</a:t>
            </a:r>
            <a:r>
              <a:rPr lang="hu-HU" sz="4500" dirty="0">
                <a:solidFill>
                  <a:srgbClr val="FE4755"/>
                </a:solidFill>
              </a:rPr>
              <a:t/>
            </a:r>
            <a:br>
              <a:rPr lang="hu-HU" sz="4500" dirty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30923" y="2504706"/>
            <a:ext cx="467627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 smtClean="0">
                <a:solidFill>
                  <a:srgbClr val="FE4755"/>
                </a:solidFill>
                <a:latin typeface="Arial Nova" panose="020B0504020202020204" pitchFamily="34" charset="0"/>
              </a:rPr>
              <a:t>Rólunk oldal megtervezése és </a:t>
            </a:r>
          </a:p>
          <a:p>
            <a:pPr>
              <a:lnSpc>
                <a:spcPct val="150000"/>
              </a:lnSpc>
            </a:pPr>
            <a:r>
              <a:rPr lang="hu-HU" sz="2600" dirty="0" smtClean="0">
                <a:solidFill>
                  <a:srgbClr val="FE4755"/>
                </a:solidFill>
                <a:latin typeface="Arial Nova" panose="020B0504020202020204" pitchFamily="34" charset="0"/>
              </a:rPr>
              <a:t>megvalósítása</a:t>
            </a:r>
          </a:p>
          <a:p>
            <a:pPr>
              <a:lnSpc>
                <a:spcPct val="150000"/>
              </a:lnSpc>
            </a:pPr>
            <a:endParaRPr lang="hu-HU" sz="2600" dirty="0">
              <a:solidFill>
                <a:srgbClr val="FE4755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7839425" y="5203621"/>
            <a:ext cx="325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rgbClr val="FE4755"/>
                </a:solidFill>
                <a:latin typeface="Arial Nova" panose="020B0504020202020204" pitchFamily="34" charset="0"/>
              </a:rPr>
              <a:t>Kódrészlet a rólunk oldalból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9863" y="2502013"/>
            <a:ext cx="4939200" cy="262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74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344904" y="16042"/>
            <a:ext cx="8508151" cy="1876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500" dirty="0" smtClean="0">
                <a:solidFill>
                  <a:srgbClr val="FE4755"/>
                </a:solidFill>
                <a:latin typeface="Arial Nova" panose="020B0504020202020204" pitchFamily="34" charset="0"/>
              </a:rPr>
              <a:t>Dudás Levente része </a:t>
            </a:r>
            <a:r>
              <a:rPr lang="hu-HU" sz="4500" dirty="0">
                <a:solidFill>
                  <a:srgbClr val="FE4755"/>
                </a:solidFill>
                <a:latin typeface="Arial Nova" panose="020B0504020202020204" pitchFamily="34" charset="0"/>
              </a:rPr>
              <a:t>a munkából</a:t>
            </a:r>
            <a:r>
              <a:rPr lang="hu-HU" sz="4500" dirty="0">
                <a:solidFill>
                  <a:srgbClr val="FE4755"/>
                </a:solidFill>
              </a:rPr>
              <a:t/>
            </a:r>
            <a:br>
              <a:rPr lang="hu-HU" sz="4500" dirty="0">
                <a:solidFill>
                  <a:srgbClr val="FE4755"/>
                </a:solidFill>
              </a:rPr>
            </a:br>
            <a:endParaRPr lang="hu-HU" sz="4500" dirty="0">
              <a:solidFill>
                <a:srgbClr val="FE4755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30923" y="2504706"/>
            <a:ext cx="4676277" cy="181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600" dirty="0" smtClean="0">
                <a:solidFill>
                  <a:srgbClr val="FE4755"/>
                </a:solidFill>
                <a:latin typeface="Arial Nova" panose="020B0504020202020204" pitchFamily="34" charset="0"/>
              </a:rPr>
              <a:t>Split és Pearl aloldal </a:t>
            </a:r>
          </a:p>
          <a:p>
            <a:pPr>
              <a:lnSpc>
                <a:spcPct val="150000"/>
              </a:lnSpc>
            </a:pPr>
            <a:r>
              <a:rPr lang="hu-HU" sz="2600" dirty="0" smtClean="0">
                <a:solidFill>
                  <a:srgbClr val="FE4755"/>
                </a:solidFill>
                <a:latin typeface="Arial Nova" panose="020B0504020202020204" pitchFamily="34" charset="0"/>
              </a:rPr>
              <a:t>megvalósítása </a:t>
            </a:r>
          </a:p>
          <a:p>
            <a:pPr>
              <a:lnSpc>
                <a:spcPct val="150000"/>
              </a:lnSpc>
            </a:pPr>
            <a:endParaRPr lang="hu-HU" sz="2600" dirty="0">
              <a:solidFill>
                <a:srgbClr val="FE4755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5505658" y="5613055"/>
            <a:ext cx="325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rgbClr val="FE4755"/>
                </a:solidFill>
                <a:latin typeface="Arial Nova" panose="020B0504020202020204" pitchFamily="34" charset="0"/>
              </a:rPr>
              <a:t>Kódrészlet a  Pearl oldalból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9526138" y="4127724"/>
            <a:ext cx="240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E4755"/>
                </a:solidFill>
                <a:latin typeface="Arial Nova" panose="020B0504020202020204" pitchFamily="34" charset="0"/>
              </a:rPr>
              <a:t>Kódrészlet a  </a:t>
            </a:r>
            <a:r>
              <a:rPr lang="hu-HU" dirty="0" smtClean="0">
                <a:solidFill>
                  <a:srgbClr val="FE4755"/>
                </a:solidFill>
                <a:latin typeface="Arial Nova" panose="020B0504020202020204" pitchFamily="34" charset="0"/>
              </a:rPr>
              <a:t>Split oldalból</a:t>
            </a:r>
            <a:endParaRPr lang="hu-HU" dirty="0" smtClean="0">
              <a:solidFill>
                <a:srgbClr val="FE4755"/>
              </a:solidFill>
              <a:latin typeface="Arial Nova" panose="020B05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2362" y="1440308"/>
            <a:ext cx="4939200" cy="262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4119" y="2941669"/>
            <a:ext cx="4939200" cy="262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74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129</Words>
  <Application>Microsoft Office PowerPoint</Application>
  <PresentationFormat>Egyéni</PresentationFormat>
  <Paragraphs>35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Office-téma</vt:lpstr>
      <vt:lpstr>VALORANT útmutató</vt:lpstr>
      <vt:lpstr>2. dia</vt:lpstr>
      <vt:lpstr>3. dia</vt:lpstr>
      <vt:lpstr>4. dia</vt:lpstr>
      <vt:lpstr>5. dia</vt:lpstr>
      <vt:lpstr>6. dia</vt:lpstr>
      <vt:lpstr>7. dia</vt:lpstr>
      <vt:lpstr>8. dia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VALORANT útmutató</dc:title>
  <dc:creator>Csanádi Kevin</dc:creator>
  <cp:lastModifiedBy>Windows-felhasználó</cp:lastModifiedBy>
  <cp:revision>10</cp:revision>
  <dcterms:created xsi:type="dcterms:W3CDTF">2023-02-01T10:31:36Z</dcterms:created>
  <dcterms:modified xsi:type="dcterms:W3CDTF">2023-02-07T16:11:55Z</dcterms:modified>
</cp:coreProperties>
</file>