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D2B0-B50C-DECC-7A51-BD5420EA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DC0309-C752-A291-1F6C-26151297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A5E03-1115-D2BD-1F74-BD4345BF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749BD-D3A5-CB57-32AD-E3CAD638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957FC-B766-1AE0-5317-8A9FC9D9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77E4-C308-2063-A576-3D7B737A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E523D-D3DD-0117-77FA-45C2D09D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CA160-BB0D-CCD7-BD65-BF30524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D4120F-B919-3ED6-53BF-E50CE030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45F94-0966-A7DD-C651-675832D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61C9C1-F011-2347-4B58-CED04ECD2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BB144C-3825-2E36-F36B-099476A7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F29AF-5B3D-97E0-AE3B-600F13C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A12DA-6DD5-C707-C79D-7B864B7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8121E-31D1-B88A-61CA-8050D55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D9A5-74FF-6F19-6F67-F1EAF235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70A01-C229-17B6-DDAF-DD5FA3C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74989-E0DA-74FF-6EFA-92DCB6DA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2CC00-8B43-DECA-99F2-6B41A598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FD0EF-D4EC-FC81-A88D-7E0C8DD6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4F608-D5E3-547B-9B47-113D0769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82200-D22A-F700-6980-8E64C21E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6E29C-0661-9A81-4955-9DE94A2B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09799-E164-F500-12E7-86D0784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E7FD-0BD1-89A7-F487-354BD665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1438-A12D-CC8A-2F21-E0755FB9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4A900-646C-E790-554F-10A3A0D9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1476C-5702-E0E4-2A82-30125B5D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6A642-A311-8F1D-B3CF-2B4C9FD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61B655-48B5-1CC9-6AEC-AEC182F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00F2F-7238-736C-F7AC-3240606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9724C-18B5-2E51-2E14-E4FA625B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BC2F5-DCE2-E160-1500-84D5A731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102B9-2A5D-BEE8-5420-E7DDE858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46D5C9-E915-4CA2-3142-79C6372C4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5B6CB7-E5E2-A80C-9068-4B5B3D1C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595CEE-5B58-4E2A-2825-F4A81825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02778F-71AD-1A1F-4D9A-470F8C2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2C5D09-E9C2-CFA4-C6F7-8320D048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6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13B9-E8C4-B37C-C792-9A2CCC3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207D44-30CE-1E5D-FE66-D01F049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AB2531-68C4-55BE-F7FA-5744990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19B343-924D-8918-BDB2-49A58997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CAA188-10EE-0C70-942D-3FACBC9D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B29E1C-B910-1BA5-FD3A-88FD5AC3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AB9231-477D-8C9E-89B1-8706A787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0234-096E-0974-906F-BDE7C414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EA40-92E1-E544-B469-730051E5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122D0-BB93-711B-3106-B88072E8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4D510-0AFF-C5FA-E075-C8AFF84C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13765-DCE9-DFA8-895B-7FC94F62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06091E-F508-5C8E-A3E4-5551E40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3D4E7-307A-D1EC-5B69-D09A9500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340D3-BC2E-45AF-7918-6B5DD9A18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BC6E47-D0BF-3D41-2597-ACB8986E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5A742-4086-DFF0-D898-BB06519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362F04-F6E4-8F23-C055-F30F8D59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BFFB9-B093-C95A-8159-D7B129F7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52F96-AFFE-F816-2D44-D8FA8F8E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3A48E2-279F-3B75-9872-25CFAD7C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C3D17-A8FA-4B85-3884-C29277612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5FE52-1A2F-8CA9-DAB3-B749FBFF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9AD04-9204-01B3-9978-6C030D9A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eworker/file-finder-py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B4D81-AE35-3C52-B116-55AD196DE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file-finder-</a:t>
            </a:r>
            <a:r>
              <a:rPr lang="en-US" spc="600" dirty="0" err="1"/>
              <a:t>pyqt</a:t>
            </a:r>
            <a:endParaRPr lang="ru-RU" spc="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80BCE7-B5FC-AC3C-F8C1-052E18EEA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Азанов Лука</a:t>
            </a:r>
          </a:p>
        </p:txBody>
      </p:sp>
    </p:spTree>
    <p:extLst>
      <p:ext uri="{BB962C8B-B14F-4D97-AF65-F5344CB8AC3E}">
        <p14:creationId xmlns:p14="http://schemas.microsoft.com/office/powerpoint/2010/main" val="15650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8A86-8D53-E3D7-EABB-2F98AF54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0B9A9-662A-8099-0918-C8FBB1A1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Цель проекта – разработать</a:t>
            </a:r>
            <a:r>
              <a:rPr lang="en-US" dirty="0"/>
              <a:t> </a:t>
            </a:r>
            <a:r>
              <a:rPr lang="en-US" i="1" dirty="0"/>
              <a:t>desktop</a:t>
            </a:r>
            <a:r>
              <a:rPr lang="ru-RU" dirty="0"/>
              <a:t> приложение для поиска файлов с учетом содержимого локально или на удаленном сервере.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2365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7B455-FA69-5EE4-6537-0503FC19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Отличительные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45AC4-87F4-7D92-C6A4-54137220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i="1" dirty="0"/>
              <a:t>Material UI 2</a:t>
            </a:r>
            <a:r>
              <a:rPr lang="en-US" dirty="0"/>
              <a:t> – </a:t>
            </a:r>
            <a:r>
              <a:rPr lang="ru-RU" dirty="0"/>
              <a:t>современного</a:t>
            </a:r>
            <a:r>
              <a:rPr lang="en-US" dirty="0"/>
              <a:t> </a:t>
            </a:r>
            <a:r>
              <a:rPr lang="en-US" i="1" dirty="0" err="1"/>
              <a:t>ui</a:t>
            </a:r>
            <a:r>
              <a:rPr lang="en-US" i="1" dirty="0"/>
              <a:t>-kit</a:t>
            </a:r>
            <a:r>
              <a:rPr lang="ru-RU" i="1" dirty="0"/>
              <a:t>-</a:t>
            </a:r>
            <a:r>
              <a:rPr lang="ru-RU" dirty="0"/>
              <a:t>а, разработанного компанией </a:t>
            </a:r>
            <a:r>
              <a:rPr lang="en-US" i="1" dirty="0"/>
              <a:t>Google</a:t>
            </a:r>
            <a:endParaRPr lang="ru-RU" i="1" dirty="0"/>
          </a:p>
          <a:p>
            <a:r>
              <a:rPr lang="ru-RU" dirty="0"/>
              <a:t>Интеграция с</a:t>
            </a:r>
            <a:r>
              <a:rPr lang="en-US" i="1" dirty="0"/>
              <a:t> GitHub API</a:t>
            </a:r>
            <a:r>
              <a:rPr lang="ru-RU" dirty="0"/>
              <a:t>. Поиск файлов ведется не только локально, но и с использованием кода удаленного репозитория </a:t>
            </a:r>
            <a:r>
              <a:rPr lang="en-US" i="1" dirty="0"/>
              <a:t>GitHub</a:t>
            </a:r>
            <a:endParaRPr lang="ru-RU" dirty="0"/>
          </a:p>
          <a:p>
            <a:r>
              <a:rPr lang="ru-RU" dirty="0"/>
              <a:t>Иллюстрации, используемые в приложении сгенерированы с помощью нейросети</a:t>
            </a:r>
            <a:r>
              <a:rPr lang="en-US" dirty="0"/>
              <a:t> </a:t>
            </a:r>
            <a:r>
              <a:rPr lang="en-US" i="1" dirty="0"/>
              <a:t>Kandinsky 2.2</a:t>
            </a:r>
            <a:r>
              <a:rPr lang="ru-RU" i="1" dirty="0"/>
              <a:t> </a:t>
            </a:r>
            <a:r>
              <a:rPr lang="ru-RU" dirty="0"/>
              <a:t>от Сбера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782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B229-1811-3FC2-B8F8-C6363384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1B917-591F-0046-08FA-F26E7D3B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репозиторию, в котором ведется разработка, подключены</a:t>
            </a:r>
            <a:r>
              <a:rPr lang="en-US" dirty="0"/>
              <a:t> </a:t>
            </a:r>
            <a:r>
              <a:rPr lang="en-US" i="1" dirty="0" err="1"/>
              <a:t>Dependabot</a:t>
            </a:r>
            <a:r>
              <a:rPr lang="ru-RU" dirty="0"/>
              <a:t> и </a:t>
            </a:r>
            <a:r>
              <a:rPr lang="en-US" i="1" dirty="0" err="1"/>
              <a:t>PyLint</a:t>
            </a:r>
            <a:r>
              <a:rPr lang="ru-RU" dirty="0"/>
              <a:t>. Эти инструменты </a:t>
            </a:r>
            <a:r>
              <a:rPr lang="en-US" i="1" dirty="0"/>
              <a:t>CI (Continuous integration)</a:t>
            </a:r>
            <a:r>
              <a:rPr lang="ru-RU" i="1" dirty="0"/>
              <a:t> </a:t>
            </a:r>
            <a:r>
              <a:rPr lang="ru-RU" dirty="0"/>
              <a:t>позволяют поддерживать в проекте актуальнейшие инструменты</a:t>
            </a:r>
          </a:p>
          <a:p>
            <a:r>
              <a:rPr lang="ru-RU" dirty="0"/>
              <a:t>Код проекта защищен лицензией </a:t>
            </a:r>
            <a:r>
              <a:rPr lang="en-US" i="1" dirty="0"/>
              <a:t>Mozilla Public </a:t>
            </a:r>
            <a:r>
              <a:rPr lang="en-US" i="1" dirty="0" err="1"/>
              <a:t>Licence</a:t>
            </a:r>
            <a:r>
              <a:rPr lang="en-US" i="1" dirty="0"/>
              <a:t> 2.0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05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B9EE-F76A-E969-9DE5-F046BFC2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A3982-DF9D-A578-6755-615E60C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C556C-FFDB-70A5-034E-A8B41C32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193675"/>
            <a:ext cx="6980127" cy="37045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1813A-EBDA-386D-90F1-650593FB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87" y="2057661"/>
            <a:ext cx="8688404" cy="4606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B77B80-4F7F-FBD8-30F6-93D5E744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40" y="434656"/>
            <a:ext cx="4943458" cy="2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90E3A-A153-998C-82DB-E19923359E2C}"/>
              </a:ext>
            </a:extLst>
          </p:cNvPr>
          <p:cNvSpPr txBox="1"/>
          <p:nvPr/>
        </p:nvSpPr>
        <p:spPr>
          <a:xfrm>
            <a:off x="3047198" y="588406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hlinkClick r:id="rId2"/>
              </a:rPr>
              <a:t>https://github.com/Keworker/file-finder-pyqt</a:t>
            </a:r>
            <a:endParaRPr lang="ru-RU" dirty="0"/>
          </a:p>
        </p:txBody>
      </p:sp>
      <p:pic>
        <p:nvPicPr>
          <p:cNvPr id="7" name="Рисунок 6" descr="Изображение выглядит как шаблон, текст, шов">
            <a:extLst>
              <a:ext uri="{FF2B5EF4-FFF2-40B4-BE49-F238E27FC236}">
                <a16:creationId xmlns:a16="http://schemas.microsoft.com/office/drawing/2014/main" id="{C068CD74-EC81-2216-EF1A-9F644B80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25" y="594512"/>
            <a:ext cx="5289550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0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119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file-finder-pyqt</vt:lpstr>
      <vt:lpstr>Цель проекта</vt:lpstr>
      <vt:lpstr>Отличительные особенности проекта</vt:lpstr>
      <vt:lpstr>Особенности разработки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file-finder-pyqt</dc:title>
  <dc:creator>Азанов Илья Игоревич</dc:creator>
  <cp:lastModifiedBy>Азанов Илья Игоревич</cp:lastModifiedBy>
  <cp:revision>3</cp:revision>
  <dcterms:created xsi:type="dcterms:W3CDTF">2023-11-07T13:10:09Z</dcterms:created>
  <dcterms:modified xsi:type="dcterms:W3CDTF">2023-11-07T13:44:10Z</dcterms:modified>
</cp:coreProperties>
</file>