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256" r:id="rId3"/>
    <p:sldId id="257" r:id="rId4"/>
    <p:sldId id="258" r:id="rId5"/>
    <p:sldId id="263" r:id="rId6"/>
    <p:sldId id="260" r:id="rId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FF98-9510-4A83-AD14-A16D83077E21}" type="datetimeFigureOut">
              <a:rPr lang="es-AR" smtClean="0"/>
              <a:t>8/4/2020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5344-A9E1-472D-B2A9-45C5253E484A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FF98-9510-4A83-AD14-A16D83077E21}" type="datetimeFigureOut">
              <a:rPr lang="es-AR" smtClean="0"/>
              <a:t>8/4/2020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5344-A9E1-472D-B2A9-45C5253E484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FF98-9510-4A83-AD14-A16D83077E21}" type="datetimeFigureOut">
              <a:rPr lang="es-AR" smtClean="0"/>
              <a:t>8/4/2020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5344-A9E1-472D-B2A9-45C5253E484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FF98-9510-4A83-AD14-A16D83077E21}" type="datetimeFigureOut">
              <a:rPr lang="es-AR" smtClean="0"/>
              <a:t>8/4/2020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5344-A9E1-472D-B2A9-45C5253E484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FF98-9510-4A83-AD14-A16D83077E21}" type="datetimeFigureOut">
              <a:rPr lang="es-AR" smtClean="0"/>
              <a:t>8/4/2020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5344-A9E1-472D-B2A9-45C5253E484A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FF98-9510-4A83-AD14-A16D83077E21}" type="datetimeFigureOut">
              <a:rPr lang="es-AR" smtClean="0"/>
              <a:t>8/4/2020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5344-A9E1-472D-B2A9-45C5253E484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FF98-9510-4A83-AD14-A16D83077E21}" type="datetimeFigureOut">
              <a:rPr lang="es-AR" smtClean="0"/>
              <a:t>8/4/2020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5344-A9E1-472D-B2A9-45C5253E484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FF98-9510-4A83-AD14-A16D83077E21}" type="datetimeFigureOut">
              <a:rPr lang="es-AR" smtClean="0"/>
              <a:t>8/4/2020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5344-A9E1-472D-B2A9-45C5253E484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FF98-9510-4A83-AD14-A16D83077E21}" type="datetimeFigureOut">
              <a:rPr lang="es-AR" smtClean="0"/>
              <a:t>8/4/2020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5344-A9E1-472D-B2A9-45C5253E484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FF98-9510-4A83-AD14-A16D83077E21}" type="datetimeFigureOut">
              <a:rPr lang="es-AR" smtClean="0"/>
              <a:t>8/4/2020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5344-A9E1-472D-B2A9-45C5253E484A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320FF98-9510-4A83-AD14-A16D83077E21}" type="datetimeFigureOut">
              <a:rPr lang="es-AR" smtClean="0"/>
              <a:t>8/4/2020</a:t>
            </a:fld>
            <a:endParaRPr lang="es-AR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8CC5344-A9E1-472D-B2A9-45C5253E484A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320FF98-9510-4A83-AD14-A16D83077E21}" type="datetimeFigureOut">
              <a:rPr lang="es-AR" smtClean="0"/>
              <a:t>8/4/2020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8CC5344-A9E1-472D-B2A9-45C5253E484A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Repasando Diseño Lógico…</a:t>
            </a:r>
            <a:endParaRPr lang="es-AR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4 Imagen" descr="mafalda estudiand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8144" y="5129808"/>
            <a:ext cx="3275856" cy="17281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Relaciones 1-1 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28800"/>
            <a:ext cx="6424653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2483768" y="3861048"/>
          <a:ext cx="1512168" cy="1224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/>
                <a:gridCol w="756084"/>
              </a:tblGrid>
              <a:tr h="408045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s-AR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</a:t>
                      </a:r>
                      <a:endParaRPr kumimoji="0" lang="es-AR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err="1" smtClean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8045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08045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4788024" y="3789040"/>
          <a:ext cx="2304256" cy="127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76064"/>
                <a:gridCol w="576064"/>
                <a:gridCol w="576064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s-AR" u="sng" dirty="0" err="1" smtClean="0">
                          <a:solidFill>
                            <a:schemeClr val="tx1"/>
                          </a:solidFill>
                        </a:rPr>
                        <a:t>cb</a:t>
                      </a:r>
                      <a:endParaRPr lang="es-AR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err="1" smtClean="0">
                          <a:solidFill>
                            <a:schemeClr val="tx1"/>
                          </a:solidFill>
                        </a:rPr>
                        <a:t>ca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aR1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962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84962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7 Elipse"/>
          <p:cNvSpPr/>
          <p:nvPr/>
        </p:nvSpPr>
        <p:spPr>
          <a:xfrm>
            <a:off x="5940152" y="3789040"/>
            <a:ext cx="576064" cy="432048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Rectángulo"/>
          <p:cNvSpPr/>
          <p:nvPr/>
        </p:nvSpPr>
        <p:spPr>
          <a:xfrm>
            <a:off x="2627784" y="3429000"/>
            <a:ext cx="115212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err="1" smtClean="0">
                <a:solidFill>
                  <a:schemeClr val="tx1"/>
                </a:solidFill>
              </a:rPr>
              <a:t>TablaA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4860032" y="3356992"/>
            <a:ext cx="360040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err="1" smtClean="0">
                <a:solidFill>
                  <a:schemeClr val="tx1"/>
                </a:solidFill>
              </a:rPr>
              <a:t>TablaB</a:t>
            </a:r>
            <a:r>
              <a:rPr lang="es-AR" b="1" dirty="0" smtClean="0">
                <a:solidFill>
                  <a:schemeClr val="tx1"/>
                </a:solidFill>
              </a:rPr>
              <a:t> (incluye la relación R1)</a:t>
            </a:r>
            <a:endParaRPr lang="es-AR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13 Tabla"/>
          <p:cNvGraphicFramePr>
            <a:graphicFrameLocks noGrp="1"/>
          </p:cNvGraphicFramePr>
          <p:nvPr/>
        </p:nvGraphicFramePr>
        <p:xfrm>
          <a:off x="2411760" y="5611404"/>
          <a:ext cx="2376264" cy="124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66"/>
                <a:gridCol w="594066"/>
                <a:gridCol w="594066"/>
                <a:gridCol w="594066"/>
              </a:tblGrid>
              <a:tr h="415532">
                <a:tc>
                  <a:txBody>
                    <a:bodyPr/>
                    <a:lstStyle/>
                    <a:p>
                      <a:pPr algn="ctr"/>
                      <a:r>
                        <a:rPr lang="es-AR" u="sng" dirty="0" err="1" smtClean="0">
                          <a:solidFill>
                            <a:schemeClr val="tx1"/>
                          </a:solidFill>
                        </a:rPr>
                        <a:t>ca</a:t>
                      </a:r>
                      <a:endParaRPr lang="es-AR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err="1" smtClean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err="1" smtClean="0">
                          <a:solidFill>
                            <a:schemeClr val="tx1"/>
                          </a:solidFill>
                        </a:rPr>
                        <a:t>cb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aR1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5532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15532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14 Tabla"/>
          <p:cNvGraphicFramePr>
            <a:graphicFrameLocks noGrp="1"/>
          </p:cNvGraphicFramePr>
          <p:nvPr/>
        </p:nvGraphicFramePr>
        <p:xfrm>
          <a:off x="5508104" y="5539396"/>
          <a:ext cx="1152128" cy="127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76064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s-AR" u="sng" dirty="0" err="1" smtClean="0">
                          <a:solidFill>
                            <a:schemeClr val="tx1"/>
                          </a:solidFill>
                        </a:rPr>
                        <a:t>cb</a:t>
                      </a:r>
                      <a:endParaRPr lang="es-AR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962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84962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15 Elipse"/>
          <p:cNvSpPr/>
          <p:nvPr/>
        </p:nvSpPr>
        <p:spPr>
          <a:xfrm>
            <a:off x="3677924" y="5589240"/>
            <a:ext cx="576064" cy="432048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16 Rectángulo"/>
          <p:cNvSpPr/>
          <p:nvPr/>
        </p:nvSpPr>
        <p:spPr>
          <a:xfrm>
            <a:off x="1763688" y="5157192"/>
            <a:ext cx="3024336" cy="409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err="1" smtClean="0">
                <a:solidFill>
                  <a:schemeClr val="tx1"/>
                </a:solidFill>
              </a:rPr>
              <a:t>TablaA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smtClean="0">
                <a:solidFill>
                  <a:schemeClr val="tx1"/>
                </a:solidFill>
              </a:rPr>
              <a:t>(incluye la relación R1)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5580112" y="5107348"/>
            <a:ext cx="12961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err="1" smtClean="0">
                <a:solidFill>
                  <a:schemeClr val="tx1"/>
                </a:solidFill>
              </a:rPr>
              <a:t>TablaB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827584" y="3573016"/>
            <a:ext cx="504056" cy="1872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 smtClean="0">
                <a:solidFill>
                  <a:schemeClr val="tx1"/>
                </a:solidFill>
              </a:rPr>
              <a:t>1)</a:t>
            </a:r>
          </a:p>
          <a:p>
            <a:pPr algn="ctr"/>
            <a:endParaRPr lang="es-AR" sz="2000" b="1" dirty="0">
              <a:solidFill>
                <a:schemeClr val="tx1"/>
              </a:solidFill>
            </a:endParaRPr>
          </a:p>
          <a:p>
            <a:pPr algn="ctr"/>
            <a:endParaRPr lang="es-AR" sz="2000" b="1" dirty="0" smtClean="0">
              <a:solidFill>
                <a:schemeClr val="tx1"/>
              </a:solidFill>
            </a:endParaRPr>
          </a:p>
          <a:p>
            <a:pPr algn="ctr"/>
            <a:endParaRPr lang="es-AR" sz="2000" b="1" dirty="0">
              <a:solidFill>
                <a:schemeClr val="tx1"/>
              </a:solidFill>
            </a:endParaRPr>
          </a:p>
          <a:p>
            <a:pPr algn="ctr"/>
            <a:endParaRPr lang="es-AR" sz="2000" b="1" dirty="0">
              <a:solidFill>
                <a:schemeClr val="tx1"/>
              </a:solidFill>
            </a:endParaRPr>
          </a:p>
          <a:p>
            <a:pPr algn="ctr"/>
            <a:endParaRPr lang="es-AR" sz="2000" b="1" dirty="0">
              <a:solidFill>
                <a:schemeClr val="tx1"/>
              </a:solidFill>
            </a:endParaRPr>
          </a:p>
          <a:p>
            <a:pPr algn="ctr"/>
            <a:r>
              <a:rPr lang="es-AR" sz="2000" b="1" dirty="0" smtClean="0">
                <a:solidFill>
                  <a:schemeClr val="tx1"/>
                </a:solidFill>
              </a:rPr>
              <a:t>2)</a:t>
            </a:r>
            <a:endParaRPr lang="es-AR" sz="2000" b="1" dirty="0">
              <a:solidFill>
                <a:schemeClr val="tx1"/>
              </a:solidFill>
            </a:endParaRPr>
          </a:p>
        </p:txBody>
      </p:sp>
      <p:grpSp>
        <p:nvGrpSpPr>
          <p:cNvPr id="23" name="22 Grupo"/>
          <p:cNvGrpSpPr/>
          <p:nvPr/>
        </p:nvGrpSpPr>
        <p:grpSpPr>
          <a:xfrm>
            <a:off x="4355976" y="692696"/>
            <a:ext cx="1152128" cy="288032"/>
            <a:chOff x="4067944" y="692696"/>
            <a:chExt cx="1152128" cy="288032"/>
          </a:xfrm>
        </p:grpSpPr>
        <p:cxnSp>
          <p:nvCxnSpPr>
            <p:cNvPr id="21" name="20 Conector recto de flecha"/>
            <p:cNvCxnSpPr/>
            <p:nvPr/>
          </p:nvCxnSpPr>
          <p:spPr>
            <a:xfrm>
              <a:off x="4067944" y="836712"/>
              <a:ext cx="1152128" cy="0"/>
            </a:xfrm>
            <a:prstGeom prst="straightConnector1">
              <a:avLst/>
            </a:prstGeom>
            <a:ln w="38100"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21 Decisión"/>
            <p:cNvSpPr/>
            <p:nvPr/>
          </p:nvSpPr>
          <p:spPr>
            <a:xfrm>
              <a:off x="4457964" y="692696"/>
              <a:ext cx="360040" cy="28803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639" y="1834902"/>
            <a:ext cx="8323825" cy="209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r>
              <a:rPr lang="es-AR" dirty="0" smtClean="0"/>
              <a:t>Relaciones n-1 </a:t>
            </a:r>
            <a:endParaRPr lang="es-AR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4355976" y="836712"/>
            <a:ext cx="1152128" cy="0"/>
          </a:xfrm>
          <a:prstGeom prst="straightConnector1">
            <a:avLst/>
          </a:prstGeom>
          <a:ln w="38100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Decisión"/>
          <p:cNvSpPr/>
          <p:nvPr/>
        </p:nvSpPr>
        <p:spPr>
          <a:xfrm>
            <a:off x="4745996" y="692696"/>
            <a:ext cx="360040" cy="2880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3" name="12 Tabla"/>
          <p:cNvGraphicFramePr>
            <a:graphicFrameLocks noGrp="1"/>
          </p:cNvGraphicFramePr>
          <p:nvPr/>
        </p:nvGraphicFramePr>
        <p:xfrm>
          <a:off x="2339752" y="4725144"/>
          <a:ext cx="2376264" cy="124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66"/>
                <a:gridCol w="594066"/>
                <a:gridCol w="594066"/>
                <a:gridCol w="594066"/>
              </a:tblGrid>
              <a:tr h="415532">
                <a:tc>
                  <a:txBody>
                    <a:bodyPr/>
                    <a:lstStyle/>
                    <a:p>
                      <a:pPr algn="ctr"/>
                      <a:r>
                        <a:rPr lang="es-AR" u="sng" dirty="0" err="1" smtClean="0">
                          <a:solidFill>
                            <a:schemeClr val="tx1"/>
                          </a:solidFill>
                        </a:rPr>
                        <a:t>ca</a:t>
                      </a:r>
                      <a:endParaRPr lang="es-AR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err="1" smtClean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err="1" smtClean="0">
                          <a:solidFill>
                            <a:schemeClr val="tx1"/>
                          </a:solidFill>
                        </a:rPr>
                        <a:t>cb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aR1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5532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15532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13 Tabla"/>
          <p:cNvGraphicFramePr>
            <a:graphicFrameLocks noGrp="1"/>
          </p:cNvGraphicFramePr>
          <p:nvPr/>
        </p:nvGraphicFramePr>
        <p:xfrm>
          <a:off x="5436096" y="4653136"/>
          <a:ext cx="1152128" cy="127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76064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s-AR" u="sng" dirty="0" err="1" smtClean="0">
                          <a:solidFill>
                            <a:schemeClr val="tx1"/>
                          </a:solidFill>
                        </a:rPr>
                        <a:t>cb</a:t>
                      </a:r>
                      <a:endParaRPr lang="es-AR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962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84962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14 Elipse"/>
          <p:cNvSpPr/>
          <p:nvPr/>
        </p:nvSpPr>
        <p:spPr>
          <a:xfrm>
            <a:off x="3515976" y="4702980"/>
            <a:ext cx="576064" cy="432048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Rectángulo"/>
          <p:cNvSpPr/>
          <p:nvPr/>
        </p:nvSpPr>
        <p:spPr>
          <a:xfrm>
            <a:off x="1619672" y="4221088"/>
            <a:ext cx="3456384" cy="454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err="1" smtClean="0">
                <a:solidFill>
                  <a:schemeClr val="tx1"/>
                </a:solidFill>
              </a:rPr>
              <a:t>TablaA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smtClean="0">
                <a:solidFill>
                  <a:schemeClr val="tx1"/>
                </a:solidFill>
              </a:rPr>
              <a:t>(incluye la relación R1)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5508104" y="4221088"/>
            <a:ext cx="12961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err="1" smtClean="0">
                <a:solidFill>
                  <a:schemeClr val="tx1"/>
                </a:solidFill>
              </a:rPr>
              <a:t>TablaB</a:t>
            </a:r>
            <a:endParaRPr lang="es-A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893" y="1734518"/>
            <a:ext cx="8044547" cy="212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r>
              <a:rPr lang="es-AR" dirty="0" smtClean="0"/>
              <a:t>Relaciones m- n </a:t>
            </a:r>
            <a:endParaRPr lang="es-AR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899592" y="4581128"/>
          <a:ext cx="1188132" cy="124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66"/>
                <a:gridCol w="594066"/>
              </a:tblGrid>
              <a:tr h="415532">
                <a:tc>
                  <a:txBody>
                    <a:bodyPr/>
                    <a:lstStyle/>
                    <a:p>
                      <a:pPr algn="ctr"/>
                      <a:r>
                        <a:rPr lang="es-AR" u="sng" dirty="0" err="1" smtClean="0">
                          <a:solidFill>
                            <a:schemeClr val="tx1"/>
                          </a:solidFill>
                        </a:rPr>
                        <a:t>ca</a:t>
                      </a:r>
                      <a:endParaRPr lang="es-AR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err="1" smtClean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5532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15532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059832" y="4509120"/>
          <a:ext cx="1152128" cy="127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76064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s-AR" u="sng" dirty="0" err="1" smtClean="0">
                          <a:solidFill>
                            <a:schemeClr val="tx1"/>
                          </a:solidFill>
                        </a:rPr>
                        <a:t>cb</a:t>
                      </a:r>
                      <a:endParaRPr lang="es-AR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962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84962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7 Rectángulo"/>
          <p:cNvSpPr/>
          <p:nvPr/>
        </p:nvSpPr>
        <p:spPr>
          <a:xfrm>
            <a:off x="-180528" y="4077072"/>
            <a:ext cx="3456384" cy="454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err="1" smtClean="0">
                <a:solidFill>
                  <a:schemeClr val="tx1"/>
                </a:solidFill>
              </a:rPr>
              <a:t>TablaA</a:t>
            </a:r>
            <a:endParaRPr lang="es-AR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5436096" y="4516295"/>
          <a:ext cx="1944216" cy="128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648072"/>
                <a:gridCol w="648072"/>
              </a:tblGrid>
              <a:tr h="552448">
                <a:tc>
                  <a:txBody>
                    <a:bodyPr/>
                    <a:lstStyle/>
                    <a:p>
                      <a:pPr algn="ctr"/>
                      <a:r>
                        <a:rPr lang="es-AR" u="none" dirty="0" err="1" smtClean="0">
                          <a:solidFill>
                            <a:schemeClr val="tx1"/>
                          </a:solidFill>
                        </a:rPr>
                        <a:t>ca</a:t>
                      </a:r>
                      <a:endParaRPr lang="es-AR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err="1" smtClean="0">
                          <a:solidFill>
                            <a:schemeClr val="tx1"/>
                          </a:solidFill>
                        </a:rPr>
                        <a:t>cb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aR1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2257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32257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8 Rectángulo"/>
          <p:cNvSpPr/>
          <p:nvPr/>
        </p:nvSpPr>
        <p:spPr>
          <a:xfrm>
            <a:off x="3059832" y="4077072"/>
            <a:ext cx="12961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err="1" smtClean="0">
                <a:solidFill>
                  <a:schemeClr val="tx1"/>
                </a:solidFill>
              </a:rPr>
              <a:t>TablaB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5523206" y="4067780"/>
            <a:ext cx="980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b="1" dirty="0" smtClean="0">
                <a:solidFill>
                  <a:schemeClr val="tx1"/>
                </a:solidFill>
              </a:rPr>
              <a:t>TablaR1</a:t>
            </a:r>
            <a:endParaRPr lang="es-AR" b="1" dirty="0">
              <a:solidFill>
                <a:schemeClr val="tx1"/>
              </a:solidFill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5580112" y="4869160"/>
            <a:ext cx="1080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Elipse"/>
          <p:cNvSpPr/>
          <p:nvPr/>
        </p:nvSpPr>
        <p:spPr>
          <a:xfrm>
            <a:off x="5508104" y="4581128"/>
            <a:ext cx="576064" cy="432048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16 Elipse"/>
          <p:cNvSpPr/>
          <p:nvPr/>
        </p:nvSpPr>
        <p:spPr>
          <a:xfrm>
            <a:off x="6156176" y="4581128"/>
            <a:ext cx="576064" cy="432048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5004048" y="836712"/>
            <a:ext cx="1152128" cy="0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Decisión"/>
          <p:cNvSpPr/>
          <p:nvPr/>
        </p:nvSpPr>
        <p:spPr>
          <a:xfrm>
            <a:off x="5394068" y="692696"/>
            <a:ext cx="360040" cy="2880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Relaciones m- n </a:t>
            </a:r>
            <a:br>
              <a:rPr lang="es-AR" dirty="0" smtClean="0"/>
            </a:br>
            <a:r>
              <a:rPr lang="es-AR" sz="4000" dirty="0" smtClean="0"/>
              <a:t>(con atributo como parte de la clave) </a:t>
            </a:r>
            <a:endParaRPr lang="es-AR" sz="40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899592" y="4581128"/>
          <a:ext cx="1188132" cy="124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66"/>
                <a:gridCol w="594066"/>
              </a:tblGrid>
              <a:tr h="415532">
                <a:tc>
                  <a:txBody>
                    <a:bodyPr/>
                    <a:lstStyle/>
                    <a:p>
                      <a:pPr algn="ctr"/>
                      <a:r>
                        <a:rPr lang="es-AR" u="sng" dirty="0" err="1" smtClean="0">
                          <a:solidFill>
                            <a:schemeClr val="tx1"/>
                          </a:solidFill>
                        </a:rPr>
                        <a:t>ca</a:t>
                      </a:r>
                      <a:endParaRPr lang="es-AR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err="1" smtClean="0">
                          <a:solidFill>
                            <a:schemeClr val="tx1"/>
                          </a:solidFill>
                        </a:rPr>
                        <a:t>aa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5532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15532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059832" y="4509120"/>
          <a:ext cx="1152128" cy="127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76064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s-AR" u="sng" dirty="0" err="1" smtClean="0">
                          <a:solidFill>
                            <a:schemeClr val="tx1"/>
                          </a:solidFill>
                        </a:rPr>
                        <a:t>cb</a:t>
                      </a:r>
                      <a:endParaRPr lang="es-AR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4962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84962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7 Rectángulo"/>
          <p:cNvSpPr/>
          <p:nvPr/>
        </p:nvSpPr>
        <p:spPr>
          <a:xfrm>
            <a:off x="-180528" y="4077072"/>
            <a:ext cx="3456384" cy="454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err="1" smtClean="0">
                <a:solidFill>
                  <a:schemeClr val="tx1"/>
                </a:solidFill>
              </a:rPr>
              <a:t>TablaA</a:t>
            </a:r>
            <a:endParaRPr lang="es-AR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5436096" y="4516295"/>
          <a:ext cx="1944216" cy="128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648072"/>
                <a:gridCol w="648072"/>
              </a:tblGrid>
              <a:tr h="552448">
                <a:tc>
                  <a:txBody>
                    <a:bodyPr/>
                    <a:lstStyle/>
                    <a:p>
                      <a:pPr algn="ctr"/>
                      <a:r>
                        <a:rPr lang="es-AR" u="none" dirty="0" err="1" smtClean="0">
                          <a:solidFill>
                            <a:schemeClr val="tx1"/>
                          </a:solidFill>
                        </a:rPr>
                        <a:t>ca</a:t>
                      </a:r>
                      <a:endParaRPr lang="es-AR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err="1" smtClean="0">
                          <a:solidFill>
                            <a:schemeClr val="tx1"/>
                          </a:solidFill>
                        </a:rPr>
                        <a:t>cb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aR1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32257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32257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8 Rectángulo"/>
          <p:cNvSpPr/>
          <p:nvPr/>
        </p:nvSpPr>
        <p:spPr>
          <a:xfrm>
            <a:off x="3059832" y="4077072"/>
            <a:ext cx="12961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err="1" smtClean="0">
                <a:solidFill>
                  <a:schemeClr val="tx1"/>
                </a:solidFill>
              </a:rPr>
              <a:t>TablaB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5523206" y="4067780"/>
            <a:ext cx="980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b="1" dirty="0" smtClean="0">
                <a:solidFill>
                  <a:schemeClr val="tx1"/>
                </a:solidFill>
              </a:rPr>
              <a:t>TablaR1</a:t>
            </a:r>
            <a:endParaRPr lang="es-AR" b="1" dirty="0">
              <a:solidFill>
                <a:schemeClr val="tx1"/>
              </a:solidFill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5550132" y="4854170"/>
            <a:ext cx="1800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Elipse"/>
          <p:cNvSpPr/>
          <p:nvPr/>
        </p:nvSpPr>
        <p:spPr>
          <a:xfrm>
            <a:off x="5508104" y="4581128"/>
            <a:ext cx="576064" cy="432048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16 Elipse"/>
          <p:cNvSpPr/>
          <p:nvPr/>
        </p:nvSpPr>
        <p:spPr>
          <a:xfrm>
            <a:off x="6156176" y="4581128"/>
            <a:ext cx="576064" cy="432048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0283" y="1894433"/>
            <a:ext cx="7458141" cy="1899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21 Conector recto de flecha"/>
          <p:cNvCxnSpPr/>
          <p:nvPr/>
        </p:nvCxnSpPr>
        <p:spPr>
          <a:xfrm>
            <a:off x="4614028" y="548680"/>
            <a:ext cx="1152128" cy="0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Decisión"/>
          <p:cNvSpPr/>
          <p:nvPr/>
        </p:nvSpPr>
        <p:spPr>
          <a:xfrm>
            <a:off x="5004048" y="404664"/>
            <a:ext cx="360040" cy="2880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Ahora, se entendió mejor? </a:t>
            </a:r>
            <a:endParaRPr lang="es-AR" dirty="0"/>
          </a:p>
        </p:txBody>
      </p:sp>
      <p:pic>
        <p:nvPicPr>
          <p:cNvPr id="3" name="3 Marcador de contenido" descr="mafalda feliz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2420888"/>
            <a:ext cx="3772069" cy="2694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182</TotalTime>
  <Words>86</Words>
  <Application>Microsoft Office PowerPoint</Application>
  <PresentationFormat>Presentación en pantalla (4:3)</PresentationFormat>
  <Paragraphs>57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Módulo</vt:lpstr>
      <vt:lpstr>Repasando Diseño Lógico…</vt:lpstr>
      <vt:lpstr>Relaciones 1-1 </vt:lpstr>
      <vt:lpstr>Relaciones n-1 </vt:lpstr>
      <vt:lpstr>Relaciones m- n </vt:lpstr>
      <vt:lpstr>Relaciones m- n  (con atributo como parte de la clave) </vt:lpstr>
      <vt:lpstr>Ahora, se entendió mejor?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Silvina</dc:creator>
  <cp:lastModifiedBy>Silvina</cp:lastModifiedBy>
  <cp:revision>2</cp:revision>
  <dcterms:created xsi:type="dcterms:W3CDTF">2020-04-08T14:35:29Z</dcterms:created>
  <dcterms:modified xsi:type="dcterms:W3CDTF">2020-04-08T17:38:17Z</dcterms:modified>
</cp:coreProperties>
</file>