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5" r:id="rId3"/>
    <p:sldId id="264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F492-B484-48A7-8AAD-E804E55D5A83}" v="195" dt="2020-02-26T12:54:32.221"/>
    <p1510:client id="{867FA3D7-6D7A-4D7A-BADA-35266BE2F8D4}" v="531" dt="2020-02-06T16:07:25.814"/>
    <p1510:client id="{BBFEDB11-B727-4426-BE8E-A0C0FCCB5D3A}" v="374" dt="2020-02-29T09:21:1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1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07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8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++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3328903"/>
          </a:xfrm>
        </p:spPr>
        <p:txBody>
          <a:bodyPr/>
          <a:lstStyle/>
          <a:p>
            <a:r>
              <a:rPr lang="en-US" dirty="0"/>
              <a:t>3D </a:t>
            </a:r>
            <a:r>
              <a:rPr lang="en-US" dirty="0" err="1"/>
              <a:t>игр</a:t>
            </a:r>
            <a:r>
              <a:rPr lang="ru-RU" dirty="0"/>
              <a:t>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4" y="5307981"/>
            <a:ext cx="1920241" cy="41844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dirty="0" err="1"/>
              <a:t>Алексей</a:t>
            </a:r>
            <a:r>
              <a:rPr lang="en-US" sz="1600" dirty="0"/>
              <a:t> </a:t>
            </a:r>
            <a:r>
              <a:rPr lang="en-US" sz="1600" dirty="0" err="1"/>
              <a:t>Тепляков</a:t>
            </a:r>
            <a:r>
              <a:rPr lang="en-US" sz="1600" dirty="0"/>
              <a:t>              10 </a:t>
            </a:r>
            <a:r>
              <a:rPr lang="en-US" sz="1600" dirty="0" err="1"/>
              <a:t>класс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Игровая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индустрия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продолжает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стабильный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рост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связи</a:t>
            </a:r>
            <a:r>
              <a:rPr lang="en-US" dirty="0">
                <a:ea typeface="+mn-lt"/>
                <a:cs typeface="+mn-lt"/>
              </a:rPr>
              <a:t> с:</a:t>
            </a:r>
          </a:p>
          <a:p>
            <a:r>
              <a:rPr lang="en-US" dirty="0" err="1">
                <a:ea typeface="+mn-lt"/>
                <a:cs typeface="+mn-lt"/>
              </a:rPr>
              <a:t>ростом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технических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возможностей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распространением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высокоскоростного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доступа</a:t>
            </a:r>
            <a:r>
              <a:rPr lang="en-US" dirty="0">
                <a:ea typeface="+mn-lt"/>
                <a:cs typeface="+mn-lt"/>
              </a:rPr>
              <a:t> к </a:t>
            </a:r>
            <a:r>
              <a:rPr lang="en-US" dirty="0" err="1">
                <a:ea typeface="+mn-lt"/>
                <a:cs typeface="+mn-lt"/>
              </a:rPr>
              <a:t>сети</a:t>
            </a:r>
            <a:r>
              <a:rPr lang="en-US" dirty="0">
                <a:ea typeface="+mn-lt"/>
                <a:cs typeface="+mn-lt"/>
              </a:rPr>
              <a:t>;</a:t>
            </a:r>
          </a:p>
          <a:p>
            <a:r>
              <a:rPr lang="en-US" dirty="0" err="1">
                <a:ea typeface="+mn-lt"/>
                <a:cs typeface="+mn-lt"/>
              </a:rPr>
              <a:t>Увеличением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конкуренции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видеоигр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Цель</a:t>
            </a:r>
            <a:r>
              <a:rPr lang="en-US" dirty="0"/>
              <a:t>: </a:t>
            </a:r>
            <a:r>
              <a:rPr lang="ru-RU" dirty="0"/>
              <a:t>Разработать 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функционирующую</a:t>
            </a:r>
            <a:r>
              <a:rPr lang="en-US" dirty="0"/>
              <a:t> 3D </a:t>
            </a:r>
            <a:r>
              <a:rPr lang="en-US" dirty="0" err="1"/>
              <a:t>игру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dirty="0" err="1"/>
              <a:t>Задачи</a:t>
            </a:r>
            <a:r>
              <a:rPr lang="en-US" sz="2400" dirty="0"/>
              <a:t>:</a:t>
            </a:r>
          </a:p>
          <a:p>
            <a:pPr lvl="1"/>
            <a:r>
              <a:rPr lang="ru-RU" sz="2000" dirty="0"/>
              <a:t>Провести анализ</a:t>
            </a:r>
            <a:r>
              <a:rPr lang="en-US" sz="2000" dirty="0"/>
              <a:t> </a:t>
            </a:r>
            <a:r>
              <a:rPr lang="en-US" sz="2000" dirty="0" err="1"/>
              <a:t>рын</a:t>
            </a:r>
            <a:r>
              <a:rPr lang="ru-RU" sz="2000" dirty="0" err="1"/>
              <a:t>ка</a:t>
            </a:r>
            <a:r>
              <a:rPr lang="en-US" sz="2000" dirty="0"/>
              <a:t> </a:t>
            </a:r>
            <a:r>
              <a:rPr lang="en-US" sz="2000" dirty="0" err="1"/>
              <a:t>видеоигр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Изучить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возможности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движка</a:t>
            </a:r>
            <a:r>
              <a:rPr lang="en-US" sz="2000" dirty="0">
                <a:ea typeface="+mn-lt"/>
                <a:cs typeface="+mn-lt"/>
              </a:rPr>
              <a:t> Unreal Engine 4;</a:t>
            </a:r>
          </a:p>
          <a:p>
            <a:pPr lvl="1"/>
            <a:r>
              <a:rPr lang="ru-RU" sz="2000" dirty="0"/>
              <a:t>Продумать концепцию игры</a:t>
            </a:r>
            <a:r>
              <a:rPr lang="en-US" sz="2000" dirty="0"/>
              <a:t>;</a:t>
            </a:r>
          </a:p>
          <a:p>
            <a:pPr lvl="1"/>
            <a:r>
              <a:rPr lang="ru-RU" sz="2000" dirty="0"/>
              <a:t>Провести начальную проработку игрового дизайна;</a:t>
            </a:r>
          </a:p>
          <a:p>
            <a:pPr lvl="1"/>
            <a:r>
              <a:rPr lang="ru-RU" sz="2000" dirty="0"/>
              <a:t>Разнообразить </a:t>
            </a:r>
            <a:r>
              <a:rPr lang="ru-RU" sz="2000" dirty="0" err="1"/>
              <a:t>геймплей</a:t>
            </a:r>
            <a:r>
              <a:rPr lang="ru-RU" sz="2000" dirty="0"/>
              <a:t> с помощью языка программирования </a:t>
            </a:r>
            <a:r>
              <a:rPr lang="en-US" sz="2000" dirty="0"/>
              <a:t>C++</a:t>
            </a:r>
            <a:r>
              <a:rPr lang="ru-RU" sz="2000" dirty="0"/>
              <a:t>;</a:t>
            </a:r>
          </a:p>
          <a:p>
            <a:pPr lvl="1"/>
            <a:r>
              <a:rPr lang="ru-RU" sz="2000" dirty="0"/>
              <a:t>Провести тестирование, выявить и исправить ошибки;</a:t>
            </a:r>
          </a:p>
          <a:p>
            <a:pPr lvl="1"/>
            <a:r>
              <a:rPr lang="ru-RU" sz="2000" dirty="0"/>
              <a:t>Презентовать игровой продукт.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470535"/>
            <a:ext cx="3716190" cy="160694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38374"/>
            <a:ext cx="3716190" cy="404653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Игровая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индустрия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продолжает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рост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u="sng" dirty="0" err="1">
                <a:ea typeface="+mn-lt"/>
                <a:cs typeface="+mn-lt"/>
              </a:rPr>
              <a:t>данным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Newzoo</a:t>
            </a:r>
            <a:r>
              <a:rPr lang="en-US" dirty="0">
                <a:ea typeface="+mn-lt"/>
                <a:cs typeface="+mn-lt"/>
              </a:rPr>
              <a:t>, в 2019-м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всего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рынка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достиг</a:t>
            </a:r>
            <a:r>
              <a:rPr lang="en-US" dirty="0">
                <a:ea typeface="+mn-lt"/>
                <a:cs typeface="+mn-lt"/>
              </a:rPr>
              <a:t> 148,8 </a:t>
            </a:r>
            <a:r>
              <a:rPr lang="en-US" dirty="0" err="1">
                <a:ea typeface="+mn-lt"/>
                <a:cs typeface="+mn-lt"/>
              </a:rPr>
              <a:t>миллиардов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долларов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7,2% </a:t>
            </a:r>
            <a:r>
              <a:rPr lang="en-US" dirty="0" err="1">
                <a:ea typeface="+mn-lt"/>
                <a:cs typeface="+mn-lt"/>
              </a:rPr>
              <a:t>больше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чем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годом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ранее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dirty="0">
                <a:ea typeface="+mn-lt"/>
                <a:cs typeface="+mn-lt"/>
              </a:rPr>
              <a:t>В 2018-м </a:t>
            </a:r>
            <a:r>
              <a:rPr lang="en-US" dirty="0" err="1">
                <a:ea typeface="+mn-lt"/>
                <a:cs typeface="+mn-lt"/>
              </a:rPr>
              <a:t>объём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увеличился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10,9%.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5092957-8EB7-4D81-AE29-529916F77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t="3542" r="29675" b="13351"/>
          <a:stretch/>
        </p:blipFill>
        <p:spPr>
          <a:xfrm>
            <a:off x="4321300" y="968179"/>
            <a:ext cx="4058240" cy="2796246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C0C30E9-7A39-4DD8-BA7C-ADE81A447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99" y="3771554"/>
            <a:ext cx="4058241" cy="2032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3056547" y="330101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4" y="1337310"/>
            <a:ext cx="2767819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4" y="1310384"/>
            <a:ext cx="2767819" cy="418196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Unreal Engine</a:t>
            </a:r>
            <a:r>
              <a:rPr lang="en-US" sz="1200" dirty="0">
                <a:ea typeface="+mn-lt"/>
                <a:cs typeface="+mn-lt"/>
              </a:rPr>
              <a:t> — </a:t>
            </a:r>
            <a:r>
              <a:rPr lang="en-US" sz="1200" dirty="0" err="1">
                <a:ea typeface="+mn-lt"/>
                <a:cs typeface="+mn-lt"/>
              </a:rPr>
              <a:t>игровой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разрабатываемый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поддерживаемый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компанией</a:t>
            </a:r>
            <a:r>
              <a:rPr lang="en-US" sz="1200" dirty="0">
                <a:ea typeface="+mn-lt"/>
                <a:cs typeface="+mn-lt"/>
              </a:rPr>
              <a:t> Epic Games. </a:t>
            </a:r>
            <a:r>
              <a:rPr lang="en-US" sz="1200" dirty="0" err="1">
                <a:ea typeface="+mn-lt"/>
                <a:cs typeface="+mn-lt"/>
              </a:rPr>
              <a:t>Первой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игрой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этом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движке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был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шутер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лица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i="1" dirty="0">
                <a:ea typeface="+mn-lt"/>
                <a:cs typeface="+mn-lt"/>
              </a:rPr>
              <a:t>Unreal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выпущенный</a:t>
            </a:r>
            <a:r>
              <a:rPr lang="en-US" sz="1200" dirty="0">
                <a:ea typeface="+mn-lt"/>
                <a:cs typeface="+mn-lt"/>
              </a:rPr>
              <a:t> в 1998 </a:t>
            </a:r>
            <a:r>
              <a:rPr lang="en-US" sz="1200" dirty="0" err="1">
                <a:ea typeface="+mn-lt"/>
                <a:cs typeface="+mn-lt"/>
              </a:rPr>
              <a:t>году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dirty="0" err="1">
                <a:ea typeface="+mn-lt"/>
                <a:cs typeface="+mn-lt"/>
              </a:rPr>
              <a:t>Хотя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первоначально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был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предназначен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разработки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шутеров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лица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его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последующие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версии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успешно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применялись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dirty="0" err="1">
                <a:ea typeface="+mn-lt"/>
                <a:cs typeface="+mn-lt"/>
              </a:rPr>
              <a:t>играх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самых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различных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жанров</a:t>
            </a:r>
            <a:r>
              <a:rPr lang="en-US" sz="1200" dirty="0">
                <a:ea typeface="+mn-lt"/>
                <a:cs typeface="+mn-lt"/>
              </a:rPr>
              <a:t>, в </a:t>
            </a:r>
            <a:r>
              <a:rPr lang="en-US" sz="1200" dirty="0" err="1">
                <a:ea typeface="+mn-lt"/>
                <a:cs typeface="+mn-lt"/>
              </a:rPr>
              <a:t>том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числе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стелс-играх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файтингах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массовых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многопользовательских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ролевых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онлайн-играх</a:t>
            </a:r>
            <a:r>
              <a:rPr lang="en-US" sz="1200" dirty="0">
                <a:ea typeface="+mn-lt"/>
                <a:cs typeface="+mn-lt"/>
              </a:rPr>
              <a:t>. В </a:t>
            </a:r>
            <a:r>
              <a:rPr lang="en-US" sz="1200" dirty="0" err="1">
                <a:ea typeface="+mn-lt"/>
                <a:cs typeface="+mn-lt"/>
              </a:rPr>
              <a:t>прошлом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распространялся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условиях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оплаты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ежемесячной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подписки</a:t>
            </a:r>
            <a:r>
              <a:rPr lang="en-US" sz="1200" dirty="0">
                <a:ea typeface="+mn-lt"/>
                <a:cs typeface="+mn-lt"/>
              </a:rPr>
              <a:t>; с 2015 </a:t>
            </a:r>
            <a:r>
              <a:rPr lang="en-US" sz="1200" dirty="0" err="1">
                <a:ea typeface="+mn-lt"/>
                <a:cs typeface="+mn-lt"/>
              </a:rPr>
              <a:t>года</a:t>
            </a:r>
            <a:r>
              <a:rPr lang="en-US" sz="1200" dirty="0">
                <a:ea typeface="+mn-lt"/>
                <a:cs typeface="+mn-lt"/>
              </a:rPr>
              <a:t> Unreal Engine </a:t>
            </a:r>
            <a:r>
              <a:rPr lang="en-US" sz="1200" dirty="0" err="1">
                <a:ea typeface="+mn-lt"/>
                <a:cs typeface="+mn-lt"/>
              </a:rPr>
              <a:t>бесплатен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разработчики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использующих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его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игр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обязаны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перечислять</a:t>
            </a:r>
            <a:r>
              <a:rPr lang="en-US" sz="1200" dirty="0">
                <a:ea typeface="+mn-lt"/>
                <a:cs typeface="+mn-lt"/>
              </a:rPr>
              <a:t> 5% </a:t>
            </a:r>
            <a:r>
              <a:rPr lang="en-US" sz="1200" dirty="0" err="1">
                <a:ea typeface="+mn-lt"/>
                <a:cs typeface="+mn-lt"/>
              </a:rPr>
              <a:t>роялти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продаж</a:t>
            </a:r>
            <a:endParaRPr lang="en-US" sz="12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28534" t="14597" r="29450" b="8837"/>
          <a:stretch/>
        </p:blipFill>
        <p:spPr>
          <a:xfrm>
            <a:off x="4881444" y="1749896"/>
            <a:ext cx="2790708" cy="28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24001"/>
            <a:ext cx="73332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Game Design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467" r="67710" b="-1"/>
          <a:stretch/>
        </p:blipFill>
        <p:spPr>
          <a:xfrm>
            <a:off x="5650992" y="10"/>
            <a:ext cx="2818638" cy="4251479"/>
          </a:xfrm>
          <a:prstGeom prst="rect">
            <a:avLst/>
          </a:prstGeom>
        </p:spPr>
      </p:pic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4266" r="19541"/>
          <a:stretch/>
        </p:blipFill>
        <p:spPr>
          <a:xfrm>
            <a:off x="342899" y="10"/>
            <a:ext cx="5187442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5500" y="1495387"/>
            <a:ext cx="7161529" cy="38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550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211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3D игра на движке Unreal Engine 4</vt:lpstr>
      <vt:lpstr>Актуальность</vt:lpstr>
      <vt:lpstr>Цель: Разработать полностью функционирующую 3D игру </vt:lpstr>
      <vt:lpstr>PowerPoint Presentation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Школа</dc:creator>
  <cp:lastModifiedBy>школа</cp:lastModifiedBy>
  <cp:revision>366</cp:revision>
  <dcterms:created xsi:type="dcterms:W3CDTF">2020-02-06T10:59:53Z</dcterms:created>
  <dcterms:modified xsi:type="dcterms:W3CDTF">2020-02-29T09:21:14Z</dcterms:modified>
</cp:coreProperties>
</file>