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4" r:id="rId4"/>
    <p:sldId id="258" r:id="rId5"/>
    <p:sldId id="259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0F492-B484-48A7-8AAD-E804E55D5A83}" v="195" dt="2020-02-26T12:54:32.221"/>
    <p1510:client id="{867FA3D7-6D7A-4D7A-BADA-35266BE2F8D4}" v="531" dt="2020-02-06T16:07:25.814"/>
    <p1510:client id="{BBFEDB11-B727-4426-BE8E-A0C0FCCB5D3A}" v="374" dt="2020-02-29T09:21:13.788"/>
    <p1510:client id="{E32937AE-2B64-449A-B36B-CDD61C19F2B5}" v="34" dt="2020-03-02T14:52:3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8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07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4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85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unrealengine.com/C++_Inventory" TargetMode="External"/><Relationship Id="rId3" Type="http://schemas.openxmlformats.org/officeDocument/2006/relationships/hyperlink" Target="http://security.mosmetod.ru/internet-zavisimosti/83-analiz-rynka-igr-v-rossii-i-mire" TargetMode="External"/><Relationship Id="rId7" Type="http://schemas.openxmlformats.org/officeDocument/2006/relationships/hyperlink" Target="https://habr.com/ru/post/346498/" TargetMode="External"/><Relationship Id="rId2" Type="http://schemas.openxmlformats.org/officeDocument/2006/relationships/hyperlink" Target="https://newz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rbc.ru/news/5bb572797a8aa90ae8e15656" TargetMode="External"/><Relationship Id="rId5" Type="http://schemas.openxmlformats.org/officeDocument/2006/relationships/hyperlink" Target="https://app2top.ru/industry/mirovoj-ry-nok-igr-zarabotaet-137-9-mlrd-za-2018-god-120106.html" TargetMode="External"/><Relationship Id="rId10" Type="http://schemas.openxmlformats.org/officeDocument/2006/relationships/hyperlink" Target="https://www.udemy.com/unrealcourse/learn/lecture/5352364" TargetMode="External"/><Relationship Id="rId4" Type="http://schemas.openxmlformats.org/officeDocument/2006/relationships/hyperlink" Target="https://ru.wikipedia.org/wiki/%D0%98%D0%BD%D0%B4%D1%83%D1%81%D1%82%D1%80%D0%B8%D1%8F_%D0%BA%D0%BE%D0%BC%D0%BF%D1%8C%D1%8E%D1%82%D0%B5%D1%80%D0%BD%D1%8B%D1%85_%D0%B8%D0%B3%D1%80" TargetMode="External"/><Relationship Id="rId9" Type="http://schemas.openxmlformats.org/officeDocument/2006/relationships/hyperlink" Target="https://www.tomlooman.com/tutorial-multiplayer-supported-usableactor-system-in-bluepri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3328903"/>
          </a:xfrm>
        </p:spPr>
        <p:txBody>
          <a:bodyPr/>
          <a:lstStyle/>
          <a:p>
            <a:r>
              <a:rPr lang="en-US" dirty="0"/>
              <a:t>3D </a:t>
            </a:r>
            <a:r>
              <a:rPr lang="en-US" dirty="0" err="1"/>
              <a:t>игр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движке</a:t>
            </a:r>
            <a:r>
              <a:rPr lang="en-US" dirty="0"/>
              <a:t> Unreal Engine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904" y="5307981"/>
            <a:ext cx="1920241" cy="418449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600" dirty="0" err="1"/>
              <a:t>Алексей</a:t>
            </a:r>
            <a:r>
              <a:rPr lang="en-US" sz="1600" dirty="0"/>
              <a:t> </a:t>
            </a:r>
            <a:r>
              <a:rPr lang="en-US" sz="1600" dirty="0" err="1"/>
              <a:t>Тепляков</a:t>
            </a:r>
            <a:r>
              <a:rPr lang="en-US" sz="1600" dirty="0"/>
              <a:t>              10 </a:t>
            </a:r>
            <a:r>
              <a:rPr lang="en-US" sz="1600" dirty="0" err="1"/>
              <a:t>класс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Игровая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индустрия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продолжает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свой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стабильный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рост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связи</a:t>
            </a:r>
            <a:r>
              <a:rPr lang="en-US" sz="2400" dirty="0">
                <a:ea typeface="+mn-lt"/>
                <a:cs typeface="+mn-lt"/>
              </a:rPr>
              <a:t> с: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ростом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технических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возможностей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распространением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высокоскоростного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доступа</a:t>
            </a:r>
            <a:r>
              <a:rPr lang="en-US" dirty="0">
                <a:ea typeface="+mn-lt"/>
                <a:cs typeface="+mn-lt"/>
              </a:rPr>
              <a:t> к </a:t>
            </a:r>
            <a:r>
              <a:rPr lang="en-US" dirty="0" err="1">
                <a:ea typeface="+mn-lt"/>
                <a:cs typeface="+mn-lt"/>
              </a:rPr>
              <a:t>сети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 err="1">
                <a:ea typeface="+mn-lt"/>
                <a:cs typeface="+mn-lt"/>
              </a:rPr>
              <a:t>Увеличением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конкуренции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рынке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видеоигр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D81-0569-4773-8DAB-CAC5928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 err="1"/>
              <a:t>полностью</a:t>
            </a:r>
            <a:r>
              <a:rPr lang="en-US" dirty="0"/>
              <a:t> </a:t>
            </a:r>
            <a:r>
              <a:rPr lang="en-US" dirty="0" err="1"/>
              <a:t>функционирующую</a:t>
            </a:r>
            <a:r>
              <a:rPr lang="en-US" dirty="0"/>
              <a:t> 3D </a:t>
            </a:r>
            <a:r>
              <a:rPr lang="en-US" dirty="0" err="1"/>
              <a:t>игру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DB62-2A35-41AA-8043-E44DB7AD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sz="2400" dirty="0" err="1"/>
              <a:t>Задачи</a:t>
            </a:r>
            <a:r>
              <a:rPr lang="en-US" sz="2400" dirty="0"/>
              <a:t>:</a:t>
            </a:r>
          </a:p>
          <a:p>
            <a:pPr lvl="1"/>
            <a:r>
              <a:rPr lang="ru-RU" sz="2000" dirty="0"/>
              <a:t>Провести анализ</a:t>
            </a:r>
            <a:r>
              <a:rPr lang="en-US" sz="2000" dirty="0"/>
              <a:t> </a:t>
            </a:r>
            <a:r>
              <a:rPr lang="en-US" sz="2000" dirty="0" err="1"/>
              <a:t>рын</a:t>
            </a:r>
            <a:r>
              <a:rPr lang="ru-RU" sz="2000" dirty="0" err="1"/>
              <a:t>ка</a:t>
            </a:r>
            <a:r>
              <a:rPr lang="en-US" sz="2000" dirty="0"/>
              <a:t> </a:t>
            </a:r>
            <a:r>
              <a:rPr lang="en-US" sz="2000" dirty="0" err="1"/>
              <a:t>видеоигр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Изучить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возможности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игрового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движка</a:t>
            </a:r>
            <a:r>
              <a:rPr lang="en-US" sz="2000" dirty="0">
                <a:ea typeface="+mn-lt"/>
                <a:cs typeface="+mn-lt"/>
              </a:rPr>
              <a:t> Unreal Engine 4;</a:t>
            </a:r>
          </a:p>
          <a:p>
            <a:pPr lvl="1"/>
            <a:r>
              <a:rPr lang="ru-RU" sz="2000" dirty="0"/>
              <a:t>Продумать концепцию игры</a:t>
            </a:r>
            <a:r>
              <a:rPr lang="en-US" sz="2000" dirty="0"/>
              <a:t>;</a:t>
            </a:r>
          </a:p>
          <a:p>
            <a:pPr lvl="1"/>
            <a:r>
              <a:rPr lang="ru-RU" sz="2000" dirty="0"/>
              <a:t>Провести начальную проработку игрового дизайна;</a:t>
            </a:r>
          </a:p>
          <a:p>
            <a:pPr lvl="1"/>
            <a:r>
              <a:rPr lang="ru-RU" sz="2000" dirty="0"/>
              <a:t>Разнообразить </a:t>
            </a:r>
            <a:r>
              <a:rPr lang="ru-RU" sz="2000" dirty="0" err="1"/>
              <a:t>геймплей</a:t>
            </a:r>
            <a:r>
              <a:rPr lang="ru-RU" sz="2000" dirty="0"/>
              <a:t> с помощью языка программирования </a:t>
            </a:r>
            <a:r>
              <a:rPr lang="en-US" sz="2000" dirty="0"/>
              <a:t>C++</a:t>
            </a:r>
            <a:r>
              <a:rPr lang="ru-RU" sz="2000" dirty="0"/>
              <a:t>;</a:t>
            </a:r>
          </a:p>
          <a:p>
            <a:pPr lvl="1"/>
            <a:r>
              <a:rPr lang="ru-RU" sz="2000" dirty="0"/>
              <a:t>Провести тестирование, выявить и исправить ошибки;</a:t>
            </a:r>
          </a:p>
          <a:p>
            <a:pPr lvl="1"/>
            <a:r>
              <a:rPr lang="ru-RU" sz="2000" dirty="0"/>
              <a:t>Презентовать игровой продукт.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3B1-3785-41CF-A332-62276DD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470535"/>
            <a:ext cx="3716190" cy="529139"/>
          </a:xfrm>
        </p:spPr>
        <p:txBody>
          <a:bodyPr>
            <a:normAutofit fontScale="90000"/>
          </a:bodyPr>
          <a:lstStyle/>
          <a:p>
            <a:r>
              <a:rPr lang="en-US"/>
              <a:t>Анализ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E1F94A-3144-4931-8C1E-1B693A35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38374"/>
            <a:ext cx="3716190" cy="404653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Игровая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индустрия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продолжает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рост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данным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Newzoo</a:t>
            </a:r>
            <a:r>
              <a:rPr lang="en-US" dirty="0">
                <a:ea typeface="+mn-lt"/>
                <a:cs typeface="+mn-lt"/>
              </a:rPr>
              <a:t>, в 2019-м </a:t>
            </a:r>
            <a:r>
              <a:rPr lang="en-US" dirty="0" err="1">
                <a:ea typeface="+mn-lt"/>
                <a:cs typeface="+mn-lt"/>
              </a:rPr>
              <a:t>объём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рынка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достиг</a:t>
            </a:r>
            <a:r>
              <a:rPr lang="en-US" dirty="0">
                <a:ea typeface="+mn-lt"/>
                <a:cs typeface="+mn-lt"/>
              </a:rPr>
              <a:t> 148,8 </a:t>
            </a:r>
            <a:r>
              <a:rPr lang="en-US" dirty="0" err="1">
                <a:ea typeface="+mn-lt"/>
                <a:cs typeface="+mn-lt"/>
              </a:rPr>
              <a:t>миллиардов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долларов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7,2% </a:t>
            </a:r>
            <a:r>
              <a:rPr lang="en-US" dirty="0" err="1">
                <a:ea typeface="+mn-lt"/>
                <a:cs typeface="+mn-lt"/>
              </a:rPr>
              <a:t>больше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годом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ранее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r>
              <a:rPr lang="en-US" dirty="0">
                <a:ea typeface="+mn-lt"/>
                <a:cs typeface="+mn-lt"/>
              </a:rPr>
              <a:t>В 2018-м </a:t>
            </a:r>
            <a:r>
              <a:rPr lang="en-US" dirty="0" err="1">
                <a:ea typeface="+mn-lt"/>
                <a:cs typeface="+mn-lt"/>
              </a:rPr>
              <a:t>объём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увеличился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10,9%.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092957-8EB7-4D81-AE29-529916F77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" t="3542" r="29675" b="13351"/>
          <a:stretch/>
        </p:blipFill>
        <p:spPr>
          <a:xfrm>
            <a:off x="4321300" y="968179"/>
            <a:ext cx="4058240" cy="279624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C0C30E9-7A39-4DD8-BA7C-ADE81A44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99" y="3771554"/>
            <a:ext cx="4058241" cy="203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2864B-B779-43BF-8AE5-667DE53866FA}"/>
              </a:ext>
            </a:extLst>
          </p:cNvPr>
          <p:cNvSpPr txBox="1"/>
          <p:nvPr/>
        </p:nvSpPr>
        <p:spPr>
          <a:xfrm>
            <a:off x="3056547" y="330101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41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065-C629-455E-8693-EA72769A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4" y="1337310"/>
            <a:ext cx="2767819" cy="99417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232E-1332-4D04-873F-0DE3128B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4" y="588947"/>
            <a:ext cx="2767819" cy="4903406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Unreal Engine</a:t>
            </a:r>
            <a:r>
              <a:rPr lang="en-US" sz="1600" dirty="0">
                <a:ea typeface="+mn-lt"/>
                <a:cs typeface="+mn-lt"/>
              </a:rPr>
              <a:t> — </a:t>
            </a:r>
            <a:r>
              <a:rPr lang="en-US" sz="1600" err="1">
                <a:ea typeface="+mn-lt"/>
                <a:cs typeface="+mn-lt"/>
              </a:rPr>
              <a:t>игровой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движок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разрабатываемый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поддерживаемый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компанией</a:t>
            </a:r>
            <a:r>
              <a:rPr lang="en-US" sz="1600">
                <a:ea typeface="+mn-lt"/>
                <a:cs typeface="+mn-lt"/>
              </a:rPr>
              <a:t> Epic Games. 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Хотя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движок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первоначально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был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предназначен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разработки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шутеров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первого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лица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последующие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версии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успешно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применялись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err="1">
                <a:ea typeface="+mn-lt"/>
                <a:cs typeface="+mn-lt"/>
              </a:rPr>
              <a:t>играх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самых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различных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жанров.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 С 2015 </a:t>
            </a:r>
            <a:r>
              <a:rPr lang="en-US" sz="1600" err="1">
                <a:ea typeface="+mn-lt"/>
                <a:cs typeface="+mn-lt"/>
              </a:rPr>
              <a:t>года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Unreal Engine </a:t>
            </a:r>
            <a:r>
              <a:rPr lang="en-US" sz="1600" err="1">
                <a:ea typeface="+mn-lt"/>
                <a:cs typeface="+mn-lt"/>
              </a:rPr>
              <a:t>бесплатен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разработчики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использующих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игр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обязаны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перечислять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5% </a:t>
            </a:r>
            <a:r>
              <a:rPr lang="en-US" sz="1600" err="1">
                <a:ea typeface="+mn-lt"/>
                <a:cs typeface="+mn-lt"/>
              </a:rPr>
              <a:t>от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продаж</a:t>
            </a:r>
            <a:endParaRPr lang="en-US" sz="1600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75AC8E8-25BF-4B04-8D30-46C605E8A4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534" t="14597" r="29450" b="8837"/>
          <a:stretch/>
        </p:blipFill>
        <p:spPr>
          <a:xfrm>
            <a:off x="4881444" y="1749896"/>
            <a:ext cx="2790708" cy="28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DBE5-CA41-4CF9-8BC8-23524C9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24001"/>
            <a:ext cx="73332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200"/>
              <a:t>Game Design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445F4D-4E4B-4BA6-B70F-F471EE2D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467" r="67710" b="-1"/>
          <a:stretch/>
        </p:blipFill>
        <p:spPr>
          <a:xfrm>
            <a:off x="5650992" y="10"/>
            <a:ext cx="2818638" cy="4251479"/>
          </a:xfrm>
          <a:prstGeom prst="rect">
            <a:avLst/>
          </a:prstGeom>
        </p:spPr>
      </p:pic>
      <p:pic>
        <p:nvPicPr>
          <p:cNvPr id="21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DB449D6-D0E7-4AEB-9FA5-5044A5FC61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4266" r="19541"/>
          <a:stretch/>
        </p:blipFill>
        <p:spPr>
          <a:xfrm>
            <a:off x="342899" y="10"/>
            <a:ext cx="5187442" cy="4251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A29D2-55B7-49FA-8CA9-1A3EC193820D}"/>
              </a:ext>
            </a:extLst>
          </p:cNvPr>
          <p:cNvSpPr txBox="1"/>
          <p:nvPr/>
        </p:nvSpPr>
        <p:spPr>
          <a:xfrm>
            <a:off x="3543300" y="325755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0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3AEC52-BD4D-46CE-A262-A971AD854E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0" y="1495387"/>
            <a:ext cx="7161529" cy="38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AFD-6B08-4E5E-9423-E24DB1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Источники: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51-45E5-4BCB-894C-97FD602E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55000" lnSpcReduction="2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https://newzoo.com/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http://security.mosmetod.ru/internet-zavisimosti/83-analiz-rynka-igr-v-rossii-i-mire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https://ru.wikipedia.org/wiki/%D0%98%D0%BD%D0%B4%D1%83%D1%81%D1%82%D1%80%D0%B8%D1%8F_%D0%BA%D0%BE%D0%BC%D0%BF%D1%8C%D1%8E%D1%82%D0%B5%D1%80%D0%BD%D1%8B%D1%85_%D0%B8%D0%B3%D1%80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https://app2top.ru/industry/mirovoj-ry-nok-igr-zarabotaet-137-9-mlrd-za-2018-god-120106.html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https://plus.rbc.ru/news/5bb572797a8aa90ae8e15656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Обучение: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https://habr.com/ru/post/346498/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8"/>
              </a:rPr>
              <a:t>https://wiki.unrealengine.com/C%2B%2B_Inventory#Graphical_User_Interface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https://www.tomlooman.com/tutorial-multiplayer-supported-usableactor-system-in-blueprint/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0"/>
              </a:rPr>
              <a:t>https://www.udemy.com/unrealcourse/learn/lecture/5352364</a:t>
            </a:r>
            <a:br>
              <a:rPr lang="en-US" u="sng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20F-2A3B-4C51-A526-F8AD8C738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Спасибо за внимание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35F-95E8-4531-98D0-06C8ADBDD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78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3D игра на движке Unreal Engine 4</vt:lpstr>
      <vt:lpstr>Актуальность</vt:lpstr>
      <vt:lpstr>Цель: Разработать полностью функционирующую 3D игру </vt:lpstr>
      <vt:lpstr>Анализ</vt:lpstr>
      <vt:lpstr>PowerPoint Presentation</vt:lpstr>
      <vt:lpstr>Game Design</vt:lpstr>
      <vt:lpstr>PowerPoint Presentation</vt:lpstr>
      <vt:lpstr>Источники: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Школа</dc:creator>
  <cp:lastModifiedBy>школа</cp:lastModifiedBy>
  <cp:revision>385</cp:revision>
  <dcterms:created xsi:type="dcterms:W3CDTF">2020-02-06T10:59:53Z</dcterms:created>
  <dcterms:modified xsi:type="dcterms:W3CDTF">2020-03-03T14:37:33Z</dcterms:modified>
</cp:coreProperties>
</file>