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5" r:id="rId3"/>
    <p:sldId id="264" r:id="rId4"/>
    <p:sldId id="258" r:id="rId5"/>
    <p:sldId id="259" r:id="rId6"/>
    <p:sldId id="262" r:id="rId7"/>
    <p:sldId id="263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00F492-B484-48A7-8AAD-E804E55D5A83}" v="195" dt="2020-02-26T12:54:32.221"/>
    <p1510:client id="{867FA3D7-6D7A-4D7A-BADA-35266BE2F8D4}" v="531" dt="2020-02-06T16:07:25.814"/>
    <p1510:client id="{BBFEDB11-B727-4426-BE8E-A0C0FCCB5D3A}" v="374" dt="2020-02-29T09:21:13.788"/>
    <p1510:client id="{D51ABB00-5A4F-482A-9CC0-736D48ED630D}" v="38" dt="2020-03-10T10:44:48.582"/>
    <p1510:client id="{E32937AE-2B64-449A-B36B-CDD61C19F2B5}" v="34" dt="2020-03-02T14:52:37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E8C1-7313-4B1A-A522-D273E7A21E89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1254-60E8-4EAE-AE90-B80A87FF7E0C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0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28C6-DC12-455E-81B7-5E12630F1892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8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1387-E181-492F-9D7B-AD6E21345D03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9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CB294-6DA6-451B-8488-5CBB249A1473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907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86E2-80E8-4960-92F6-C6FE8B10DBD0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7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70D5-C074-44A2-9802-1F9E7BA543BC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3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57FF-92EE-4687-A0B6-D4426CCF892B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40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83F2-6412-4AD5-B9E1-33F4992FAAD1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64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0EC1-93A9-4658-B50B-1E179632FC91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6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81A2-E6D8-4B28-8E28-2D655C552EBB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75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969696"/>
                </a:solidFill>
              </a:defRPr>
            </a:lvl1pPr>
          </a:lstStyle>
          <a:p>
            <a:fld id="{893EB801-F7DF-4DB7-AD7A-DFFF5600034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85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unrealengine.com/C++_Inventory" TargetMode="External"/><Relationship Id="rId3" Type="http://schemas.openxmlformats.org/officeDocument/2006/relationships/hyperlink" Target="http://security.mosmetod.ru/internet-zavisimosti/83-analiz-rynka-igr-v-rossii-i-mire" TargetMode="External"/><Relationship Id="rId7" Type="http://schemas.openxmlformats.org/officeDocument/2006/relationships/hyperlink" Target="https://habr.com/ru/post/346498/" TargetMode="External"/><Relationship Id="rId2" Type="http://schemas.openxmlformats.org/officeDocument/2006/relationships/hyperlink" Target="https://newzo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us.rbc.ru/news/5bb572797a8aa90ae8e15656" TargetMode="External"/><Relationship Id="rId5" Type="http://schemas.openxmlformats.org/officeDocument/2006/relationships/hyperlink" Target="https://app2top.ru/industry/mirovoj-ry-nok-igr-zarabotaet-137-9-mlrd-za-2018-god-120106.html" TargetMode="External"/><Relationship Id="rId10" Type="http://schemas.openxmlformats.org/officeDocument/2006/relationships/hyperlink" Target="https://www.udemy.com/unrealcourse/learn/lecture/5352364" TargetMode="External"/><Relationship Id="rId4" Type="http://schemas.openxmlformats.org/officeDocument/2006/relationships/hyperlink" Target="https://ru.wikipedia.org/wiki/%D0%98%D0%BD%D0%B4%D1%83%D1%81%D1%82%D1%80%D0%B8%D1%8F_%D0%BA%D0%BE%D0%BC%D0%BF%D1%8C%D1%8E%D1%82%D0%B5%D1%80%D0%BD%D1%8B%D1%85_%D0%B8%D0%B3%D1%80" TargetMode="External"/><Relationship Id="rId9" Type="http://schemas.openxmlformats.org/officeDocument/2006/relationships/hyperlink" Target="https://www.tomlooman.com/tutorial-multiplayer-supported-usableactor-system-in-blueprint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3328903"/>
          </a:xfrm>
        </p:spPr>
        <p:txBody>
          <a:bodyPr/>
          <a:lstStyle/>
          <a:p>
            <a:r>
              <a:rPr lang="en-US" dirty="0"/>
              <a:t>3D </a:t>
            </a:r>
            <a:r>
              <a:rPr lang="en-US" dirty="0" err="1"/>
              <a:t>игр</a:t>
            </a:r>
            <a:r>
              <a:rPr lang="ru-RU" dirty="0"/>
              <a:t>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движке</a:t>
            </a:r>
            <a:r>
              <a:rPr lang="en-US" dirty="0"/>
              <a:t> Unreal Engine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9904" y="5307981"/>
            <a:ext cx="1920241" cy="418449"/>
          </a:xfr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 sz="1600" dirty="0" err="1"/>
              <a:t>Алексей</a:t>
            </a:r>
            <a:r>
              <a:rPr lang="en-US" sz="1600" dirty="0"/>
              <a:t> </a:t>
            </a:r>
            <a:r>
              <a:rPr lang="en-US" sz="1600" dirty="0" err="1"/>
              <a:t>Тепляков</a:t>
            </a:r>
            <a:r>
              <a:rPr lang="en-US" sz="1600" dirty="0"/>
              <a:t>              10 </a:t>
            </a:r>
            <a:r>
              <a:rPr lang="en-US" sz="1600" dirty="0" err="1"/>
              <a:t>класс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F8E776-67C1-48FD-97D1-30A9C64F0888}"/>
              </a:ext>
            </a:extLst>
          </p:cNvPr>
          <p:cNvSpPr txBox="1"/>
          <p:nvPr/>
        </p:nvSpPr>
        <p:spPr>
          <a:xfrm>
            <a:off x="949167" y="539947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Руководитель</a:t>
            </a:r>
            <a:r>
              <a:rPr lang="en-US" dirty="0"/>
              <a:t>: </a:t>
            </a:r>
            <a:r>
              <a:rPr lang="en-US" dirty="0" err="1"/>
              <a:t>Руди</a:t>
            </a:r>
            <a:r>
              <a:rPr lang="en-US" dirty="0"/>
              <a:t> Ю. А.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ea typeface="+mn-lt"/>
                <a:cs typeface="+mn-lt"/>
              </a:rPr>
              <a:t>Игровая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индустрия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продолжает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свой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стабильный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рост</a:t>
            </a:r>
            <a:r>
              <a:rPr lang="en-US" sz="2400" dirty="0">
                <a:ea typeface="+mn-lt"/>
                <a:cs typeface="+mn-lt"/>
              </a:rPr>
              <a:t> в </a:t>
            </a:r>
            <a:r>
              <a:rPr lang="en-US" sz="2400" dirty="0" err="1">
                <a:ea typeface="+mn-lt"/>
                <a:cs typeface="+mn-lt"/>
              </a:rPr>
              <a:t>связи</a:t>
            </a:r>
            <a:r>
              <a:rPr lang="en-US" sz="2400" dirty="0">
                <a:ea typeface="+mn-lt"/>
                <a:cs typeface="+mn-lt"/>
              </a:rPr>
              <a:t> с:</a:t>
            </a:r>
            <a:endParaRPr lang="en-US"/>
          </a:p>
          <a:p>
            <a:r>
              <a:rPr lang="en-US" dirty="0" err="1">
                <a:ea typeface="+mn-lt"/>
                <a:cs typeface="+mn-lt"/>
              </a:rPr>
              <a:t>ростом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технических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возможностей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распространением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высокоскоростного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доступа</a:t>
            </a:r>
            <a:r>
              <a:rPr lang="en-US" dirty="0">
                <a:ea typeface="+mn-lt"/>
                <a:cs typeface="+mn-lt"/>
              </a:rPr>
              <a:t> к </a:t>
            </a:r>
            <a:r>
              <a:rPr lang="en-US" dirty="0" err="1">
                <a:ea typeface="+mn-lt"/>
                <a:cs typeface="+mn-lt"/>
              </a:rPr>
              <a:t>сети</a:t>
            </a:r>
            <a:r>
              <a:rPr lang="en-US" dirty="0">
                <a:ea typeface="+mn-lt"/>
                <a:cs typeface="+mn-lt"/>
              </a:rPr>
              <a:t>;</a:t>
            </a:r>
          </a:p>
          <a:p>
            <a:r>
              <a:rPr lang="en-US" dirty="0" err="1">
                <a:ea typeface="+mn-lt"/>
                <a:cs typeface="+mn-lt"/>
              </a:rPr>
              <a:t>Увеличением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конкуренции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рынке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видеоигр</a:t>
            </a:r>
            <a:r>
              <a:rPr lang="en-US" dirty="0">
                <a:ea typeface="+mn-lt"/>
                <a:cs typeface="+mn-lt"/>
              </a:rPr>
              <a:t>.</a:t>
            </a:r>
            <a:br>
              <a:rPr lang="en-US" dirty="0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9D81-0569-4773-8DAB-CAC59287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Цель</a:t>
            </a:r>
            <a:r>
              <a:rPr lang="en-US" dirty="0"/>
              <a:t>: </a:t>
            </a:r>
            <a:r>
              <a:rPr lang="ru-RU" dirty="0"/>
              <a:t>Разработать </a:t>
            </a:r>
            <a:r>
              <a:rPr lang="en-US" dirty="0" err="1"/>
              <a:t>полностью</a:t>
            </a:r>
            <a:r>
              <a:rPr lang="en-US" dirty="0"/>
              <a:t> </a:t>
            </a:r>
            <a:r>
              <a:rPr lang="en-US" dirty="0" err="1"/>
              <a:t>функционирующую</a:t>
            </a:r>
            <a:r>
              <a:rPr lang="en-US" dirty="0"/>
              <a:t> 3D </a:t>
            </a:r>
            <a:r>
              <a:rPr lang="en-US" dirty="0" err="1"/>
              <a:t>игру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2DB62-2A35-41AA-8043-E44DB7AD0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en-US" sz="2400" dirty="0" err="1"/>
              <a:t>Задачи</a:t>
            </a:r>
            <a:r>
              <a:rPr lang="en-US" sz="2400" dirty="0"/>
              <a:t>:</a:t>
            </a:r>
          </a:p>
          <a:p>
            <a:pPr lvl="1"/>
            <a:r>
              <a:rPr lang="ru-RU" sz="2000" dirty="0"/>
              <a:t>Провести анализ</a:t>
            </a:r>
            <a:r>
              <a:rPr lang="en-US" sz="2000" dirty="0"/>
              <a:t> </a:t>
            </a:r>
            <a:r>
              <a:rPr lang="en-US" sz="2000" dirty="0" err="1"/>
              <a:t>рын</a:t>
            </a:r>
            <a:r>
              <a:rPr lang="ru-RU" sz="2000" dirty="0" err="1"/>
              <a:t>ка</a:t>
            </a:r>
            <a:r>
              <a:rPr lang="en-US" sz="2000" dirty="0"/>
              <a:t> </a:t>
            </a:r>
            <a:r>
              <a:rPr lang="en-US" sz="2000" dirty="0" err="1"/>
              <a:t>видеоигр</a:t>
            </a:r>
            <a:r>
              <a:rPr lang="en-US" sz="2000" dirty="0"/>
              <a:t>;</a:t>
            </a:r>
          </a:p>
          <a:p>
            <a:pPr lvl="1"/>
            <a:r>
              <a:rPr lang="en-US" sz="2000" dirty="0" err="1">
                <a:ea typeface="+mn-lt"/>
                <a:cs typeface="+mn-lt"/>
              </a:rPr>
              <a:t>Изучить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возможности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игрового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движка</a:t>
            </a:r>
            <a:r>
              <a:rPr lang="en-US" sz="2000" dirty="0">
                <a:ea typeface="+mn-lt"/>
                <a:cs typeface="+mn-lt"/>
              </a:rPr>
              <a:t> Unreal Engine 4;</a:t>
            </a:r>
          </a:p>
          <a:p>
            <a:pPr lvl="1"/>
            <a:r>
              <a:rPr lang="ru-RU" sz="2000" dirty="0"/>
              <a:t>Продумать концепцию игры</a:t>
            </a:r>
            <a:r>
              <a:rPr lang="en-US" sz="2000" dirty="0"/>
              <a:t>;</a:t>
            </a:r>
          </a:p>
          <a:p>
            <a:pPr lvl="1"/>
            <a:r>
              <a:rPr lang="ru-RU" sz="2000" dirty="0"/>
              <a:t>Провести начальную проработку игрового дизайна;</a:t>
            </a:r>
          </a:p>
          <a:p>
            <a:pPr lvl="1"/>
            <a:r>
              <a:rPr lang="ru-RU" sz="2000" dirty="0"/>
              <a:t>Разнообразить </a:t>
            </a:r>
            <a:r>
              <a:rPr lang="ru-RU" sz="2000" dirty="0" err="1"/>
              <a:t>геймплей</a:t>
            </a:r>
            <a:r>
              <a:rPr lang="ru-RU" sz="2000" dirty="0"/>
              <a:t> с помощью языка программирования </a:t>
            </a:r>
            <a:r>
              <a:rPr lang="en-US" sz="2000" dirty="0"/>
              <a:t>C++</a:t>
            </a:r>
            <a:r>
              <a:rPr lang="ru-RU" sz="2000" dirty="0"/>
              <a:t>;</a:t>
            </a:r>
          </a:p>
          <a:p>
            <a:pPr lvl="1"/>
            <a:r>
              <a:rPr lang="ru-RU" sz="2000" dirty="0"/>
              <a:t>Провести тестирование, выявить и исправить ошибки;</a:t>
            </a:r>
          </a:p>
          <a:p>
            <a:pPr lvl="1"/>
            <a:r>
              <a:rPr lang="ru-RU" sz="2000" dirty="0"/>
              <a:t>Презентовать игровой продукт.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9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33B1-3785-41CF-A332-62276DD3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470535"/>
            <a:ext cx="3716190" cy="529139"/>
          </a:xfrm>
        </p:spPr>
        <p:txBody>
          <a:bodyPr>
            <a:normAutofit fontScale="90000"/>
          </a:bodyPr>
          <a:lstStyle/>
          <a:p>
            <a:r>
              <a:rPr lang="en-US"/>
              <a:t>Анализ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E1F94A-3144-4931-8C1E-1B693A350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2238374"/>
            <a:ext cx="3716190" cy="4046538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Игровая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индустрия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продолжает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свой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рост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По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u="sng" dirty="0" err="1">
                <a:ea typeface="+mn-lt"/>
                <a:cs typeface="+mn-lt"/>
              </a:rPr>
              <a:t>данным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Newzoo</a:t>
            </a:r>
            <a:r>
              <a:rPr lang="en-US" dirty="0">
                <a:ea typeface="+mn-lt"/>
                <a:cs typeface="+mn-lt"/>
              </a:rPr>
              <a:t>, в 2019-м </a:t>
            </a:r>
            <a:r>
              <a:rPr lang="en-US" dirty="0" err="1">
                <a:ea typeface="+mn-lt"/>
                <a:cs typeface="+mn-lt"/>
              </a:rPr>
              <a:t>объём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всего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рынка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достиг</a:t>
            </a:r>
            <a:r>
              <a:rPr lang="en-US" dirty="0">
                <a:ea typeface="+mn-lt"/>
                <a:cs typeface="+mn-lt"/>
              </a:rPr>
              <a:t> 148,8 </a:t>
            </a:r>
            <a:r>
              <a:rPr lang="en-US" dirty="0" err="1">
                <a:ea typeface="+mn-lt"/>
                <a:cs typeface="+mn-lt"/>
              </a:rPr>
              <a:t>миллиардов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долларов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7,2% </a:t>
            </a:r>
            <a:r>
              <a:rPr lang="en-US" dirty="0" err="1">
                <a:ea typeface="+mn-lt"/>
                <a:cs typeface="+mn-lt"/>
              </a:rPr>
              <a:t>больше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чем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годом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ранее</a:t>
            </a:r>
            <a:r>
              <a:rPr lang="en-US" dirty="0">
                <a:ea typeface="+mn-lt"/>
                <a:cs typeface="+mn-lt"/>
              </a:rPr>
              <a:t>. </a:t>
            </a:r>
          </a:p>
          <a:p>
            <a:r>
              <a:rPr lang="en-US" dirty="0">
                <a:ea typeface="+mn-lt"/>
                <a:cs typeface="+mn-lt"/>
              </a:rPr>
              <a:t>В 2018-м </a:t>
            </a:r>
            <a:r>
              <a:rPr lang="en-US" dirty="0" err="1">
                <a:ea typeface="+mn-lt"/>
                <a:cs typeface="+mn-lt"/>
              </a:rPr>
              <a:t>объём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увеличился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10,9%.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endParaRPr lang="en-US"/>
          </a:p>
        </p:txBody>
      </p:sp>
      <p:pic>
        <p:nvPicPr>
          <p:cNvPr id="3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5092957-8EB7-4D81-AE29-529916F77E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8" t="3542" r="29675" b="13351"/>
          <a:stretch/>
        </p:blipFill>
        <p:spPr>
          <a:xfrm>
            <a:off x="4321300" y="968179"/>
            <a:ext cx="4058240" cy="2796246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C0C30E9-7A39-4DD8-BA7C-ADE81A447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299" y="3771554"/>
            <a:ext cx="4058241" cy="2032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B2864B-B779-43BF-8AE5-667DE53866FA}"/>
              </a:ext>
            </a:extLst>
          </p:cNvPr>
          <p:cNvSpPr txBox="1"/>
          <p:nvPr/>
        </p:nvSpPr>
        <p:spPr>
          <a:xfrm>
            <a:off x="3056547" y="3301010"/>
            <a:ext cx="2057400" cy="1962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825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641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5065-C629-455E-8693-EA72769A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74" y="1337310"/>
            <a:ext cx="2767819" cy="994172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9232E-1332-4D04-873F-0DE3128BB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874" y="588947"/>
            <a:ext cx="2767819" cy="4903406"/>
          </a:xfr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 sz="1600" b="1" dirty="0">
                <a:ea typeface="+mn-lt"/>
                <a:cs typeface="+mn-lt"/>
              </a:rPr>
              <a:t>Unreal Engine</a:t>
            </a:r>
            <a:r>
              <a:rPr lang="en-US" sz="1600" dirty="0">
                <a:ea typeface="+mn-lt"/>
                <a:cs typeface="+mn-lt"/>
              </a:rPr>
              <a:t> — </a:t>
            </a:r>
            <a:r>
              <a:rPr lang="en-US" sz="1600" err="1">
                <a:ea typeface="+mn-lt"/>
                <a:cs typeface="+mn-lt"/>
              </a:rPr>
              <a:t>игровой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движок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разрабатываемый</a:t>
            </a:r>
            <a:r>
              <a:rPr lang="en-US" sz="1600" dirty="0">
                <a:ea typeface="+mn-lt"/>
                <a:cs typeface="+mn-lt"/>
              </a:rPr>
              <a:t> и </a:t>
            </a:r>
            <a:r>
              <a:rPr lang="en-US" sz="1600" err="1">
                <a:ea typeface="+mn-lt"/>
                <a:cs typeface="+mn-lt"/>
              </a:rPr>
              <a:t>поддерживаемый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компанией</a:t>
            </a:r>
            <a:r>
              <a:rPr lang="en-US" sz="1600">
                <a:ea typeface="+mn-lt"/>
                <a:cs typeface="+mn-lt"/>
              </a:rPr>
              <a:t> Epic Games. </a:t>
            </a:r>
            <a:endParaRPr lang="en-US"/>
          </a:p>
          <a:p>
            <a:r>
              <a:rPr lang="en-US" sz="1600">
                <a:ea typeface="+mn-lt"/>
                <a:cs typeface="+mn-lt"/>
              </a:rPr>
              <a:t>Хотя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движок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первоначально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был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предназначен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для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разработки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шутеров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от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первого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лица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его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последующие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версии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успешно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применялись</a:t>
            </a:r>
            <a:r>
              <a:rPr lang="en-US" sz="1600" dirty="0">
                <a:ea typeface="+mn-lt"/>
                <a:cs typeface="+mn-lt"/>
              </a:rPr>
              <a:t> в </a:t>
            </a:r>
            <a:r>
              <a:rPr lang="en-US" sz="1600" err="1">
                <a:ea typeface="+mn-lt"/>
                <a:cs typeface="+mn-lt"/>
              </a:rPr>
              <a:t>играх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самых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различных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>
                <a:ea typeface="+mn-lt"/>
                <a:cs typeface="+mn-lt"/>
              </a:rPr>
              <a:t>жанров.</a:t>
            </a:r>
            <a:endParaRPr lang="en-US"/>
          </a:p>
          <a:p>
            <a:r>
              <a:rPr lang="en-US" sz="1600">
                <a:ea typeface="+mn-lt"/>
                <a:cs typeface="+mn-lt"/>
              </a:rPr>
              <a:t> С 2015 </a:t>
            </a:r>
            <a:r>
              <a:rPr lang="en-US" sz="1600" err="1">
                <a:ea typeface="+mn-lt"/>
                <a:cs typeface="+mn-lt"/>
              </a:rPr>
              <a:t>года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>
                <a:ea typeface="+mn-lt"/>
                <a:cs typeface="+mn-lt"/>
              </a:rPr>
              <a:t>Unreal Engine </a:t>
            </a:r>
            <a:r>
              <a:rPr lang="en-US" sz="1600" err="1">
                <a:ea typeface="+mn-lt"/>
                <a:cs typeface="+mn-lt"/>
              </a:rPr>
              <a:t>бесплатен</a:t>
            </a:r>
            <a:r>
              <a:rPr lang="en-US" sz="160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но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разработчики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использующих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его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игр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обязаны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перечислять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>
                <a:ea typeface="+mn-lt"/>
                <a:cs typeface="+mn-lt"/>
              </a:rPr>
              <a:t>5% </a:t>
            </a:r>
            <a:r>
              <a:rPr lang="en-US" sz="1600" err="1">
                <a:ea typeface="+mn-lt"/>
                <a:cs typeface="+mn-lt"/>
              </a:rPr>
              <a:t>от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продаж</a:t>
            </a:r>
            <a:endParaRPr lang="en-US" sz="1600"/>
          </a:p>
        </p:txBody>
      </p:sp>
      <p:pic>
        <p:nvPicPr>
          <p:cNvPr id="6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75AC8E8-25BF-4B04-8D30-46C605E8A4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8534" t="14597" r="29450" b="8837"/>
          <a:stretch/>
        </p:blipFill>
        <p:spPr>
          <a:xfrm>
            <a:off x="4881444" y="1749896"/>
            <a:ext cx="2790708" cy="286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6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DBE5-CA41-4CF9-8BC8-23524C902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624001"/>
            <a:ext cx="7333202" cy="11525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200"/>
              <a:t>Game Design</a:t>
            </a: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F445F4D-4E4B-4BA6-B70F-F471EE2D5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467" r="67710" b="-1"/>
          <a:stretch/>
        </p:blipFill>
        <p:spPr>
          <a:xfrm>
            <a:off x="5650992" y="10"/>
            <a:ext cx="2818638" cy="4251479"/>
          </a:xfrm>
          <a:prstGeom prst="rect">
            <a:avLst/>
          </a:prstGeom>
        </p:spPr>
      </p:pic>
      <p:pic>
        <p:nvPicPr>
          <p:cNvPr id="21" name="Picture 2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DB449D6-D0E7-4AEB-9FA5-5044A5FC619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14266" r="19541"/>
          <a:stretch/>
        </p:blipFill>
        <p:spPr>
          <a:xfrm>
            <a:off x="342899" y="10"/>
            <a:ext cx="5187442" cy="4251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AA29D2-55B7-49FA-8CA9-1A3EC193820D}"/>
              </a:ext>
            </a:extLst>
          </p:cNvPr>
          <p:cNvSpPr txBox="1"/>
          <p:nvPr/>
        </p:nvSpPr>
        <p:spPr>
          <a:xfrm>
            <a:off x="3543300" y="3257550"/>
            <a:ext cx="2057400" cy="1962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825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105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CD0FF873-0D97-4AE7-A97E-53991037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A3AEC52-BD4D-46CE-A262-A971AD854EC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5500" y="1495387"/>
            <a:ext cx="7161529" cy="38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7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9AFD-6B08-4E5E-9423-E24DB188E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Источники: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57F51-45E5-4BCB-894C-97FD602E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 fontScale="55000" lnSpcReduction="20000"/>
          </a:bodyPr>
          <a:lstStyle/>
          <a:p>
            <a:r>
              <a:rPr lang="en-US" u="sng" dirty="0">
                <a:ea typeface="+mn-lt"/>
                <a:cs typeface="+mn-lt"/>
                <a:hlinkClick r:id="rId2"/>
              </a:rPr>
              <a:t>https://newzoo.com/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3"/>
              </a:rPr>
              <a:t>http://security.mosmetod.ru/internet-zavisimosti/83-analiz-rynka-igr-v-rossii-i-mire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4"/>
              </a:rPr>
              <a:t>https://ru.wikipedia.org/wiki/%D0%98%D0%BD%D0%B4%D1%83%D1%81%D1%82%D1%80%D0%B8%D1%8F_%D0%BA%D0%BE%D0%BC%D0%BF%D1%8C%D1%8E%D1%82%D0%B5%D1%80%D0%BD%D1%8B%D1%85_%D0%B8%D0%B3%D1%80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5"/>
              </a:rPr>
              <a:t>https://app2top.ru/industry/mirovoj-ry-nok-igr-zarabotaet-137-9-mlrd-za-2018-god-120106.html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6"/>
              </a:rPr>
              <a:t>https://plus.rbc.ru/news/5bb572797a8aa90ae8e15656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Обучение: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7"/>
              </a:rPr>
              <a:t>https://habr.com/ru/post/346498/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8"/>
              </a:rPr>
              <a:t>https://wiki.unrealengine.com/C%2B%2B_Inventory#Graphical_User_Interface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9"/>
              </a:rPr>
              <a:t>https://www.tomlooman.com/tutorial-multiplayer-supported-usableactor-system-in-blueprint/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10"/>
              </a:rPr>
              <a:t>https://www.udemy.com/unrealcourse/learn/lecture/5352364</a:t>
            </a:r>
            <a:br>
              <a:rPr lang="en-US" u="sng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57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E20F-2A3B-4C51-A526-F8AD8C738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Спасибо за внимание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4835F-95E8-4531-98D0-06C8ADBDD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9784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211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View</vt:lpstr>
      <vt:lpstr>3D игра на движке Unreal Engine 4</vt:lpstr>
      <vt:lpstr>Актуальность</vt:lpstr>
      <vt:lpstr>Цель: Разработать полностью функционирующую 3D игру </vt:lpstr>
      <vt:lpstr>Анализ</vt:lpstr>
      <vt:lpstr>PowerPoint Presentation</vt:lpstr>
      <vt:lpstr>Game Design</vt:lpstr>
      <vt:lpstr>PowerPoint Presentation</vt:lpstr>
      <vt:lpstr>Источники: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Школа</dc:creator>
  <cp:lastModifiedBy>школа</cp:lastModifiedBy>
  <cp:revision>394</cp:revision>
  <dcterms:created xsi:type="dcterms:W3CDTF">2020-02-06T10:59:53Z</dcterms:created>
  <dcterms:modified xsi:type="dcterms:W3CDTF">2020-03-10T10:45:00Z</dcterms:modified>
</cp:coreProperties>
</file>