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4" r:id="rId3"/>
    <p:sldId id="257" r:id="rId4"/>
    <p:sldId id="258" r:id="rId5"/>
    <p:sldId id="259" r:id="rId6"/>
    <p:sldId id="262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7FA3D7-6D7A-4D7A-BADA-35266BE2F8D4}" v="531" dt="2020-02-06T16:07:25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221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1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5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84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4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4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9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3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9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05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unrealengine.com/C%2B%2B_Inventory" TargetMode="External"/><Relationship Id="rId3" Type="http://schemas.openxmlformats.org/officeDocument/2006/relationships/hyperlink" Target="http://security.mosmetod.ru/internet-zavisimosti/83-analiz-rynka-igr-v-rossii-i-mire" TargetMode="External"/><Relationship Id="rId7" Type="http://schemas.openxmlformats.org/officeDocument/2006/relationships/hyperlink" Target="https://habr.com/ru/post/346498/" TargetMode="External"/><Relationship Id="rId2" Type="http://schemas.openxmlformats.org/officeDocument/2006/relationships/hyperlink" Target="https://newzo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us.rbc.ru/news/5bb572797a8aa90ae8e15656" TargetMode="External"/><Relationship Id="rId5" Type="http://schemas.openxmlformats.org/officeDocument/2006/relationships/hyperlink" Target="https://app2top.ru/industry/mirovoj-ry-nok-igr-zarabotaet-137-9-mlrd-za-2018-god-120106.html" TargetMode="External"/><Relationship Id="rId10" Type="http://schemas.openxmlformats.org/officeDocument/2006/relationships/hyperlink" Target="https://www.udemy.com/unrealcourse/learn/lecture/5352364" TargetMode="External"/><Relationship Id="rId4" Type="http://schemas.openxmlformats.org/officeDocument/2006/relationships/hyperlink" Target="https://ru.wikipedia.org/wiki/%D0%98%D0%BD%D0%B4%D1%83%D1%81%D1%82%D1%80%D0%B8%D1%8F_%D0%BA%D0%BE%D0%BC%D0%BF%D1%8C%D1%8E%D1%82%D0%B5%D1%80%D0%BD%D1%8B%D1%85_%D0%B8%D0%B3%D1%80" TargetMode="External"/><Relationship Id="rId9" Type="http://schemas.openxmlformats.org/officeDocument/2006/relationships/hyperlink" Target="https://www.tomlooman.com/tutorial-multiplayer-supported-usableactor-system-in-blueprin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Создание</a:t>
            </a:r>
            <a:r>
              <a:rPr lang="en-US" dirty="0"/>
              <a:t> 3D </a:t>
            </a:r>
            <a:r>
              <a:rPr lang="en-US" dirty="0" err="1"/>
              <a:t>игры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движке</a:t>
            </a:r>
            <a:r>
              <a:rPr lang="en-US" dirty="0"/>
              <a:t> Unreal Engine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9871" y="5934308"/>
            <a:ext cx="2560321" cy="55793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err="1"/>
              <a:t>Алексей</a:t>
            </a:r>
            <a:r>
              <a:rPr lang="en-US" dirty="0"/>
              <a:t> </a:t>
            </a:r>
            <a:r>
              <a:rPr lang="en-US" dirty="0" err="1"/>
              <a:t>Тепляков</a:t>
            </a:r>
            <a:r>
              <a:rPr lang="en-US" dirty="0"/>
              <a:t> 10 </a:t>
            </a:r>
            <a:r>
              <a:rPr lang="en-US" dirty="0" err="1"/>
              <a:t>класс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9D81-0569-4773-8DAB-CAC59287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Цель: Полностью функционирующая </a:t>
            </a:r>
            <a:r>
              <a:rPr lang="en-US"/>
              <a:t>3D игра в окрытом доступе.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2DB62-2A35-41AA-8043-E44DB7AD0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Задачи:</a:t>
            </a:r>
          </a:p>
          <a:p>
            <a:pPr lvl="1"/>
            <a:r>
              <a:rPr lang="en-US"/>
              <a:t>Изучить рынок видио-игр;</a:t>
            </a:r>
            <a:endParaRPr lang="en-US" dirty="0"/>
          </a:p>
          <a:p>
            <a:pPr lvl="1"/>
            <a:r>
              <a:rPr lang="en-US"/>
              <a:t>Применить накопленые знания в проекте;</a:t>
            </a:r>
            <a:endParaRPr lang="en-US" dirty="0"/>
          </a:p>
          <a:p>
            <a:pPr lvl="1"/>
            <a:r>
              <a:rPr lang="en-US"/>
              <a:t>Улучшить владение языком программирования C++;</a:t>
            </a:r>
          </a:p>
          <a:p>
            <a:pPr lvl="1"/>
            <a:r>
              <a:rPr lang="en-US"/>
              <a:t>Познакомиться с игровым движком Unreal Engine 4;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9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4B6E-5692-45E2-A3A2-CA4A43D0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pic>
        <p:nvPicPr>
          <p:cNvPr id="9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B3E1E39F-2276-40D0-957E-09CC5FB3F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8" y="1572497"/>
            <a:ext cx="6927007" cy="3723266"/>
          </a:xfrm>
          <a:prstGeom prst="rect">
            <a:avLst/>
          </a:prstGeom>
        </p:spPr>
      </p:pic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84351748-F434-4689-AF05-9AE28DE2A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1936955"/>
            <a:ext cx="3075836" cy="424318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1600">
                <a:ea typeface="+mn-lt"/>
                <a:cs typeface="+mn-lt"/>
              </a:rPr>
              <a:t>Сегмент мобильных игр стремительно развивается. Цикл разработки игр в данной нише рынка короче, новые интересные продукты появляются постоянно, к тому же российские разработчики традиционно сильны в этой области. Рост технических возможностей и распространение высокоскоростного мобильного доступа с сети Интернет также влияют на развитие сегмента, особенно в его многопользовательской части.</a:t>
            </a:r>
            <a:br>
              <a:rPr lang="en-US" sz="1600" dirty="0">
                <a:ea typeface="+mn-lt"/>
                <a:cs typeface="+mn-lt"/>
              </a:rPr>
            </a:br>
            <a:endParaRPr lang="en-US" sz="1600" dirty="0">
              <a:ea typeface="+mn-lt"/>
              <a:cs typeface="+mn-lt"/>
            </a:endParaRPr>
          </a:p>
          <a:p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E49F0-7F78-4799-ACCA-C5874639411C}"/>
              </a:ext>
            </a:extLst>
          </p:cNvPr>
          <p:cNvSpPr txBox="1"/>
          <p:nvPr/>
        </p:nvSpPr>
        <p:spPr>
          <a:xfrm>
            <a:off x="4724400" y="3200400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200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33B1-3785-41CF-A332-62276DD3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CA4A8D9-E4F0-4D25-9E78-5766C286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33" y="640080"/>
            <a:ext cx="6516736" cy="558810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E1F94A-3144-4931-8C1E-1B693A350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1936955"/>
            <a:ext cx="3075836" cy="42431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ea typeface="+mn-lt"/>
                <a:cs typeface="+mn-lt"/>
              </a:rPr>
              <a:t>Игровая индустрия продолжает свой рост. По </a:t>
            </a:r>
            <a:r>
              <a:rPr lang="en-US" sz="1600" u="sng">
                <a:ea typeface="+mn-lt"/>
                <a:cs typeface="+mn-lt"/>
              </a:rPr>
              <a:t>данным</a:t>
            </a:r>
            <a:r>
              <a:rPr lang="en-US" sz="1600">
                <a:ea typeface="+mn-lt"/>
                <a:cs typeface="+mn-lt"/>
              </a:rPr>
              <a:t> Newzoo, в 2018-м объём всего рынка достиг 134,9 миллиардов долларов. Это на 10,9% больше, чем годом ранее. Впрочем, темпы роста индустрии остаются стабильными — в 2017-м её объём увеличился на 10,7%.</a:t>
            </a:r>
            <a:br>
              <a:rPr lang="en-US" sz="1600" dirty="0">
                <a:ea typeface="+mn-lt"/>
                <a:cs typeface="+mn-lt"/>
              </a:rPr>
            </a:br>
            <a:endParaRPr lang="en-US" sz="1600" dirty="0">
              <a:ea typeface="+mn-lt"/>
              <a:cs typeface="+mn-lt"/>
            </a:endParaRP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2864B-B779-43BF-8AE5-667DE53866FA}"/>
              </a:ext>
            </a:extLst>
          </p:cNvPr>
          <p:cNvSpPr txBox="1"/>
          <p:nvPr/>
        </p:nvSpPr>
        <p:spPr>
          <a:xfrm>
            <a:off x="4724400" y="3200400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641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5065-C629-455E-8693-EA72769A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232E-1332-4D04-873F-0DE3128BB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b="1">
                <a:ea typeface="+mn-lt"/>
                <a:cs typeface="+mn-lt"/>
              </a:rPr>
              <a:t>Unreal Engine</a:t>
            </a:r>
            <a:r>
              <a:rPr lang="en-US" sz="1400">
                <a:ea typeface="+mn-lt"/>
                <a:cs typeface="+mn-lt"/>
              </a:rPr>
              <a:t> — игровой движок, разрабатываемый и поддерживаемый компанией Epic Games. Первой игрой на этом движке был шутер от первого лица </a:t>
            </a:r>
            <a:r>
              <a:rPr lang="en-US" sz="1400" i="1">
                <a:ea typeface="+mn-lt"/>
                <a:cs typeface="+mn-lt"/>
              </a:rPr>
              <a:t>Unreal</a:t>
            </a:r>
            <a:r>
              <a:rPr lang="en-US" sz="1400">
                <a:ea typeface="+mn-lt"/>
                <a:cs typeface="+mn-lt"/>
              </a:rPr>
              <a:t>, выпущенный в 1998 году. Хотя движок первоначально был предназначен для разработки шутеров от первого лица, его последующие версии успешно применялись в играх самых различных жанров, в том числе стелс-играх, файтингах и массовых многопользовательских ролевых онлайн-играх. В прошлом движок распространялся на условиях оплаты ежемесячной подписки; с 2015 года Unreal Engine бесплатен, но разработчики использующих его игр обязаны перечислять 5% роялти от продаж</a:t>
            </a:r>
            <a:endParaRPr lang="en-US" sz="1400"/>
          </a:p>
        </p:txBody>
      </p:sp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75AC8E8-25BF-4B04-8D30-46C605E8A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02830"/>
            <a:ext cx="6155736" cy="34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6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5">
            <a:extLst>
              <a:ext uri="{FF2B5EF4-FFF2-40B4-BE49-F238E27FC236}">
                <a16:creationId xmlns:a16="http://schemas.microsoft.com/office/drawing/2014/main" id="{74CAF12E-65FC-4341-AE5D-E634F118E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B0A86763-F274-4DD1-92AB-08A2407A1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9">
            <a:extLst>
              <a:ext uri="{FF2B5EF4-FFF2-40B4-BE49-F238E27FC236}">
                <a16:creationId xmlns:a16="http://schemas.microsoft.com/office/drawing/2014/main" id="{B4E380C5-7749-43BA-8882-FCA204E04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11292840" cy="2606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4DBE5-CA41-4CF9-8BC8-23524C90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24001"/>
            <a:ext cx="9777603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/>
              <a:t>Game Design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CE6671-CF24-4AFF-9AA3-19B3A7A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DB449D6-D0E7-4AEB-9FA5-5044A5FC6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4" r="8508"/>
          <a:stretch/>
        </p:blipFill>
        <p:spPr>
          <a:xfrm>
            <a:off x="457199" y="10"/>
            <a:ext cx="6916589" cy="4251479"/>
          </a:xfrm>
          <a:prstGeom prst="rect">
            <a:avLst/>
          </a:prstGeom>
        </p:spPr>
      </p:pic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F445F4D-4E4B-4BA6-B70F-F471EE2D5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7569" b="-1"/>
          <a:stretch/>
        </p:blipFill>
        <p:spPr>
          <a:xfrm>
            <a:off x="7534657" y="10"/>
            <a:ext cx="3758183" cy="4251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AA29D2-55B7-49FA-8CA9-1A3EC193820D}"/>
              </a:ext>
            </a:extLst>
          </p:cNvPr>
          <p:cNvSpPr txBox="1"/>
          <p:nvPr/>
        </p:nvSpPr>
        <p:spPr>
          <a:xfrm>
            <a:off x="4724400" y="3200400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105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D17B-FDA5-4C7D-ADE1-09E71860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3AEC52-BD4D-46CE-A262-A971AD85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8629" y="93002"/>
            <a:ext cx="12429355" cy="672655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8902D8-6B5F-4699-B023-9CA23FD4D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1936955"/>
            <a:ext cx="3075836" cy="4243182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93037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9AFD-6B08-4E5E-9423-E24DB188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Источники: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7F51-45E5-4BCB-894C-97FD602E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u="sng" dirty="0">
                <a:ea typeface="+mn-lt"/>
                <a:cs typeface="+mn-lt"/>
                <a:hlinkClick r:id="rId2"/>
              </a:rPr>
              <a:t>https://newzoo.com/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3"/>
              </a:rPr>
              <a:t>http://security.mosmetod.ru/internet-zavisimosti/83-analiz-rynka-igr-v-rossii-i-mire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4"/>
              </a:rPr>
              <a:t>https://ru.wikipedia.org/wiki/%D0%98%D0%BD%D0%B4%D1%83%D1%81%D1%82%D1%80%D0%B8%D1%8F_%D0%BA%D0%BE%D0%BC%D0%BF%D1%8C%D1%8E%D1%82%D0%B5%D1%80%D0%BD%D1%8B%D1%85_%D0%B8%D0%B3%D1%80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5"/>
              </a:rPr>
              <a:t>https://app2top.ru/industry/mirovoj-ry-nok-igr-zarabotaet-137-9-mlrd-za-2018-god-120106.html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6"/>
              </a:rPr>
              <a:t>https://plus.rbc.ru/news/5bb572797a8aa90ae8e15656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Обучение: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7"/>
              </a:rPr>
              <a:t>https://habr.com/ru/post/346498/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8"/>
              </a:rPr>
              <a:t>https://wiki.unrealengine.com/C%2B%2B_Inventory#Graphical_User_Interface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9"/>
              </a:rPr>
              <a:t>https://www.tomlooman.com/tutorial-multiplayer-supported-usableactor-system-in-blueprint/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10"/>
              </a:rPr>
              <a:t>https://www.udemy.com/unrealcourse/learn/lecture/5352364</a:t>
            </a:r>
            <a:br>
              <a:rPr lang="en-US" u="sng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5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E20F-2A3B-4C51-A526-F8AD8C738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Спасибо за внимание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4835F-95E8-4531-98D0-06C8ADBDD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978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View</vt:lpstr>
      <vt:lpstr>Создание 3D игры на движке Unreal Engine 4</vt:lpstr>
      <vt:lpstr>Цель: Полностью функционирующая 3D игра в окрытом доступе.</vt:lpstr>
      <vt:lpstr>PowerPoint Presentation</vt:lpstr>
      <vt:lpstr>PowerPoint Presentation</vt:lpstr>
      <vt:lpstr>PowerPoint Presentation</vt:lpstr>
      <vt:lpstr>Game Design</vt:lpstr>
      <vt:lpstr>PowerPoint Presentation</vt:lpstr>
      <vt:lpstr>Источники: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162</cp:revision>
  <dcterms:created xsi:type="dcterms:W3CDTF">2020-02-06T10:59:53Z</dcterms:created>
  <dcterms:modified xsi:type="dcterms:W3CDTF">2020-02-06T16:07:31Z</dcterms:modified>
</cp:coreProperties>
</file>