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433c85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433c85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433c85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433c85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f069a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f069a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f069a5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f069a5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f069a5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f069a5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f069a5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f069a5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f069a5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f069a5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f069a5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f069a5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f069a5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f069a5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f069a5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f069a5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f069a5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9f069a5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33c85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33c85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433c85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433c85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5433c85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5433c85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433c85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433c85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433c85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433c85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433c85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433c85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433c85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433c85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433c85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433c85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5433c85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5433c85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f069a5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f069a5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433c8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433c8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433c85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433c85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 of Speech Tagging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ChatBots and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the basics of Python’s text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Text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Deeper dive into Spacy and NLTK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most popular NLP libraries for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Spacy Pipelines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Lemmatizations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Vocabulary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Phrase Matching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 of Speech Tagging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Parts-of-Speech (POS)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Named Entity Recognition (NER)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 Segmentation with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of POS and 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for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Feature Extraction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TF-IDF Vectorizations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 Projects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Word Vectors (Word2Vec)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Modelling Projects with LDA and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ChatBots and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Section focusing on Chat Bots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Miscellaneous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and Install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Advanced Users,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use any IDE you prefer!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 however recommend using our suggested environment and tools to avoid issues along the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has resource links.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download the .yml file before starting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https://www.anaconda.com/download/</a:t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Anaconda Prompt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notes are linked as a .zip file as a resource in this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see a pop up link indicating there are resources.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also download this same zip from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natural language processing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