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1" r:id="rId12"/>
    <p:sldId id="269" r:id="rId13"/>
    <p:sldId id="268" r:id="rId14"/>
    <p:sldId id="262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00A-CFE7-4327-AA42-CAAE4FF923C4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813D-4B26-4FC9-936C-C373A09E2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36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00A-CFE7-4327-AA42-CAAE4FF923C4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813D-4B26-4FC9-936C-C373A09E2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55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00A-CFE7-4327-AA42-CAAE4FF923C4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813D-4B26-4FC9-936C-C373A09E2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48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00A-CFE7-4327-AA42-CAAE4FF923C4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813D-4B26-4FC9-936C-C373A09E2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54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00A-CFE7-4327-AA42-CAAE4FF923C4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813D-4B26-4FC9-936C-C373A09E2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2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00A-CFE7-4327-AA42-CAAE4FF923C4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813D-4B26-4FC9-936C-C373A09E2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2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00A-CFE7-4327-AA42-CAAE4FF923C4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813D-4B26-4FC9-936C-C373A09E2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75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00A-CFE7-4327-AA42-CAAE4FF923C4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813D-4B26-4FC9-936C-C373A09E2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7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00A-CFE7-4327-AA42-CAAE4FF923C4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813D-4B26-4FC9-936C-C373A09E2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00A-CFE7-4327-AA42-CAAE4FF923C4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813D-4B26-4FC9-936C-C373A09E2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36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00A-CFE7-4327-AA42-CAAE4FF923C4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813D-4B26-4FC9-936C-C373A09E2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39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FB00A-CFE7-4327-AA42-CAAE4FF923C4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0813D-4B26-4FC9-936C-C373A09E2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63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cs.toronto.edu/~mangas/teaching/320/slides/CSC320L1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14.bin"/><Relationship Id="rId3" Type="http://schemas.openxmlformats.org/officeDocument/2006/relationships/image" Target="../media/image42.png"/><Relationship Id="rId21" Type="http://schemas.openxmlformats.org/officeDocument/2006/relationships/image" Target="../media/image40.wmf"/><Relationship Id="rId7" Type="http://schemas.openxmlformats.org/officeDocument/2006/relationships/image" Target="../media/image46.png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45.png"/><Relationship Id="rId11" Type="http://schemas.openxmlformats.org/officeDocument/2006/relationships/image" Target="../media/image35.wmf"/><Relationship Id="rId5" Type="http://schemas.openxmlformats.org/officeDocument/2006/relationships/image" Target="../media/image44.png"/><Relationship Id="rId15" Type="http://schemas.openxmlformats.org/officeDocument/2006/relationships/image" Target="../media/image37.wmf"/><Relationship Id="rId23" Type="http://schemas.openxmlformats.org/officeDocument/2006/relationships/image" Target="../media/image41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39.wmf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9.emf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5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1.jp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6.emf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image" Target="../media/image25.emf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310797" y="2566800"/>
            <a:ext cx="5446520" cy="1724400"/>
            <a:chOff x="3310797" y="2566800"/>
            <a:chExt cx="5446520" cy="17244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797" y="2566800"/>
              <a:ext cx="2586599" cy="17244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517" y="2566800"/>
              <a:ext cx="2296800" cy="172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9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61659" y="2385753"/>
            <a:ext cx="8418058" cy="3143550"/>
            <a:chOff x="261659" y="2385753"/>
            <a:chExt cx="8418058" cy="314355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659" y="2385754"/>
              <a:ext cx="4209029" cy="314354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0688" y="2385753"/>
              <a:ext cx="4209029" cy="3143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505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665615" y="57581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hlinkClick r:id="rId2"/>
              </a:rPr>
              <a:t>https://www.cs.toronto.edu/~mangas/teaching/320/slides/CSC320L11.pdf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386758" y="1770608"/>
            <a:ext cx="7042349" cy="3462056"/>
            <a:chOff x="1386758" y="1770608"/>
            <a:chExt cx="7042349" cy="3462056"/>
          </a:xfrm>
        </p:grpSpPr>
        <p:grpSp>
          <p:nvGrpSpPr>
            <p:cNvPr id="7" name="组合 6"/>
            <p:cNvGrpSpPr/>
            <p:nvPr/>
          </p:nvGrpSpPr>
          <p:grpSpPr>
            <a:xfrm>
              <a:off x="4695220" y="2387032"/>
              <a:ext cx="3733887" cy="2011180"/>
              <a:chOff x="1719262" y="1071562"/>
              <a:chExt cx="8753475" cy="4714875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9262" y="1071562"/>
                <a:ext cx="8753475" cy="4714875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4264429" y="1238596"/>
                <a:ext cx="216131" cy="6899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264429" y="1071562"/>
                <a:ext cx="1546167" cy="266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6758" y="1770608"/>
              <a:ext cx="3243431" cy="3462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3367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1971675" y="985837"/>
            <a:ext cx="7362825" cy="3833311"/>
            <a:chOff x="1971675" y="985837"/>
            <a:chExt cx="7362825" cy="3833311"/>
          </a:xfrm>
        </p:grpSpPr>
        <p:grpSp>
          <p:nvGrpSpPr>
            <p:cNvPr id="45" name="组合 44"/>
            <p:cNvGrpSpPr/>
            <p:nvPr/>
          </p:nvGrpSpPr>
          <p:grpSpPr>
            <a:xfrm>
              <a:off x="1971675" y="985837"/>
              <a:ext cx="3732882" cy="3833311"/>
              <a:chOff x="7248525" y="1214437"/>
              <a:chExt cx="3732882" cy="3833311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8525" y="1223962"/>
                <a:ext cx="952500" cy="942975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1500" y="2166937"/>
                <a:ext cx="914400" cy="942975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10550" y="1214437"/>
                <a:ext cx="895350" cy="933450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58050" y="2166937"/>
                <a:ext cx="933450" cy="952500"/>
              </a:xfrm>
              <a:prstGeom prst="rect">
                <a:avLst/>
              </a:prstGeom>
            </p:spPr>
          </p:pic>
          <p:sp>
            <p:nvSpPr>
              <p:cNvPr id="13" name="矩形 12"/>
              <p:cNvSpPr/>
              <p:nvPr/>
            </p:nvSpPr>
            <p:spPr>
              <a:xfrm>
                <a:off x="9158285" y="1219700"/>
                <a:ext cx="871539" cy="914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0091430" y="1219700"/>
                <a:ext cx="871539" cy="914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9158284" y="2195512"/>
                <a:ext cx="871539" cy="914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0091430" y="2195512"/>
                <a:ext cx="871539" cy="914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84639" y="1233487"/>
                <a:ext cx="476250" cy="457200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57981" y="1233487"/>
                <a:ext cx="476250" cy="457200"/>
              </a:xfrm>
              <a:prstGeom prst="rect">
                <a:avLst/>
              </a:prstGeom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67507" y="2652712"/>
                <a:ext cx="476250" cy="457200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84639" y="2652712"/>
                <a:ext cx="476250" cy="457200"/>
              </a:xfrm>
              <a:prstGeom prst="rect">
                <a:avLst/>
              </a:prstGeom>
            </p:spPr>
          </p:pic>
          <p:sp>
            <p:nvSpPr>
              <p:cNvPr id="20" name="矩形 19"/>
              <p:cNvSpPr/>
              <p:nvPr/>
            </p:nvSpPr>
            <p:spPr>
              <a:xfrm>
                <a:off x="7291691" y="3138487"/>
                <a:ext cx="871539" cy="914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8224836" y="3138487"/>
                <a:ext cx="871539" cy="914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291690" y="4114299"/>
                <a:ext cx="871539" cy="914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24836" y="4114299"/>
                <a:ext cx="871539" cy="914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03293" y="3138487"/>
                <a:ext cx="457200" cy="476250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48700" y="3138487"/>
                <a:ext cx="457200" cy="476250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91690" y="4552449"/>
                <a:ext cx="457200" cy="476250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48700" y="4552449"/>
                <a:ext cx="457200" cy="476250"/>
              </a:xfrm>
              <a:prstGeom prst="rect">
                <a:avLst/>
              </a:prstGeom>
            </p:spPr>
          </p:pic>
          <p:sp>
            <p:nvSpPr>
              <p:cNvPr id="32" name="矩形 31"/>
              <p:cNvSpPr/>
              <p:nvPr/>
            </p:nvSpPr>
            <p:spPr>
              <a:xfrm>
                <a:off x="9167508" y="3138487"/>
                <a:ext cx="871539" cy="914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0100653" y="3138487"/>
                <a:ext cx="871539" cy="914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167507" y="4114299"/>
                <a:ext cx="871539" cy="914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0100653" y="4114299"/>
                <a:ext cx="871539" cy="914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0" name="图片 3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77032" y="3147511"/>
                <a:ext cx="457199" cy="471195"/>
              </a:xfrm>
              <a:prstGeom prst="rect">
                <a:avLst/>
              </a:prstGeom>
            </p:spPr>
          </p:pic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14993" y="3176086"/>
                <a:ext cx="457199" cy="471195"/>
              </a:xfrm>
              <a:prstGeom prst="rect">
                <a:avLst/>
              </a:prstGeom>
            </p:spPr>
          </p:pic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86558" y="4566736"/>
                <a:ext cx="457199" cy="471195"/>
              </a:xfrm>
              <a:prstGeom prst="rect">
                <a:avLst/>
              </a:prstGeom>
            </p:spPr>
          </p:pic>
          <p:pic>
            <p:nvPicPr>
              <p:cNvPr id="43" name="图片 4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24208" y="4576553"/>
                <a:ext cx="457199" cy="471195"/>
              </a:xfrm>
              <a:prstGeom prst="rect">
                <a:avLst/>
              </a:prstGeom>
            </p:spPr>
          </p:pic>
        </p:grpSp>
        <p:cxnSp>
          <p:nvCxnSpPr>
            <p:cNvPr id="47" name="直接连接符 46"/>
            <p:cNvCxnSpPr/>
            <p:nvPr/>
          </p:nvCxnSpPr>
          <p:spPr>
            <a:xfrm>
              <a:off x="6010275" y="2881312"/>
              <a:ext cx="33242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7677150" y="1004887"/>
              <a:ext cx="0" cy="37952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6010275" y="1966912"/>
              <a:ext cx="166211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848475" y="1004887"/>
              <a:ext cx="0" cy="18523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62" name="对象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9989925"/>
                </p:ext>
              </p:extLst>
            </p:nvPr>
          </p:nvGraphicFramePr>
          <p:xfrm>
            <a:off x="6016320" y="1179179"/>
            <a:ext cx="734520" cy="6610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7" name="Equation" r:id="rId10" imgW="507960" imgH="457200" progId="Equation.DSMT4">
                    <p:embed/>
                  </p:oleObj>
                </mc:Choice>
                <mc:Fallback>
                  <p:oleObj name="Equation" r:id="rId10" imgW="50796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016320" y="1179179"/>
                          <a:ext cx="734520" cy="6610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1157672"/>
                </p:ext>
              </p:extLst>
            </p:nvPr>
          </p:nvGraphicFramePr>
          <p:xfrm>
            <a:off x="6846888" y="1169988"/>
            <a:ext cx="827087" cy="66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8" name="Equation" r:id="rId12" imgW="571320" imgH="457200" progId="Equation.DSMT4">
                    <p:embed/>
                  </p:oleObj>
                </mc:Choice>
                <mc:Fallback>
                  <p:oleObj name="Equation" r:id="rId12" imgW="57132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846888" y="1169988"/>
                          <a:ext cx="827087" cy="660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3611383"/>
                </p:ext>
              </p:extLst>
            </p:nvPr>
          </p:nvGraphicFramePr>
          <p:xfrm>
            <a:off x="5988050" y="2082800"/>
            <a:ext cx="863600" cy="66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9" name="Equation" r:id="rId14" imgW="596880" imgH="457200" progId="Equation.DSMT4">
                    <p:embed/>
                  </p:oleObj>
                </mc:Choice>
                <mc:Fallback>
                  <p:oleObj name="Equation" r:id="rId14" imgW="59688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988050" y="2082800"/>
                          <a:ext cx="863600" cy="660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对象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6373658"/>
                </p:ext>
              </p:extLst>
            </p:nvPr>
          </p:nvGraphicFramePr>
          <p:xfrm>
            <a:off x="6845301" y="2082800"/>
            <a:ext cx="863600" cy="66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0" name="Equation" r:id="rId16" imgW="596880" imgH="457200" progId="Equation.DSMT4">
                    <p:embed/>
                  </p:oleObj>
                </mc:Choice>
                <mc:Fallback>
                  <p:oleObj name="Equation" r:id="rId16" imgW="59688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845301" y="2082800"/>
                          <a:ext cx="863600" cy="660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对象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2918870"/>
                </p:ext>
              </p:extLst>
            </p:nvPr>
          </p:nvGraphicFramePr>
          <p:xfrm>
            <a:off x="8116888" y="1608138"/>
            <a:ext cx="825500" cy="66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1" name="Equation" r:id="rId18" imgW="571320" imgH="457200" progId="Equation.DSMT4">
                    <p:embed/>
                  </p:oleObj>
                </mc:Choice>
                <mc:Fallback>
                  <p:oleObj name="Equation" r:id="rId18" imgW="57132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8116888" y="1608138"/>
                          <a:ext cx="825500" cy="660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对象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9793686"/>
                </p:ext>
              </p:extLst>
            </p:nvPr>
          </p:nvGraphicFramePr>
          <p:xfrm>
            <a:off x="6413500" y="3462338"/>
            <a:ext cx="862013" cy="66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2" name="Equation" r:id="rId20" imgW="596880" imgH="457200" progId="Equation.DSMT4">
                    <p:embed/>
                  </p:oleObj>
                </mc:Choice>
                <mc:Fallback>
                  <p:oleObj name="Equation" r:id="rId20" imgW="59688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413500" y="3462338"/>
                          <a:ext cx="862013" cy="660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1802558"/>
                </p:ext>
              </p:extLst>
            </p:nvPr>
          </p:nvGraphicFramePr>
          <p:xfrm>
            <a:off x="8147844" y="3494087"/>
            <a:ext cx="862013" cy="66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3" name="Equation" r:id="rId22" imgW="596880" imgH="457200" progId="Equation.DSMT4">
                    <p:embed/>
                  </p:oleObj>
                </mc:Choice>
                <mc:Fallback>
                  <p:oleObj name="Equation" r:id="rId22" imgW="59688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8147844" y="3494087"/>
                          <a:ext cx="862013" cy="660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1887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508837" y="1772477"/>
            <a:ext cx="8569330" cy="2522016"/>
            <a:chOff x="1508837" y="1772477"/>
            <a:chExt cx="8569330" cy="252201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8837" y="1772477"/>
              <a:ext cx="2540768" cy="2522016"/>
            </a:xfrm>
            <a:prstGeom prst="rect">
              <a:avLst/>
            </a:prstGeom>
          </p:spPr>
        </p:pic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2739837"/>
                </p:ext>
              </p:extLst>
            </p:nvPr>
          </p:nvGraphicFramePr>
          <p:xfrm>
            <a:off x="4171621" y="2924640"/>
            <a:ext cx="239459" cy="217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2" name="Equation" r:id="rId4" imgW="139680" imgH="126720" progId="Equation.DSMT4">
                    <p:embed/>
                  </p:oleObj>
                </mc:Choice>
                <mc:Fallback>
                  <p:oleObj name="Equation" r:id="rId4" imgW="139680" imgH="126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171621" y="2924640"/>
                          <a:ext cx="239459" cy="2176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8297036"/>
                </p:ext>
              </p:extLst>
            </p:nvPr>
          </p:nvGraphicFramePr>
          <p:xfrm>
            <a:off x="7195880" y="2913756"/>
            <a:ext cx="219503" cy="239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" name="Equation" r:id="rId6" imgW="139680" imgH="152280" progId="Equation.DSMT4">
                    <p:embed/>
                  </p:oleObj>
                </mc:Choice>
                <mc:Fallback>
                  <p:oleObj name="Equation" r:id="rId6" imgW="13968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195880" y="2913756"/>
                          <a:ext cx="219503" cy="2394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33096" y="1772477"/>
              <a:ext cx="2540768" cy="252201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37399" y="1772477"/>
              <a:ext cx="2540768" cy="25220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405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400175"/>
            <a:ext cx="81343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18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693779" y="412188"/>
            <a:ext cx="8338930" cy="3077863"/>
            <a:chOff x="1693779" y="412188"/>
            <a:chExt cx="8338930" cy="307786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3779" y="412189"/>
              <a:ext cx="8338930" cy="270853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r="67179"/>
            <a:stretch/>
          </p:blipFill>
          <p:spPr>
            <a:xfrm>
              <a:off x="7295804" y="412189"/>
              <a:ext cx="2736905" cy="2708531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/>
            <a:srcRect l="67312"/>
            <a:stretch/>
          </p:blipFill>
          <p:spPr>
            <a:xfrm>
              <a:off x="1693779" y="412188"/>
              <a:ext cx="2725822" cy="2708531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2084565" y="3120719"/>
              <a:ext cx="1944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Overcomplete</a:t>
              </a:r>
              <a:r>
                <a:rPr lang="en-US" altLang="zh-CN" dirty="0" smtClean="0"/>
                <a:t> DCT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852491" y="3120719"/>
              <a:ext cx="2010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Overcomplete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Haar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686589" y="3120719"/>
              <a:ext cx="1963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Learned Dictionary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5042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1574" r="802"/>
          <a:stretch/>
        </p:blipFill>
        <p:spPr>
          <a:xfrm>
            <a:off x="2653231" y="748145"/>
            <a:ext cx="4620405" cy="230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7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4131425" y="1936750"/>
            <a:ext cx="2355100" cy="1458075"/>
            <a:chOff x="4131425" y="1936750"/>
            <a:chExt cx="2355100" cy="1458075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5153891" y="1936866"/>
              <a:ext cx="0" cy="12801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4131425" y="3217025"/>
              <a:ext cx="22028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/>
            <p:cNvCxnSpPr/>
            <p:nvPr/>
          </p:nvCxnSpPr>
          <p:spPr>
            <a:xfrm>
              <a:off x="4156364" y="2834640"/>
              <a:ext cx="1995054" cy="38238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8604960"/>
                </p:ext>
              </p:extLst>
            </p:nvPr>
          </p:nvGraphicFramePr>
          <p:xfrm>
            <a:off x="5218113" y="1936750"/>
            <a:ext cx="3429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" name="Equation" r:id="rId3" imgW="342720" imgH="203040" progId="Equation.DSMT4">
                    <p:embed/>
                  </p:oleObj>
                </mc:Choice>
                <mc:Fallback>
                  <p:oleObj name="Equation" r:id="rId3" imgW="3427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218113" y="1936750"/>
                          <a:ext cx="3429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0699308"/>
                </p:ext>
              </p:extLst>
            </p:nvPr>
          </p:nvGraphicFramePr>
          <p:xfrm>
            <a:off x="6359525" y="3146425"/>
            <a:ext cx="1270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" name="Equation" r:id="rId5" imgW="126720" imgH="139680" progId="Equation.DSMT4">
                    <p:embed/>
                  </p:oleObj>
                </mc:Choice>
                <mc:Fallback>
                  <p:oleObj name="Equation" r:id="rId5" imgW="1267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359525" y="3146425"/>
                          <a:ext cx="1270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任意多边形 31"/>
            <p:cNvSpPr/>
            <p:nvPr/>
          </p:nvSpPr>
          <p:spPr>
            <a:xfrm>
              <a:off x="4181302" y="2044931"/>
              <a:ext cx="1995054" cy="1047404"/>
            </a:xfrm>
            <a:custGeom>
              <a:avLst/>
              <a:gdLst>
                <a:gd name="connsiteX0" fmla="*/ 0 w 1995054"/>
                <a:gd name="connsiteY0" fmla="*/ 0 h 1047404"/>
                <a:gd name="connsiteX1" fmla="*/ 997527 w 1995054"/>
                <a:gd name="connsiteY1" fmla="*/ 798022 h 1047404"/>
                <a:gd name="connsiteX2" fmla="*/ 1995054 w 1995054"/>
                <a:gd name="connsiteY2" fmla="*/ 1047404 h 104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5054" h="1047404">
                  <a:moveTo>
                    <a:pt x="0" y="0"/>
                  </a:moveTo>
                  <a:cubicBezTo>
                    <a:pt x="332509" y="311727"/>
                    <a:pt x="665018" y="623455"/>
                    <a:pt x="997527" y="798022"/>
                  </a:cubicBezTo>
                  <a:cubicBezTo>
                    <a:pt x="1330036" y="972589"/>
                    <a:pt x="1662545" y="1009996"/>
                    <a:pt x="1995054" y="104740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563748"/>
                </p:ext>
              </p:extLst>
            </p:nvPr>
          </p:nvGraphicFramePr>
          <p:xfrm>
            <a:off x="5105861" y="3217025"/>
            <a:ext cx="1270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" name="Equation" r:id="rId7" imgW="126720" imgH="177480" progId="Equation.DSMT4">
                    <p:embed/>
                  </p:oleObj>
                </mc:Choice>
                <mc:Fallback>
                  <p:oleObj name="Equation" r:id="rId7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105861" y="3217025"/>
                          <a:ext cx="1270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4181485"/>
                </p:ext>
              </p:extLst>
            </p:nvPr>
          </p:nvGraphicFramePr>
          <p:xfrm>
            <a:off x="5224549" y="2704638"/>
            <a:ext cx="889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" name="Equation" r:id="rId9" imgW="88560" imgH="164880" progId="Equation.DSMT4">
                    <p:embed/>
                  </p:oleObj>
                </mc:Choice>
                <mc:Fallback>
                  <p:oleObj name="Equation" r:id="rId9" imgW="8856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224549" y="2704638"/>
                          <a:ext cx="889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0469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"/>
          <a:stretch/>
        </p:blipFill>
        <p:spPr>
          <a:xfrm>
            <a:off x="2629552" y="2060504"/>
            <a:ext cx="4771590" cy="2968695"/>
          </a:xfrm>
        </p:spPr>
      </p:pic>
      <p:sp>
        <p:nvSpPr>
          <p:cNvPr id="5" name="弧形 4"/>
          <p:cNvSpPr/>
          <p:nvPr/>
        </p:nvSpPr>
        <p:spPr>
          <a:xfrm>
            <a:off x="6611433" y="2535382"/>
            <a:ext cx="789709" cy="2310938"/>
          </a:xfrm>
          <a:prstGeom prst="arc">
            <a:avLst>
              <a:gd name="adj1" fmla="val 17049730"/>
              <a:gd name="adj2" fmla="val 4662213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/>
        </p:nvSpPr>
        <p:spPr>
          <a:xfrm rot="10800000">
            <a:off x="2629552" y="2585258"/>
            <a:ext cx="789709" cy="2310938"/>
          </a:xfrm>
          <a:prstGeom prst="arc">
            <a:avLst>
              <a:gd name="adj1" fmla="val 17049730"/>
              <a:gd name="adj2" fmla="val 4662213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479009" y="3274378"/>
            <a:ext cx="1255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</a:t>
            </a: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(Decoding)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67204" y="3274378"/>
            <a:ext cx="1223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</a:t>
            </a: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(Encoding)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4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803275" y="1532510"/>
            <a:ext cx="8511798" cy="3439924"/>
            <a:chOff x="803275" y="1532510"/>
            <a:chExt cx="8511798" cy="3439924"/>
          </a:xfrm>
        </p:grpSpPr>
        <p:grpSp>
          <p:nvGrpSpPr>
            <p:cNvPr id="14" name="组合 13"/>
            <p:cNvGrpSpPr/>
            <p:nvPr/>
          </p:nvGrpSpPr>
          <p:grpSpPr>
            <a:xfrm>
              <a:off x="1991978" y="1602933"/>
              <a:ext cx="7323095" cy="3369501"/>
              <a:chOff x="1427891" y="1602933"/>
              <a:chExt cx="7323095" cy="3369501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7891" y="1602933"/>
                <a:ext cx="5711868" cy="3369501"/>
              </a:xfrm>
              <a:prstGeom prst="rect">
                <a:avLst/>
              </a:prstGeom>
            </p:spPr>
          </p:pic>
          <p:cxnSp>
            <p:nvCxnSpPr>
              <p:cNvPr id="6" name="直接箭头连接符 5"/>
              <p:cNvCxnSpPr/>
              <p:nvPr/>
            </p:nvCxnSpPr>
            <p:spPr>
              <a:xfrm>
                <a:off x="7139758" y="2334985"/>
                <a:ext cx="532015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/>
              <p:cNvSpPr txBox="1"/>
              <p:nvPr/>
            </p:nvSpPr>
            <p:spPr>
              <a:xfrm>
                <a:off x="7725386" y="2165708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BP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>
                <a:off x="7139758" y="2678578"/>
                <a:ext cx="53201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本框 8"/>
              <p:cNvSpPr txBox="1"/>
              <p:nvPr/>
            </p:nvSpPr>
            <p:spPr>
              <a:xfrm>
                <a:off x="7719935" y="2509301"/>
                <a:ext cx="8803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7139758" y="3036916"/>
                <a:ext cx="532015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/>
              <p:cNvSpPr txBox="1"/>
              <p:nvPr/>
            </p:nvSpPr>
            <p:spPr>
              <a:xfrm>
                <a:off x="7719935" y="2847855"/>
                <a:ext cx="10310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Stochastic</a:t>
                </a:r>
              </a:p>
              <a:p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BP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>
                <a:off x="7139758" y="3601907"/>
                <a:ext cx="53201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7719935" y="3432630"/>
                <a:ext cx="9733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Sampling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" name="直接连接符 2"/>
            <p:cNvCxnSpPr/>
            <p:nvPr/>
          </p:nvCxnSpPr>
          <p:spPr>
            <a:xfrm flipV="1">
              <a:off x="4438996" y="1877253"/>
              <a:ext cx="24938" cy="3158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7041109"/>
                </p:ext>
              </p:extLst>
            </p:nvPr>
          </p:nvGraphicFramePr>
          <p:xfrm>
            <a:off x="3981796" y="1532510"/>
            <a:ext cx="1378970" cy="344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" name="Equation" r:id="rId4" imgW="914400" imgH="228600" progId="Equation.DSMT4">
                    <p:embed/>
                  </p:oleObj>
                </mc:Choice>
                <mc:Fallback>
                  <p:oleObj name="Equation" r:id="rId4" imgW="9144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981796" y="1532510"/>
                          <a:ext cx="1378970" cy="3447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5134565"/>
                </p:ext>
              </p:extLst>
            </p:nvPr>
          </p:nvGraphicFramePr>
          <p:xfrm>
            <a:off x="803275" y="2541588"/>
            <a:ext cx="2303463" cy="274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8" name="Equation" r:id="rId6" imgW="1917360" imgH="228600" progId="Equation.DSMT4">
                    <p:embed/>
                  </p:oleObj>
                </mc:Choice>
                <mc:Fallback>
                  <p:oleObj name="Equation" r:id="rId6" imgW="19173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03275" y="2541588"/>
                          <a:ext cx="2303463" cy="2746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3665078"/>
                </p:ext>
              </p:extLst>
            </p:nvPr>
          </p:nvGraphicFramePr>
          <p:xfrm>
            <a:off x="5079076" y="2541588"/>
            <a:ext cx="978393" cy="274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" name="Equation" r:id="rId8" imgW="723600" imgH="203040" progId="Equation.DSMT4">
                    <p:embed/>
                  </p:oleObj>
                </mc:Choice>
                <mc:Fallback>
                  <p:oleObj name="Equation" r:id="rId8" imgW="7236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079076" y="2541588"/>
                          <a:ext cx="978393" cy="2746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" name="直接连接符 18"/>
            <p:cNvCxnSpPr/>
            <p:nvPr/>
          </p:nvCxnSpPr>
          <p:spPr>
            <a:xfrm flipV="1">
              <a:off x="5360766" y="2389260"/>
              <a:ext cx="12026" cy="15232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127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914265" y="1135477"/>
            <a:ext cx="7828251" cy="3145578"/>
            <a:chOff x="1914265" y="1135477"/>
            <a:chExt cx="7828251" cy="314557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4265" y="1135727"/>
              <a:ext cx="3906088" cy="3145328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6198" y="1135477"/>
              <a:ext cx="3446318" cy="3145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6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885116" y="1817079"/>
            <a:ext cx="10373086" cy="2432812"/>
            <a:chOff x="885116" y="1817079"/>
            <a:chExt cx="10373086" cy="243281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5116" y="1819147"/>
              <a:ext cx="3254624" cy="2430743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2962" y="1819148"/>
              <a:ext cx="3254624" cy="243074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00808" y="1817079"/>
              <a:ext cx="3257394" cy="2432812"/>
            </a:xfrm>
            <a:prstGeom prst="rect">
              <a:avLst/>
            </a:prstGeom>
          </p:spPr>
        </p:pic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8335637"/>
                </p:ext>
              </p:extLst>
            </p:nvPr>
          </p:nvGraphicFramePr>
          <p:xfrm>
            <a:off x="4171621" y="2924640"/>
            <a:ext cx="239459" cy="217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Equation" r:id="rId6" imgW="139680" imgH="126720" progId="Equation.DSMT4">
                    <p:embed/>
                  </p:oleObj>
                </mc:Choice>
                <mc:Fallback>
                  <p:oleObj name="Equation" r:id="rId6" imgW="139680" imgH="126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71621" y="2924640"/>
                          <a:ext cx="239459" cy="2176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4853080"/>
                </p:ext>
              </p:extLst>
            </p:nvPr>
          </p:nvGraphicFramePr>
          <p:xfrm>
            <a:off x="7729467" y="2924640"/>
            <a:ext cx="219503" cy="239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Equation" r:id="rId8" imgW="139680" imgH="152280" progId="Equation.DSMT4">
                    <p:embed/>
                  </p:oleObj>
                </mc:Choice>
                <mc:Fallback>
                  <p:oleObj name="Equation" r:id="rId8" imgW="13968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729467" y="2924640"/>
                          <a:ext cx="219503" cy="2394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4313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77297" y="1903615"/>
            <a:ext cx="10332464" cy="3858444"/>
            <a:chOff x="677297" y="1903615"/>
            <a:chExt cx="10332464" cy="385844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297" y="1903615"/>
              <a:ext cx="5166232" cy="3858444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3529" y="1903615"/>
              <a:ext cx="5166232" cy="3858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986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558446" y="837048"/>
            <a:ext cx="8870064" cy="3312342"/>
            <a:chOff x="1558446" y="837048"/>
            <a:chExt cx="8870064" cy="331234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8446" y="837049"/>
              <a:ext cx="4435032" cy="3312341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3478" y="837048"/>
              <a:ext cx="4435032" cy="3312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274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415556" y="2099838"/>
            <a:ext cx="8740295" cy="1955960"/>
            <a:chOff x="1415556" y="2099838"/>
            <a:chExt cx="8740295" cy="195596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5556" y="2099838"/>
              <a:ext cx="1563549" cy="1727297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2603" y="2443261"/>
              <a:ext cx="361593" cy="104788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2331" y="2160658"/>
              <a:ext cx="1596123" cy="1605656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8453" y="2443261"/>
              <a:ext cx="464905" cy="104788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41531" y="2128220"/>
              <a:ext cx="1530975" cy="167053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72505" y="2479897"/>
              <a:ext cx="442767" cy="94456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77008" y="2152547"/>
              <a:ext cx="1628697" cy="162187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05705" y="2461578"/>
              <a:ext cx="450146" cy="99622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689740" y="3686466"/>
              <a:ext cx="16559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r>
                <a:rPr lang="en-US" altLang="zh-CN" dirty="0" smtClean="0"/>
                <a:t>caling function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878869" y="3686466"/>
              <a:ext cx="1668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</a:t>
              </a:r>
              <a:r>
                <a:rPr lang="en-US" altLang="zh-CN" dirty="0" smtClean="0"/>
                <a:t>other wavelet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607018" y="3686466"/>
              <a:ext cx="832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dilated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872349" y="3686466"/>
              <a:ext cx="1132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translated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315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32</Words>
  <Application>Microsoft Office PowerPoint</Application>
  <PresentationFormat>宽屏</PresentationFormat>
  <Paragraphs>19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 YU</dc:creator>
  <cp:lastModifiedBy>FEI YU</cp:lastModifiedBy>
  <cp:revision>29</cp:revision>
  <dcterms:created xsi:type="dcterms:W3CDTF">2020-08-13T20:10:03Z</dcterms:created>
  <dcterms:modified xsi:type="dcterms:W3CDTF">2020-08-19T16:05:10Z</dcterms:modified>
</cp:coreProperties>
</file>