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4936-34FD-4581-9C96-29022B18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0CF5-1634-4CB7-9AE9-BFC06624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6F60-A2F8-462C-AD6B-6F5B8A27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7B78-C865-4114-92B4-513D5784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B890-E8E8-4953-BD7B-960DE91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F7F-8AD7-4131-9686-F79B0BD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63B7A-4B92-41C6-9823-E2CFE1F9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6DAA-CA4D-483C-8A96-771EC4B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F856-523C-4165-A3AA-06C2C143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4707-0105-413A-B1CC-71C2ADEA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1C4D6-84D1-4F44-B3E6-F2EFCC42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169B-3704-407A-A053-4B91F227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4D51-26CE-42A8-8158-CBD1F226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2E3A-0B87-4366-8323-D9399443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B8C6-13DA-4CDC-B63C-B40A945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93DF-7ECE-4989-B854-57A63EBE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7E44-FC72-4C9F-A3F5-53F39791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1B82-C9A6-46B1-BF82-B029301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D658-B306-4F47-BB8F-6D0283FE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5ED2-4D65-4838-96D6-5A9004A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5472-27B4-47D2-BB5E-74BBC54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847-623F-4AB7-8E06-52B6FFCE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7CB8-C9A1-4429-BAE2-06747AD4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F434-A19B-40C8-95F1-FAA252A5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AEAC-8C82-40F7-98D1-760626D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45D-C21C-4C41-83E5-42F88565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7AFC-BACE-46EC-939D-FAEB8101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CFDA-7411-4187-9328-4B78553F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C8BE-2312-4532-B47D-ACC962EE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E077C-85B7-4D3D-8960-FEBFA3FB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57A4-4544-480C-871C-996D25CA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6C6E-B100-48B4-BC91-C729B7E9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39ED-9FC0-49EF-9F7C-9041067B9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5E26-8891-4F10-9EEE-E9193CDB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7BD2D-CF6B-4674-AD8B-5CAD9F6B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A53F1-8126-4E3B-8D62-2DBAEDC3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B2AE-3E9A-4763-A862-387F04C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13C30-E8F6-4991-A927-C0B4B17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DBC51-D872-4E03-9E89-029240A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F94C-BFF5-48D6-935F-CF05081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F0240-32A6-4172-8C8A-C6A5EF1A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F4DF-5AE0-4DF0-988C-D0FE5B99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82369-00C0-4E25-A5A7-3AC4687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C5CBE-442D-4156-9549-94F3D63D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5458E-5D3F-41C2-9415-620FC2E6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81-68AA-443A-9F29-B3A9829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ABEE-8F83-4D53-92C6-5E0B913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0F29-700B-431B-88A7-21C19937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8B01-2039-4553-A198-276E3449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4362-E834-40AD-86A7-635CF33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30A4-6137-463D-8031-24771230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46F3-6A1E-49AC-9130-F37976D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956-198E-40AF-98DD-5E58D6B1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B2B96-401E-4765-B225-4F2BD06E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41D4-E6BF-42FF-8B08-5D76E65F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A874-5FD9-4366-A5A5-6F907383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0E61-7942-4998-B25A-0DC2CFC0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2492-D946-4965-906B-77BD238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AB60-5B70-467A-99F7-F1261723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E7DC-78CF-4A23-891F-E4A307AB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D0E9-6F4E-4F68-AC31-DF92FAD35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27E2-A021-4BA5-9B88-4B5567A20EF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BC5C-09C1-4C5D-B6B4-FAAF545C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A3E6-C96C-402E-BC6A-1536A876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5F71-C187-4D8D-9AAF-84476AC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86B744-5E39-40E6-A5E3-8A9F8D6D3E57}"/>
              </a:ext>
            </a:extLst>
          </p:cNvPr>
          <p:cNvGrpSpPr/>
          <p:nvPr/>
        </p:nvGrpSpPr>
        <p:grpSpPr>
          <a:xfrm>
            <a:off x="4378328" y="1736436"/>
            <a:ext cx="2662069" cy="898718"/>
            <a:chOff x="4378328" y="1736436"/>
            <a:chExt cx="2662069" cy="89871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B77D9F-9665-41F0-A9EB-0B7C8BBCF39A}"/>
                </a:ext>
              </a:extLst>
            </p:cNvPr>
            <p:cNvSpPr/>
            <p:nvPr/>
          </p:nvSpPr>
          <p:spPr>
            <a:xfrm>
              <a:off x="4378328" y="1773379"/>
              <a:ext cx="2662069" cy="861775"/>
            </a:xfrm>
            <a:prstGeom prst="roundRect">
              <a:avLst>
                <a:gd name="adj" fmla="val 8731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B64804-585D-4304-AEC8-0106EEBE40EE}"/>
                </a:ext>
              </a:extLst>
            </p:cNvPr>
            <p:cNvSpPr txBox="1"/>
            <p:nvPr/>
          </p:nvSpPr>
          <p:spPr>
            <a:xfrm>
              <a:off x="4544291" y="1736436"/>
              <a:ext cx="23198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   vidat</a:t>
              </a: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C3698E5-737E-47BD-95A0-5A0FE623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690" y="2052638"/>
              <a:ext cx="391347" cy="39134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A21D18-F7A9-4062-AB0F-C2DD1EEC2A94}"/>
              </a:ext>
            </a:extLst>
          </p:cNvPr>
          <p:cNvSpPr/>
          <p:nvPr/>
        </p:nvSpPr>
        <p:spPr>
          <a:xfrm>
            <a:off x="4439660" y="3125929"/>
            <a:ext cx="1008060" cy="1008000"/>
          </a:xfrm>
          <a:prstGeom prst="roundRect">
            <a:avLst>
              <a:gd name="adj" fmla="val 873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8BD9609A-7B56-4C29-BD30-69034D67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05" y="3282480"/>
            <a:ext cx="698969" cy="69896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9497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Rosner</dc:creator>
  <cp:lastModifiedBy>Oscar Rosner</cp:lastModifiedBy>
  <cp:revision>2</cp:revision>
  <dcterms:created xsi:type="dcterms:W3CDTF">2022-02-12T08:31:44Z</dcterms:created>
  <dcterms:modified xsi:type="dcterms:W3CDTF">2022-02-12T10:29:21Z</dcterms:modified>
</cp:coreProperties>
</file>