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8FA"/>
    <a:srgbClr val="F9F2FA"/>
    <a:srgbClr val="EAE4F4"/>
    <a:srgbClr val="FFE1FF"/>
    <a:srgbClr val="E3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94"/>
  </p:normalViewPr>
  <p:slideViewPr>
    <p:cSldViewPr snapToGrid="0">
      <p:cViewPr>
        <p:scale>
          <a:sx n="100" d="100"/>
          <a:sy n="100" d="100"/>
        </p:scale>
        <p:origin x="-1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05E62-C5A4-E75C-9D19-A393D24F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C02B43-030B-F7BD-E1F0-FB6627491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C344E-E396-5494-4989-F98B4506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94A9B-269A-553D-6016-3D540359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2D026-0F33-34D4-9C38-7F9F18EB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17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94AD1-FA56-AB11-1304-D00E2074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7C84B-9B53-AD5B-02B8-CE6D54423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ADF53-D0CF-98EA-07C5-55CCFC5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B1919-6B56-BB76-5DD3-D723FEB9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7785F-758F-E1AC-A7A0-8ED37093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60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A7FE96-F71A-B134-0778-C403FEC1D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C95E8-443E-05FE-D91C-10F7A727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49AC4-83D7-C78C-9823-F7A3ABB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79403-8720-C5E5-C592-BC079252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0A5D1-7FE7-D9B2-B892-2F96E6AC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3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4A1C-7A8F-76CC-D367-A5D2B0E2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E9F64-66A5-07DF-F282-8057EC64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6702B-8E80-7305-D99A-2E78A91C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11FA9-F7ED-BC26-D077-84A48E68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291D9-7256-8018-D173-5620A654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5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80C6D-B68D-8D1D-7A65-D3ED3CEF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67D35-0EE8-7E6E-384E-1CF479AE5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1287A-0AC5-459E-9A0D-7E6B0A6B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A8D7D-41C7-57BA-103D-7814452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9568F-D735-FA37-B96B-0B2C5888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19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C568C-0D7C-95F8-A776-C062A791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9AD7E-1F52-BC25-26CB-5FCF5D119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0C08A-3D17-06E8-3C40-5FDBD8773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F6F5F-D9E2-7AB6-DE94-EFBFF53B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DF56E-6087-404A-2735-BFA9A6A5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18253-52D7-47E5-7D9C-131A77D0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79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2CE2B-3D18-C7E0-D0D8-8D3092F5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81D44-3F29-12B5-46FE-21991FBE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35429-E43D-F39A-EBC2-7D2394F0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F3B4E-D2D0-B4AD-17E1-A04D8AADC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52E82E-7FEA-A848-D020-F689661D2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11138-E293-823C-8C39-F1B20039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8B4D47-B700-EF03-2DEF-C0D9BF27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8D2689-3A18-EDC2-0878-55C48EC7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8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236FA-3FA0-C092-B555-917BFABF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55DCC-FA2F-E352-58F7-4C021EF4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5EBE7E-B8AD-98A8-185A-7DBC022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4E26AC-87FB-6266-E8F7-6D0145BF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5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398608-BD3B-1569-4BAE-8A3F4587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F810F2-431E-3AFD-A0B5-FC0DC476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563FB-DDB3-B503-8C53-4B7F8C54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5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E384-84CD-ED44-FE94-4AF1BC2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5F6D1-2E2D-6ACF-D9AA-A02A5441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F0EB46-90A2-8C13-AFEC-6957E63F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32FCC-7AA2-588E-4653-EFA01C73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B6254-A5AA-FC91-2A0D-90DCE8D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778CB-1070-6C99-E4A1-6B979163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3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FEC5-584C-1D80-4680-2A4250CE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349EF8-A0C2-75C0-51AC-F51B93EC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66455-229F-689C-D598-B037808A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9D1C6-3DA3-70AB-3BA6-06C06115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0E639-49A0-9DB4-F5C8-246EC18E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1B599-7C18-0CCB-A541-8D3B3D8A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15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E94EA0-4EBA-C112-EBC8-DF422F62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60926-A651-A361-C81C-C1CF97FD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4A215-79E3-B201-433A-BFDB75985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20026-4F11-914A-B4A8-F1C30874EE5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EFEE2-43E9-BF90-DF20-9C5ACC84A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383C-4055-129A-6E31-1D036EFCD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5465A-B9BE-0345-8CE7-DFF5E414D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8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>
            <a:extLst>
              <a:ext uri="{FF2B5EF4-FFF2-40B4-BE49-F238E27FC236}">
                <a16:creationId xmlns:a16="http://schemas.microsoft.com/office/drawing/2014/main" id="{230DDC0C-9332-EE6F-25A2-A239D91BD6A7}"/>
              </a:ext>
            </a:extLst>
          </p:cNvPr>
          <p:cNvSpPr/>
          <p:nvPr/>
        </p:nvSpPr>
        <p:spPr>
          <a:xfrm>
            <a:off x="3878579" y="2752020"/>
            <a:ext cx="1852102" cy="636261"/>
          </a:xfrm>
          <a:prstGeom prst="roundRect">
            <a:avLst/>
          </a:prstGeom>
          <a:solidFill>
            <a:srgbClr val="EDF8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98D378E-9ED9-367C-F79E-0FC5141254A6}"/>
              </a:ext>
            </a:extLst>
          </p:cNvPr>
          <p:cNvSpPr/>
          <p:nvPr/>
        </p:nvSpPr>
        <p:spPr>
          <a:xfrm>
            <a:off x="3878579" y="1793352"/>
            <a:ext cx="1852102" cy="636261"/>
          </a:xfrm>
          <a:prstGeom prst="roundRect">
            <a:avLst/>
          </a:prstGeom>
          <a:solidFill>
            <a:srgbClr val="F9F2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FF514E-2EF7-2C3C-02BD-6B07ADC699EA}"/>
              </a:ext>
            </a:extLst>
          </p:cNvPr>
          <p:cNvGrpSpPr/>
          <p:nvPr/>
        </p:nvGrpSpPr>
        <p:grpSpPr>
          <a:xfrm>
            <a:off x="1881635" y="2106043"/>
            <a:ext cx="1744719" cy="1366309"/>
            <a:chOff x="1333730" y="3310160"/>
            <a:chExt cx="1744719" cy="13663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36D052-0E7C-1FA8-B03C-1B16525F4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643147" y="3310160"/>
              <a:ext cx="949036" cy="949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D1AD951-8CFD-9853-D75E-1B9066865EC1}"/>
                </a:ext>
              </a:extLst>
            </p:cNvPr>
            <p:cNvSpPr txBox="1"/>
            <p:nvPr/>
          </p:nvSpPr>
          <p:spPr>
            <a:xfrm>
              <a:off x="1333730" y="4353304"/>
              <a:ext cx="17447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b="1" dirty="0"/>
                <a:t>Course Material</a:t>
              </a:r>
              <a:endParaRPr kumimoji="1" lang="zh-CN" altLang="en-US" sz="1500" b="1" dirty="0"/>
            </a:p>
          </p:txBody>
        </p:sp>
      </p:grpSp>
      <p:pic>
        <p:nvPicPr>
          <p:cNvPr id="9" name="图片 8" descr="形状&#10;&#10;低可信度描述已自动生成">
            <a:extLst>
              <a:ext uri="{FF2B5EF4-FFF2-40B4-BE49-F238E27FC236}">
                <a16:creationId xmlns:a16="http://schemas.microsoft.com/office/drawing/2014/main" id="{DCC46370-8FD9-4637-E0B5-448123B233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01756" y="1867777"/>
            <a:ext cx="463763" cy="4637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2377253-0208-116C-46C9-2F8B6CDCF448}"/>
              </a:ext>
            </a:extLst>
          </p:cNvPr>
          <p:cNvSpPr txBox="1"/>
          <p:nvPr/>
        </p:nvSpPr>
        <p:spPr>
          <a:xfrm>
            <a:off x="4503007" y="1840759"/>
            <a:ext cx="1199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Multimodal GPT-4</a:t>
            </a:r>
            <a:endParaRPr kumimoji="1" lang="zh-CN" altLang="en-US" sz="1500" b="1" dirty="0"/>
          </a:p>
        </p:txBody>
      </p:sp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881EC08B-2980-ED6B-30E4-AAB982312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483" y="2230431"/>
            <a:ext cx="704056" cy="70405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1852801-7E68-909E-C1B5-8BD7780F3234}"/>
              </a:ext>
            </a:extLst>
          </p:cNvPr>
          <p:cNvSpPr txBox="1"/>
          <p:nvPr/>
        </p:nvSpPr>
        <p:spPr>
          <a:xfrm>
            <a:off x="6184375" y="2886192"/>
            <a:ext cx="112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Structed Data</a:t>
            </a:r>
            <a:endParaRPr kumimoji="1" lang="zh-CN" altLang="en-US" sz="1500" b="1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D2EA1BF-3610-7507-9E37-A944C8081056}"/>
              </a:ext>
            </a:extLst>
          </p:cNvPr>
          <p:cNvGrpSpPr/>
          <p:nvPr/>
        </p:nvGrpSpPr>
        <p:grpSpPr>
          <a:xfrm>
            <a:off x="5304249" y="4109817"/>
            <a:ext cx="1921500" cy="902473"/>
            <a:chOff x="6187352" y="1563326"/>
            <a:chExt cx="1921500" cy="902473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11BD8F4-DFAA-8EFC-13E9-2B9442EE9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206379" y="1563326"/>
              <a:ext cx="902473" cy="902473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4216C7A-7AC9-1505-1B29-667F6124DEC7}"/>
                </a:ext>
              </a:extLst>
            </p:cNvPr>
            <p:cNvSpPr txBox="1"/>
            <p:nvPr/>
          </p:nvSpPr>
          <p:spPr>
            <a:xfrm>
              <a:off x="6187352" y="1722174"/>
              <a:ext cx="1009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b="1" dirty="0"/>
                <a:t>Student Query</a:t>
              </a:r>
              <a:endParaRPr kumimoji="1" lang="zh-CN" altLang="en-US" sz="1500" b="1" dirty="0"/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183368CE-7CB7-975D-7276-303CB3F34EA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964358" y="2806760"/>
            <a:ext cx="580213" cy="58021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BC7D80F-FD3B-9064-BD0A-23B1A3E35537}"/>
              </a:ext>
            </a:extLst>
          </p:cNvPr>
          <p:cNvSpPr txBox="1"/>
          <p:nvPr/>
        </p:nvSpPr>
        <p:spPr>
          <a:xfrm>
            <a:off x="4530900" y="2793152"/>
            <a:ext cx="1199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/>
              <a:t>Traditional NLP</a:t>
            </a:r>
            <a:endParaRPr kumimoji="1" lang="zh-CN" altLang="en-US" sz="1500" b="1" dirty="0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F3220260-6B07-6546-AE39-1B3B2C0863CE}"/>
              </a:ext>
            </a:extLst>
          </p:cNvPr>
          <p:cNvCxnSpPr>
            <a:stCxn id="5" idx="3"/>
            <a:endCxn id="50" idx="1"/>
          </p:cNvCxnSpPr>
          <p:nvPr/>
        </p:nvCxnSpPr>
        <p:spPr>
          <a:xfrm flipV="1">
            <a:off x="3140088" y="2111483"/>
            <a:ext cx="738491" cy="4690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868B297E-BD95-8480-0037-DA709AA0B245}"/>
              </a:ext>
            </a:extLst>
          </p:cNvPr>
          <p:cNvCxnSpPr>
            <a:stCxn id="5" idx="3"/>
            <a:endCxn id="51" idx="1"/>
          </p:cNvCxnSpPr>
          <p:nvPr/>
        </p:nvCxnSpPr>
        <p:spPr>
          <a:xfrm>
            <a:off x="3140088" y="2580561"/>
            <a:ext cx="738491" cy="4895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BE1532A5-66E2-F311-FCB4-C04384ACD8CD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>
            <a:off x="5730681" y="2111483"/>
            <a:ext cx="674802" cy="47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8E79CDE6-B611-409A-357B-F3E3B4F0FF1D}"/>
              </a:ext>
            </a:extLst>
          </p:cNvPr>
          <p:cNvCxnSpPr>
            <a:cxnSpLocks/>
            <a:stCxn id="49" idx="3"/>
            <a:endCxn id="22" idx="1"/>
          </p:cNvCxnSpPr>
          <p:nvPr/>
        </p:nvCxnSpPr>
        <p:spPr>
          <a:xfrm flipV="1">
            <a:off x="5730681" y="2582459"/>
            <a:ext cx="674802" cy="487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图片 68" descr="图标&#10;&#10;描述已自动生成">
            <a:extLst>
              <a:ext uri="{FF2B5EF4-FFF2-40B4-BE49-F238E27FC236}">
                <a16:creationId xmlns:a16="http://schemas.microsoft.com/office/drawing/2014/main" id="{02076C20-C8B9-CB34-127B-ABA83FB3D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896" y="2971954"/>
            <a:ext cx="1372436" cy="137243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96D529EE-021B-5F4D-EBAC-C347427F58A1}"/>
              </a:ext>
            </a:extLst>
          </p:cNvPr>
          <p:cNvSpPr txBox="1"/>
          <p:nvPr/>
        </p:nvSpPr>
        <p:spPr>
          <a:xfrm>
            <a:off x="7911066" y="4344390"/>
            <a:ext cx="151409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50" b="1" dirty="0"/>
              <a:t>Course-based GPT</a:t>
            </a:r>
            <a:endParaRPr kumimoji="1" lang="zh-CN" altLang="en-US" sz="1550" b="1" dirty="0"/>
          </a:p>
        </p:txBody>
      </p: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634E07A9-71EE-53C1-CDE8-5200444D79BA}"/>
              </a:ext>
            </a:extLst>
          </p:cNvPr>
          <p:cNvCxnSpPr>
            <a:cxnSpLocks/>
            <a:stCxn id="22" idx="3"/>
            <a:endCxn id="69" idx="1"/>
          </p:cNvCxnSpPr>
          <p:nvPr/>
        </p:nvCxnSpPr>
        <p:spPr>
          <a:xfrm>
            <a:off x="7109539" y="2582459"/>
            <a:ext cx="872357" cy="1075713"/>
          </a:xfrm>
          <a:prstGeom prst="bentConnector3">
            <a:avLst>
              <a:gd name="adj1" fmla="val 5680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B409C11B-D395-B073-6722-D7CB8101A816}"/>
              </a:ext>
            </a:extLst>
          </p:cNvPr>
          <p:cNvCxnSpPr>
            <a:cxnSpLocks/>
            <a:stCxn id="5" idx="0"/>
            <a:endCxn id="69" idx="0"/>
          </p:cNvCxnSpPr>
          <p:nvPr/>
        </p:nvCxnSpPr>
        <p:spPr>
          <a:xfrm rot="16200000" flipH="1">
            <a:off x="5233886" y="-462274"/>
            <a:ext cx="865911" cy="6002544"/>
          </a:xfrm>
          <a:prstGeom prst="bentConnector3">
            <a:avLst>
              <a:gd name="adj1" fmla="val -85738"/>
            </a:avLst>
          </a:prstGeom>
          <a:ln w="19050" cap="rnd">
            <a:solidFill>
              <a:schemeClr val="tx1"/>
            </a:solidFill>
            <a:prstDash val="sysDash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873934A2-380B-57BC-9CD8-EB98FEB49F33}"/>
              </a:ext>
            </a:extLst>
          </p:cNvPr>
          <p:cNvCxnSpPr>
            <a:cxnSpLocks/>
            <a:stCxn id="45" idx="3"/>
            <a:endCxn id="69" idx="1"/>
          </p:cNvCxnSpPr>
          <p:nvPr/>
        </p:nvCxnSpPr>
        <p:spPr>
          <a:xfrm flipV="1">
            <a:off x="7225749" y="3658172"/>
            <a:ext cx="750227" cy="90288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1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#KE XUEYI#</dc:creator>
  <cp:lastModifiedBy>#KE XUEYI#</cp:lastModifiedBy>
  <cp:revision>1</cp:revision>
  <dcterms:created xsi:type="dcterms:W3CDTF">2024-04-10T08:38:18Z</dcterms:created>
  <dcterms:modified xsi:type="dcterms:W3CDTF">2024-04-10T09:46:15Z</dcterms:modified>
</cp:coreProperties>
</file>