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0"/>
  </p:notesMasterIdLst>
  <p:sldIdLst>
    <p:sldId id="257" r:id="rId3"/>
    <p:sldId id="258" r:id="rId4"/>
    <p:sldId id="291" r:id="rId5"/>
    <p:sldId id="292" r:id="rId6"/>
    <p:sldId id="293" r:id="rId7"/>
    <p:sldId id="294" r:id="rId8"/>
    <p:sldId id="282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2313" autoAdjust="0"/>
  </p:normalViewPr>
  <p:slideViewPr>
    <p:cSldViewPr snapToGrid="0" snapToObjects="1">
      <p:cViewPr varScale="1">
        <p:scale>
          <a:sx n="124" d="100"/>
          <a:sy n="124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665CF-915E-4E4A-A544-0FC1FC29198C}" type="datetimeFigureOut">
              <a:t>2024/4/20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F8B09-E0D4-3946-8426-2DCEAB498037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182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B14B0B-6765-F105-8316-1BC2DD30DC50}"/>
              </a:ext>
            </a:extLst>
          </p:cNvPr>
          <p:cNvSpPr txBox="1"/>
          <p:nvPr userDrawn="1"/>
        </p:nvSpPr>
        <p:spPr>
          <a:xfrm>
            <a:off x="1205345" y="415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70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F14F4-94FB-9E44-8793-D4A44C43012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193576"/>
            <a:ext cx="12192000" cy="3673093"/>
          </a:xfrm>
          <a:custGeom>
            <a:avLst/>
            <a:gdLst>
              <a:gd name="connsiteX0" fmla="*/ 0 w 2125656"/>
              <a:gd name="connsiteY0" fmla="*/ 0 h 1858188"/>
              <a:gd name="connsiteX1" fmla="*/ 2125656 w 2125656"/>
              <a:gd name="connsiteY1" fmla="*/ 0 h 1858188"/>
              <a:gd name="connsiteX2" fmla="*/ 2125656 w 2125656"/>
              <a:gd name="connsiteY2" fmla="*/ 1858188 h 1858188"/>
              <a:gd name="connsiteX3" fmla="*/ 0 w 2125656"/>
              <a:gd name="connsiteY3" fmla="*/ 1858188 h 18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656" h="1858188">
                <a:moveTo>
                  <a:pt x="0" y="0"/>
                </a:moveTo>
                <a:lnTo>
                  <a:pt x="2125656" y="0"/>
                </a:lnTo>
                <a:lnTo>
                  <a:pt x="2125656" y="1858188"/>
                </a:lnTo>
                <a:lnTo>
                  <a:pt x="0" y="185818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11520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9000" decel="81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083B0-5E7C-2E4E-936D-561D25929BC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0745" y="1478069"/>
            <a:ext cx="3062782" cy="2472785"/>
          </a:xfrm>
          <a:custGeom>
            <a:avLst/>
            <a:gdLst>
              <a:gd name="connsiteX0" fmla="*/ 0 w 2125656"/>
              <a:gd name="connsiteY0" fmla="*/ 0 h 1858188"/>
              <a:gd name="connsiteX1" fmla="*/ 2125656 w 2125656"/>
              <a:gd name="connsiteY1" fmla="*/ 0 h 1858188"/>
              <a:gd name="connsiteX2" fmla="*/ 2125656 w 2125656"/>
              <a:gd name="connsiteY2" fmla="*/ 1858188 h 1858188"/>
              <a:gd name="connsiteX3" fmla="*/ 0 w 2125656"/>
              <a:gd name="connsiteY3" fmla="*/ 1858188 h 18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656" h="1858188">
                <a:moveTo>
                  <a:pt x="0" y="0"/>
                </a:moveTo>
                <a:lnTo>
                  <a:pt x="2125656" y="0"/>
                </a:lnTo>
                <a:lnTo>
                  <a:pt x="2125656" y="1858188"/>
                </a:lnTo>
                <a:lnTo>
                  <a:pt x="0" y="185818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147457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9000" decel="81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F40CBB-80A4-9B4A-8018-5AE170BBDB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20147" y="2299786"/>
            <a:ext cx="2125656" cy="1858188"/>
          </a:xfrm>
          <a:custGeom>
            <a:avLst/>
            <a:gdLst>
              <a:gd name="connsiteX0" fmla="*/ 0 w 2125656"/>
              <a:gd name="connsiteY0" fmla="*/ 0 h 1858188"/>
              <a:gd name="connsiteX1" fmla="*/ 2125656 w 2125656"/>
              <a:gd name="connsiteY1" fmla="*/ 0 h 1858188"/>
              <a:gd name="connsiteX2" fmla="*/ 2125656 w 2125656"/>
              <a:gd name="connsiteY2" fmla="*/ 1858188 h 1858188"/>
              <a:gd name="connsiteX3" fmla="*/ 0 w 2125656"/>
              <a:gd name="connsiteY3" fmla="*/ 1858188 h 18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656" h="1858188">
                <a:moveTo>
                  <a:pt x="0" y="0"/>
                </a:moveTo>
                <a:lnTo>
                  <a:pt x="2125656" y="0"/>
                </a:lnTo>
                <a:lnTo>
                  <a:pt x="2125656" y="1858188"/>
                </a:lnTo>
                <a:lnTo>
                  <a:pt x="0" y="185818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28B0E-8DAC-9E43-A07D-74F1AE09A8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87768" y="1570812"/>
            <a:ext cx="2125656" cy="1858188"/>
          </a:xfrm>
          <a:custGeom>
            <a:avLst/>
            <a:gdLst>
              <a:gd name="connsiteX0" fmla="*/ 0 w 2125656"/>
              <a:gd name="connsiteY0" fmla="*/ 0 h 1858188"/>
              <a:gd name="connsiteX1" fmla="*/ 2125656 w 2125656"/>
              <a:gd name="connsiteY1" fmla="*/ 0 h 1858188"/>
              <a:gd name="connsiteX2" fmla="*/ 2125656 w 2125656"/>
              <a:gd name="connsiteY2" fmla="*/ 1858188 h 1858188"/>
              <a:gd name="connsiteX3" fmla="*/ 0 w 2125656"/>
              <a:gd name="connsiteY3" fmla="*/ 1858188 h 185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656" h="1858188">
                <a:moveTo>
                  <a:pt x="0" y="0"/>
                </a:moveTo>
                <a:lnTo>
                  <a:pt x="2125656" y="0"/>
                </a:lnTo>
                <a:lnTo>
                  <a:pt x="2125656" y="1858188"/>
                </a:lnTo>
                <a:lnTo>
                  <a:pt x="0" y="185818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5223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3E62D6B-FA2D-A947-97DE-A212C7883BA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717903" y="2810163"/>
            <a:ext cx="1246642" cy="1246642"/>
          </a:xfrm>
          <a:custGeom>
            <a:avLst/>
            <a:gdLst>
              <a:gd name="connsiteX0" fmla="*/ 623321 w 1246642"/>
              <a:gd name="connsiteY0" fmla="*/ 0 h 1246642"/>
              <a:gd name="connsiteX1" fmla="*/ 1246642 w 1246642"/>
              <a:gd name="connsiteY1" fmla="*/ 623321 h 1246642"/>
              <a:gd name="connsiteX2" fmla="*/ 623321 w 1246642"/>
              <a:gd name="connsiteY2" fmla="*/ 1246642 h 1246642"/>
              <a:gd name="connsiteX3" fmla="*/ 0 w 1246642"/>
              <a:gd name="connsiteY3" fmla="*/ 623321 h 1246642"/>
              <a:gd name="connsiteX4" fmla="*/ 623321 w 1246642"/>
              <a:gd name="connsiteY4" fmla="*/ 0 h 124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642" h="1246642">
                <a:moveTo>
                  <a:pt x="623321" y="0"/>
                </a:moveTo>
                <a:cubicBezTo>
                  <a:pt x="967572" y="0"/>
                  <a:pt x="1246642" y="279070"/>
                  <a:pt x="1246642" y="623321"/>
                </a:cubicBezTo>
                <a:cubicBezTo>
                  <a:pt x="1246642" y="967572"/>
                  <a:pt x="967572" y="1246642"/>
                  <a:pt x="623321" y="1246642"/>
                </a:cubicBezTo>
                <a:cubicBezTo>
                  <a:pt x="279070" y="1246642"/>
                  <a:pt x="0" y="967572"/>
                  <a:pt x="0" y="623321"/>
                </a:cubicBezTo>
                <a:cubicBezTo>
                  <a:pt x="0" y="279070"/>
                  <a:pt x="279070" y="0"/>
                  <a:pt x="62332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2D8DFD4-D4B1-5749-A838-6A58FFDF2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72677" y="2824234"/>
            <a:ext cx="1246642" cy="1246642"/>
          </a:xfrm>
          <a:custGeom>
            <a:avLst/>
            <a:gdLst>
              <a:gd name="connsiteX0" fmla="*/ 623321 w 1246642"/>
              <a:gd name="connsiteY0" fmla="*/ 0 h 1246642"/>
              <a:gd name="connsiteX1" fmla="*/ 1246642 w 1246642"/>
              <a:gd name="connsiteY1" fmla="*/ 623321 h 1246642"/>
              <a:gd name="connsiteX2" fmla="*/ 623321 w 1246642"/>
              <a:gd name="connsiteY2" fmla="*/ 1246642 h 1246642"/>
              <a:gd name="connsiteX3" fmla="*/ 0 w 1246642"/>
              <a:gd name="connsiteY3" fmla="*/ 623321 h 1246642"/>
              <a:gd name="connsiteX4" fmla="*/ 623321 w 1246642"/>
              <a:gd name="connsiteY4" fmla="*/ 0 h 124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642" h="1246642">
                <a:moveTo>
                  <a:pt x="623321" y="0"/>
                </a:moveTo>
                <a:cubicBezTo>
                  <a:pt x="967572" y="0"/>
                  <a:pt x="1246642" y="279070"/>
                  <a:pt x="1246642" y="623321"/>
                </a:cubicBezTo>
                <a:cubicBezTo>
                  <a:pt x="1246642" y="967572"/>
                  <a:pt x="967572" y="1246642"/>
                  <a:pt x="623321" y="1246642"/>
                </a:cubicBezTo>
                <a:cubicBezTo>
                  <a:pt x="279070" y="1246642"/>
                  <a:pt x="0" y="967572"/>
                  <a:pt x="0" y="623321"/>
                </a:cubicBezTo>
                <a:cubicBezTo>
                  <a:pt x="0" y="279070"/>
                  <a:pt x="279070" y="0"/>
                  <a:pt x="62332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85CA79A-C1D2-8E41-B257-06CC1FAEDA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27456" y="2824234"/>
            <a:ext cx="1246642" cy="1246642"/>
          </a:xfrm>
          <a:custGeom>
            <a:avLst/>
            <a:gdLst>
              <a:gd name="connsiteX0" fmla="*/ 623321 w 1246642"/>
              <a:gd name="connsiteY0" fmla="*/ 0 h 1246642"/>
              <a:gd name="connsiteX1" fmla="*/ 1246642 w 1246642"/>
              <a:gd name="connsiteY1" fmla="*/ 623321 h 1246642"/>
              <a:gd name="connsiteX2" fmla="*/ 623321 w 1246642"/>
              <a:gd name="connsiteY2" fmla="*/ 1246642 h 1246642"/>
              <a:gd name="connsiteX3" fmla="*/ 0 w 1246642"/>
              <a:gd name="connsiteY3" fmla="*/ 623321 h 1246642"/>
              <a:gd name="connsiteX4" fmla="*/ 623321 w 1246642"/>
              <a:gd name="connsiteY4" fmla="*/ 0 h 124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642" h="1246642">
                <a:moveTo>
                  <a:pt x="623321" y="0"/>
                </a:moveTo>
                <a:cubicBezTo>
                  <a:pt x="967572" y="0"/>
                  <a:pt x="1246642" y="279070"/>
                  <a:pt x="1246642" y="623321"/>
                </a:cubicBezTo>
                <a:cubicBezTo>
                  <a:pt x="1246642" y="967572"/>
                  <a:pt x="967572" y="1246642"/>
                  <a:pt x="623321" y="1246642"/>
                </a:cubicBezTo>
                <a:cubicBezTo>
                  <a:pt x="279070" y="1246642"/>
                  <a:pt x="0" y="967572"/>
                  <a:pt x="0" y="623321"/>
                </a:cubicBezTo>
                <a:cubicBezTo>
                  <a:pt x="0" y="279070"/>
                  <a:pt x="279070" y="0"/>
                  <a:pt x="62332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188553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9000" decel="81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9000" decel="81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19000" decel="81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6398B51-56C4-5243-8B39-B27E14EA38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21968" y="3352165"/>
            <a:ext cx="3798227" cy="2553550"/>
          </a:xfrm>
          <a:custGeom>
            <a:avLst/>
            <a:gdLst>
              <a:gd name="connsiteX0" fmla="*/ 0 w 3798227"/>
              <a:gd name="connsiteY0" fmla="*/ 0 h 2553550"/>
              <a:gd name="connsiteX1" fmla="*/ 3798227 w 3798227"/>
              <a:gd name="connsiteY1" fmla="*/ 0 h 2553550"/>
              <a:gd name="connsiteX2" fmla="*/ 3798227 w 3798227"/>
              <a:gd name="connsiteY2" fmla="*/ 2553550 h 2553550"/>
              <a:gd name="connsiteX3" fmla="*/ 0 w 3798227"/>
              <a:gd name="connsiteY3" fmla="*/ 2553550 h 255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8227" h="2553550">
                <a:moveTo>
                  <a:pt x="0" y="0"/>
                </a:moveTo>
                <a:lnTo>
                  <a:pt x="3798227" y="0"/>
                </a:lnTo>
                <a:lnTo>
                  <a:pt x="3798227" y="2553550"/>
                </a:lnTo>
                <a:lnTo>
                  <a:pt x="0" y="25535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FA46E22-CC30-0A42-AAFB-F05B7692AD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9199" y="1675354"/>
            <a:ext cx="4098771" cy="3027022"/>
          </a:xfrm>
          <a:custGeom>
            <a:avLst/>
            <a:gdLst>
              <a:gd name="connsiteX0" fmla="*/ 332973 w 4098771"/>
              <a:gd name="connsiteY0" fmla="*/ 0 h 3027022"/>
              <a:gd name="connsiteX1" fmla="*/ 4098771 w 4098771"/>
              <a:gd name="connsiteY1" fmla="*/ 495274 h 3027022"/>
              <a:gd name="connsiteX2" fmla="*/ 3765798 w 4098771"/>
              <a:gd name="connsiteY2" fmla="*/ 3027022 h 3027022"/>
              <a:gd name="connsiteX3" fmla="*/ 0 w 4098771"/>
              <a:gd name="connsiteY3" fmla="*/ 2531748 h 302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8771" h="3027022">
                <a:moveTo>
                  <a:pt x="332973" y="0"/>
                </a:moveTo>
                <a:lnTo>
                  <a:pt x="4098771" y="495274"/>
                </a:lnTo>
                <a:lnTo>
                  <a:pt x="3765798" y="3027022"/>
                </a:lnTo>
                <a:lnTo>
                  <a:pt x="0" y="2531748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133104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5BF254F-C922-A245-A65F-BDE8DBF8A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53096" y="3901336"/>
            <a:ext cx="2235117" cy="2017486"/>
          </a:xfrm>
          <a:custGeom>
            <a:avLst/>
            <a:gdLst>
              <a:gd name="connsiteX0" fmla="*/ 89516 w 2235117"/>
              <a:gd name="connsiteY0" fmla="*/ 0 h 2017486"/>
              <a:gd name="connsiteX1" fmla="*/ 2145601 w 2235117"/>
              <a:gd name="connsiteY1" fmla="*/ 0 h 2017486"/>
              <a:gd name="connsiteX2" fmla="*/ 2235117 w 2235117"/>
              <a:gd name="connsiteY2" fmla="*/ 89516 h 2017486"/>
              <a:gd name="connsiteX3" fmla="*/ 2235117 w 2235117"/>
              <a:gd name="connsiteY3" fmla="*/ 1927970 h 2017486"/>
              <a:gd name="connsiteX4" fmla="*/ 2145601 w 2235117"/>
              <a:gd name="connsiteY4" fmla="*/ 2017486 h 2017486"/>
              <a:gd name="connsiteX5" fmla="*/ 89516 w 2235117"/>
              <a:gd name="connsiteY5" fmla="*/ 2017486 h 2017486"/>
              <a:gd name="connsiteX6" fmla="*/ 0 w 2235117"/>
              <a:gd name="connsiteY6" fmla="*/ 1927970 h 2017486"/>
              <a:gd name="connsiteX7" fmla="*/ 0 w 2235117"/>
              <a:gd name="connsiteY7" fmla="*/ 89516 h 2017486"/>
              <a:gd name="connsiteX8" fmla="*/ 89516 w 2235117"/>
              <a:gd name="connsiteY8" fmla="*/ 0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5117" h="2017486">
                <a:moveTo>
                  <a:pt x="89516" y="0"/>
                </a:moveTo>
                <a:lnTo>
                  <a:pt x="2145601" y="0"/>
                </a:lnTo>
                <a:cubicBezTo>
                  <a:pt x="2195039" y="0"/>
                  <a:pt x="2235117" y="40078"/>
                  <a:pt x="2235117" y="89516"/>
                </a:cubicBezTo>
                <a:lnTo>
                  <a:pt x="2235117" y="1927970"/>
                </a:lnTo>
                <a:cubicBezTo>
                  <a:pt x="2235117" y="1977408"/>
                  <a:pt x="2195039" y="2017486"/>
                  <a:pt x="2145601" y="2017486"/>
                </a:cubicBezTo>
                <a:lnTo>
                  <a:pt x="89516" y="2017486"/>
                </a:lnTo>
                <a:cubicBezTo>
                  <a:pt x="40078" y="2017486"/>
                  <a:pt x="0" y="1977408"/>
                  <a:pt x="0" y="1927970"/>
                </a:cubicBezTo>
                <a:lnTo>
                  <a:pt x="0" y="89516"/>
                </a:lnTo>
                <a:cubicBezTo>
                  <a:pt x="0" y="40078"/>
                  <a:pt x="40078" y="0"/>
                  <a:pt x="8951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D8207-63A9-B54F-9F55-30314DD46E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03790" y="3901336"/>
            <a:ext cx="2235117" cy="2017486"/>
          </a:xfrm>
          <a:custGeom>
            <a:avLst/>
            <a:gdLst>
              <a:gd name="connsiteX0" fmla="*/ 89516 w 2235117"/>
              <a:gd name="connsiteY0" fmla="*/ 0 h 2017486"/>
              <a:gd name="connsiteX1" fmla="*/ 2145601 w 2235117"/>
              <a:gd name="connsiteY1" fmla="*/ 0 h 2017486"/>
              <a:gd name="connsiteX2" fmla="*/ 2235117 w 2235117"/>
              <a:gd name="connsiteY2" fmla="*/ 89516 h 2017486"/>
              <a:gd name="connsiteX3" fmla="*/ 2235117 w 2235117"/>
              <a:gd name="connsiteY3" fmla="*/ 1927970 h 2017486"/>
              <a:gd name="connsiteX4" fmla="*/ 2145601 w 2235117"/>
              <a:gd name="connsiteY4" fmla="*/ 2017486 h 2017486"/>
              <a:gd name="connsiteX5" fmla="*/ 89516 w 2235117"/>
              <a:gd name="connsiteY5" fmla="*/ 2017486 h 2017486"/>
              <a:gd name="connsiteX6" fmla="*/ 0 w 2235117"/>
              <a:gd name="connsiteY6" fmla="*/ 1927970 h 2017486"/>
              <a:gd name="connsiteX7" fmla="*/ 0 w 2235117"/>
              <a:gd name="connsiteY7" fmla="*/ 89516 h 2017486"/>
              <a:gd name="connsiteX8" fmla="*/ 89516 w 2235117"/>
              <a:gd name="connsiteY8" fmla="*/ 0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5117" h="2017486">
                <a:moveTo>
                  <a:pt x="89516" y="0"/>
                </a:moveTo>
                <a:lnTo>
                  <a:pt x="2145601" y="0"/>
                </a:lnTo>
                <a:cubicBezTo>
                  <a:pt x="2195039" y="0"/>
                  <a:pt x="2235117" y="40078"/>
                  <a:pt x="2235117" y="89516"/>
                </a:cubicBezTo>
                <a:lnTo>
                  <a:pt x="2235117" y="1927970"/>
                </a:lnTo>
                <a:cubicBezTo>
                  <a:pt x="2235117" y="1977408"/>
                  <a:pt x="2195039" y="2017486"/>
                  <a:pt x="2145601" y="2017486"/>
                </a:cubicBezTo>
                <a:lnTo>
                  <a:pt x="89516" y="2017486"/>
                </a:lnTo>
                <a:cubicBezTo>
                  <a:pt x="40078" y="2017486"/>
                  <a:pt x="0" y="1977408"/>
                  <a:pt x="0" y="1927970"/>
                </a:cubicBezTo>
                <a:lnTo>
                  <a:pt x="0" y="89516"/>
                </a:lnTo>
                <a:cubicBezTo>
                  <a:pt x="0" y="40078"/>
                  <a:pt x="40078" y="0"/>
                  <a:pt x="8951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308495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9000" decel="81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9000" decel="81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4EFA74-E23A-CE45-AFB8-FE04C69DFB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00037" y="1994844"/>
            <a:ext cx="2876971" cy="3244600"/>
          </a:xfrm>
          <a:custGeom>
            <a:avLst/>
            <a:gdLst>
              <a:gd name="connsiteX0" fmla="*/ 256165 w 2876971"/>
              <a:gd name="connsiteY0" fmla="*/ 0 h 3244600"/>
              <a:gd name="connsiteX1" fmla="*/ 2620806 w 2876971"/>
              <a:gd name="connsiteY1" fmla="*/ 0 h 3244600"/>
              <a:gd name="connsiteX2" fmla="*/ 2876971 w 2876971"/>
              <a:gd name="connsiteY2" fmla="*/ 256165 h 3244600"/>
              <a:gd name="connsiteX3" fmla="*/ 2876971 w 2876971"/>
              <a:gd name="connsiteY3" fmla="*/ 2988435 h 3244600"/>
              <a:gd name="connsiteX4" fmla="*/ 2620806 w 2876971"/>
              <a:gd name="connsiteY4" fmla="*/ 3244600 h 3244600"/>
              <a:gd name="connsiteX5" fmla="*/ 256165 w 2876971"/>
              <a:gd name="connsiteY5" fmla="*/ 3244600 h 3244600"/>
              <a:gd name="connsiteX6" fmla="*/ 0 w 2876971"/>
              <a:gd name="connsiteY6" fmla="*/ 2988435 h 3244600"/>
              <a:gd name="connsiteX7" fmla="*/ 0 w 2876971"/>
              <a:gd name="connsiteY7" fmla="*/ 256165 h 3244600"/>
              <a:gd name="connsiteX8" fmla="*/ 256165 w 2876971"/>
              <a:gd name="connsiteY8" fmla="*/ 0 h 3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6971" h="3244600">
                <a:moveTo>
                  <a:pt x="256165" y="0"/>
                </a:moveTo>
                <a:lnTo>
                  <a:pt x="2620806" y="0"/>
                </a:lnTo>
                <a:cubicBezTo>
                  <a:pt x="2762282" y="0"/>
                  <a:pt x="2876971" y="114689"/>
                  <a:pt x="2876971" y="256165"/>
                </a:cubicBezTo>
                <a:lnTo>
                  <a:pt x="2876971" y="2988435"/>
                </a:lnTo>
                <a:cubicBezTo>
                  <a:pt x="2876971" y="3129911"/>
                  <a:pt x="2762282" y="3244600"/>
                  <a:pt x="2620806" y="3244600"/>
                </a:cubicBezTo>
                <a:lnTo>
                  <a:pt x="256165" y="3244600"/>
                </a:lnTo>
                <a:cubicBezTo>
                  <a:pt x="114689" y="3244600"/>
                  <a:pt x="0" y="3129911"/>
                  <a:pt x="0" y="2988435"/>
                </a:cubicBezTo>
                <a:lnTo>
                  <a:pt x="0" y="256165"/>
                </a:lnTo>
                <a:cubicBezTo>
                  <a:pt x="0" y="114689"/>
                  <a:pt x="114689" y="0"/>
                  <a:pt x="256165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17094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354FF4-18B8-4047-B523-04F30CF3D9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56274" y="2113648"/>
            <a:ext cx="3301060" cy="3301060"/>
          </a:xfrm>
          <a:custGeom>
            <a:avLst/>
            <a:gdLst>
              <a:gd name="connsiteX0" fmla="*/ 1650530 w 3301060"/>
              <a:gd name="connsiteY0" fmla="*/ 0 h 3301060"/>
              <a:gd name="connsiteX1" fmla="*/ 3301060 w 3301060"/>
              <a:gd name="connsiteY1" fmla="*/ 1650530 h 3301060"/>
              <a:gd name="connsiteX2" fmla="*/ 1650530 w 3301060"/>
              <a:gd name="connsiteY2" fmla="*/ 3301060 h 3301060"/>
              <a:gd name="connsiteX3" fmla="*/ 0 w 3301060"/>
              <a:gd name="connsiteY3" fmla="*/ 1650530 h 3301060"/>
              <a:gd name="connsiteX4" fmla="*/ 1650530 w 3301060"/>
              <a:gd name="connsiteY4" fmla="*/ 0 h 330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1060" h="3301060">
                <a:moveTo>
                  <a:pt x="1650530" y="0"/>
                </a:moveTo>
                <a:cubicBezTo>
                  <a:pt x="2562093" y="0"/>
                  <a:pt x="3301060" y="738967"/>
                  <a:pt x="3301060" y="1650530"/>
                </a:cubicBezTo>
                <a:cubicBezTo>
                  <a:pt x="3301060" y="2562093"/>
                  <a:pt x="2562093" y="3301060"/>
                  <a:pt x="1650530" y="3301060"/>
                </a:cubicBezTo>
                <a:cubicBezTo>
                  <a:pt x="738967" y="3301060"/>
                  <a:pt x="0" y="2562093"/>
                  <a:pt x="0" y="1650530"/>
                </a:cubicBezTo>
                <a:cubicBezTo>
                  <a:pt x="0" y="738967"/>
                  <a:pt x="738967" y="0"/>
                  <a:pt x="165053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17872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28271-6464-F546-9283-E5060E8FB9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929927"/>
            <a:ext cx="12192000" cy="1858188"/>
          </a:xfrm>
          <a:custGeom>
            <a:avLst/>
            <a:gdLst>
              <a:gd name="connsiteX0" fmla="*/ 0 w 2505205"/>
              <a:gd name="connsiteY0" fmla="*/ 0 h 2243573"/>
              <a:gd name="connsiteX1" fmla="*/ 2505205 w 2505205"/>
              <a:gd name="connsiteY1" fmla="*/ 0 h 2243573"/>
              <a:gd name="connsiteX2" fmla="*/ 2505205 w 2505205"/>
              <a:gd name="connsiteY2" fmla="*/ 2243573 h 2243573"/>
              <a:gd name="connsiteX3" fmla="*/ 0 w 2505205"/>
              <a:gd name="connsiteY3" fmla="*/ 2243573 h 224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205" h="2243573">
                <a:moveTo>
                  <a:pt x="0" y="0"/>
                </a:moveTo>
                <a:lnTo>
                  <a:pt x="2505205" y="0"/>
                </a:lnTo>
                <a:lnTo>
                  <a:pt x="2505205" y="2243573"/>
                </a:lnTo>
                <a:lnTo>
                  <a:pt x="0" y="22435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17497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9000" decel="81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21ACD5-C2FD-3E41-901F-0A3DEAF41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5827" y="4026598"/>
            <a:ext cx="2567256" cy="2063641"/>
          </a:xfrm>
          <a:custGeom>
            <a:avLst/>
            <a:gdLst>
              <a:gd name="connsiteX0" fmla="*/ 0 w 2505205"/>
              <a:gd name="connsiteY0" fmla="*/ 0 h 2243573"/>
              <a:gd name="connsiteX1" fmla="*/ 2505205 w 2505205"/>
              <a:gd name="connsiteY1" fmla="*/ 0 h 2243573"/>
              <a:gd name="connsiteX2" fmla="*/ 2505205 w 2505205"/>
              <a:gd name="connsiteY2" fmla="*/ 2243573 h 2243573"/>
              <a:gd name="connsiteX3" fmla="*/ 0 w 2505205"/>
              <a:gd name="connsiteY3" fmla="*/ 2243573 h 224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205" h="2243573">
                <a:moveTo>
                  <a:pt x="0" y="0"/>
                </a:moveTo>
                <a:lnTo>
                  <a:pt x="2505205" y="0"/>
                </a:lnTo>
                <a:lnTo>
                  <a:pt x="2505205" y="2243573"/>
                </a:lnTo>
                <a:lnTo>
                  <a:pt x="0" y="22435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005E56-9AE5-6B4A-8AD9-BD0DC10C87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06974" y="4026598"/>
            <a:ext cx="2567256" cy="2063641"/>
          </a:xfrm>
          <a:custGeom>
            <a:avLst/>
            <a:gdLst>
              <a:gd name="connsiteX0" fmla="*/ 0 w 2505205"/>
              <a:gd name="connsiteY0" fmla="*/ 0 h 2243573"/>
              <a:gd name="connsiteX1" fmla="*/ 2505205 w 2505205"/>
              <a:gd name="connsiteY1" fmla="*/ 0 h 2243573"/>
              <a:gd name="connsiteX2" fmla="*/ 2505205 w 2505205"/>
              <a:gd name="connsiteY2" fmla="*/ 2243573 h 2243573"/>
              <a:gd name="connsiteX3" fmla="*/ 0 w 2505205"/>
              <a:gd name="connsiteY3" fmla="*/ 2243573 h 224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205" h="2243573">
                <a:moveTo>
                  <a:pt x="0" y="0"/>
                </a:moveTo>
                <a:lnTo>
                  <a:pt x="2505205" y="0"/>
                </a:lnTo>
                <a:lnTo>
                  <a:pt x="2505205" y="2243573"/>
                </a:lnTo>
                <a:lnTo>
                  <a:pt x="0" y="22435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F708E5-BD41-9544-B165-F005D6A1EF9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3782" y="4026598"/>
            <a:ext cx="2567256" cy="2063641"/>
          </a:xfrm>
          <a:custGeom>
            <a:avLst/>
            <a:gdLst>
              <a:gd name="connsiteX0" fmla="*/ 0 w 2505205"/>
              <a:gd name="connsiteY0" fmla="*/ 0 h 2243573"/>
              <a:gd name="connsiteX1" fmla="*/ 2505205 w 2505205"/>
              <a:gd name="connsiteY1" fmla="*/ 0 h 2243573"/>
              <a:gd name="connsiteX2" fmla="*/ 2505205 w 2505205"/>
              <a:gd name="connsiteY2" fmla="*/ 2243573 h 2243573"/>
              <a:gd name="connsiteX3" fmla="*/ 0 w 2505205"/>
              <a:gd name="connsiteY3" fmla="*/ 2243573 h 224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205" h="2243573">
                <a:moveTo>
                  <a:pt x="0" y="0"/>
                </a:moveTo>
                <a:lnTo>
                  <a:pt x="2505205" y="0"/>
                </a:lnTo>
                <a:lnTo>
                  <a:pt x="2505205" y="2243573"/>
                </a:lnTo>
                <a:lnTo>
                  <a:pt x="0" y="22435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AEAF1D2-23F7-A648-B4B8-F72A1F2FEFF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080590" y="4026598"/>
            <a:ext cx="2567256" cy="2063641"/>
          </a:xfrm>
          <a:custGeom>
            <a:avLst/>
            <a:gdLst>
              <a:gd name="connsiteX0" fmla="*/ 0 w 2505205"/>
              <a:gd name="connsiteY0" fmla="*/ 0 h 2243573"/>
              <a:gd name="connsiteX1" fmla="*/ 2505205 w 2505205"/>
              <a:gd name="connsiteY1" fmla="*/ 0 h 2243573"/>
              <a:gd name="connsiteX2" fmla="*/ 2505205 w 2505205"/>
              <a:gd name="connsiteY2" fmla="*/ 2243573 h 2243573"/>
              <a:gd name="connsiteX3" fmla="*/ 0 w 2505205"/>
              <a:gd name="connsiteY3" fmla="*/ 2243573 h 224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205" h="2243573">
                <a:moveTo>
                  <a:pt x="0" y="0"/>
                </a:moveTo>
                <a:lnTo>
                  <a:pt x="2505205" y="0"/>
                </a:lnTo>
                <a:lnTo>
                  <a:pt x="2505205" y="2243573"/>
                </a:lnTo>
                <a:lnTo>
                  <a:pt x="0" y="22435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286302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9000" decel="81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9000" decel="81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19000" decel="81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9000" decel="81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1C1C8-0090-CC44-9A5B-E6D434DEA3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75327" y="2421792"/>
            <a:ext cx="1924554" cy="3426429"/>
          </a:xfrm>
          <a:custGeom>
            <a:avLst/>
            <a:gdLst>
              <a:gd name="connsiteX0" fmla="*/ 0 w 2505205"/>
              <a:gd name="connsiteY0" fmla="*/ 0 h 2243573"/>
              <a:gd name="connsiteX1" fmla="*/ 2505205 w 2505205"/>
              <a:gd name="connsiteY1" fmla="*/ 0 h 2243573"/>
              <a:gd name="connsiteX2" fmla="*/ 2505205 w 2505205"/>
              <a:gd name="connsiteY2" fmla="*/ 2243573 h 2243573"/>
              <a:gd name="connsiteX3" fmla="*/ 0 w 2505205"/>
              <a:gd name="connsiteY3" fmla="*/ 2243573 h 224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205" h="2243573">
                <a:moveTo>
                  <a:pt x="0" y="0"/>
                </a:moveTo>
                <a:lnTo>
                  <a:pt x="2505205" y="0"/>
                </a:lnTo>
                <a:lnTo>
                  <a:pt x="2505205" y="2243573"/>
                </a:lnTo>
                <a:lnTo>
                  <a:pt x="0" y="22435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303915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916FC-23C5-2548-A432-5A41865E2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46845" y="2397087"/>
            <a:ext cx="4762614" cy="2983929"/>
          </a:xfrm>
          <a:custGeom>
            <a:avLst/>
            <a:gdLst>
              <a:gd name="connsiteX0" fmla="*/ 0 w 2505205"/>
              <a:gd name="connsiteY0" fmla="*/ 0 h 2243573"/>
              <a:gd name="connsiteX1" fmla="*/ 2505205 w 2505205"/>
              <a:gd name="connsiteY1" fmla="*/ 0 h 2243573"/>
              <a:gd name="connsiteX2" fmla="*/ 2505205 w 2505205"/>
              <a:gd name="connsiteY2" fmla="*/ 2243573 h 2243573"/>
              <a:gd name="connsiteX3" fmla="*/ 0 w 2505205"/>
              <a:gd name="connsiteY3" fmla="*/ 2243573 h 224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205" h="2243573">
                <a:moveTo>
                  <a:pt x="0" y="0"/>
                </a:moveTo>
                <a:lnTo>
                  <a:pt x="2505205" y="0"/>
                </a:lnTo>
                <a:lnTo>
                  <a:pt x="2505205" y="2243573"/>
                </a:lnTo>
                <a:lnTo>
                  <a:pt x="0" y="22435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12270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E5D6F-F3BA-3C42-B365-B74F6A81FA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717540"/>
            <a:ext cx="4053846" cy="4140460"/>
          </a:xfrm>
          <a:custGeom>
            <a:avLst/>
            <a:gdLst>
              <a:gd name="connsiteX0" fmla="*/ 0 w 2505205"/>
              <a:gd name="connsiteY0" fmla="*/ 0 h 2243573"/>
              <a:gd name="connsiteX1" fmla="*/ 2505205 w 2505205"/>
              <a:gd name="connsiteY1" fmla="*/ 0 h 2243573"/>
              <a:gd name="connsiteX2" fmla="*/ 2505205 w 2505205"/>
              <a:gd name="connsiteY2" fmla="*/ 2243573 h 2243573"/>
              <a:gd name="connsiteX3" fmla="*/ 0 w 2505205"/>
              <a:gd name="connsiteY3" fmla="*/ 2243573 h 224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205" h="2243573">
                <a:moveTo>
                  <a:pt x="0" y="0"/>
                </a:moveTo>
                <a:lnTo>
                  <a:pt x="2505205" y="0"/>
                </a:lnTo>
                <a:lnTo>
                  <a:pt x="2505205" y="2243573"/>
                </a:lnTo>
                <a:lnTo>
                  <a:pt x="0" y="22435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30323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9000" decel="81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DC207-91C2-9141-9151-9E6D13A0EF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62141" y="2759423"/>
            <a:ext cx="2266949" cy="2085984"/>
          </a:xfrm>
          <a:custGeom>
            <a:avLst/>
            <a:gdLst>
              <a:gd name="connsiteX0" fmla="*/ 0 w 2505205"/>
              <a:gd name="connsiteY0" fmla="*/ 0 h 2243573"/>
              <a:gd name="connsiteX1" fmla="*/ 2505205 w 2505205"/>
              <a:gd name="connsiteY1" fmla="*/ 0 h 2243573"/>
              <a:gd name="connsiteX2" fmla="*/ 2505205 w 2505205"/>
              <a:gd name="connsiteY2" fmla="*/ 2243573 h 2243573"/>
              <a:gd name="connsiteX3" fmla="*/ 0 w 2505205"/>
              <a:gd name="connsiteY3" fmla="*/ 2243573 h 224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205" h="2243573">
                <a:moveTo>
                  <a:pt x="0" y="0"/>
                </a:moveTo>
                <a:lnTo>
                  <a:pt x="2505205" y="0"/>
                </a:lnTo>
                <a:lnTo>
                  <a:pt x="2505205" y="2243573"/>
                </a:lnTo>
                <a:lnTo>
                  <a:pt x="0" y="22435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30450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5BF802D-9C45-D845-80FB-61944B8BC5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87298" y="3919602"/>
            <a:ext cx="2067542" cy="1728062"/>
          </a:xfrm>
          <a:custGeom>
            <a:avLst/>
            <a:gdLst>
              <a:gd name="connsiteX0" fmla="*/ 0 w 2505205"/>
              <a:gd name="connsiteY0" fmla="*/ 0 h 2243573"/>
              <a:gd name="connsiteX1" fmla="*/ 2505205 w 2505205"/>
              <a:gd name="connsiteY1" fmla="*/ 0 h 2243573"/>
              <a:gd name="connsiteX2" fmla="*/ 2505205 w 2505205"/>
              <a:gd name="connsiteY2" fmla="*/ 2243573 h 2243573"/>
              <a:gd name="connsiteX3" fmla="*/ 0 w 2505205"/>
              <a:gd name="connsiteY3" fmla="*/ 2243573 h 224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205" h="2243573">
                <a:moveTo>
                  <a:pt x="0" y="0"/>
                </a:moveTo>
                <a:lnTo>
                  <a:pt x="2505205" y="0"/>
                </a:lnTo>
                <a:lnTo>
                  <a:pt x="2505205" y="2243573"/>
                </a:lnTo>
                <a:lnTo>
                  <a:pt x="0" y="22435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27780E7-5375-0D46-AFB7-D9450EB3DD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10960" y="3919602"/>
            <a:ext cx="2067542" cy="1728062"/>
          </a:xfrm>
          <a:custGeom>
            <a:avLst/>
            <a:gdLst>
              <a:gd name="connsiteX0" fmla="*/ 0 w 2505205"/>
              <a:gd name="connsiteY0" fmla="*/ 0 h 2243573"/>
              <a:gd name="connsiteX1" fmla="*/ 2505205 w 2505205"/>
              <a:gd name="connsiteY1" fmla="*/ 0 h 2243573"/>
              <a:gd name="connsiteX2" fmla="*/ 2505205 w 2505205"/>
              <a:gd name="connsiteY2" fmla="*/ 2243573 h 2243573"/>
              <a:gd name="connsiteX3" fmla="*/ 0 w 2505205"/>
              <a:gd name="connsiteY3" fmla="*/ 2243573 h 224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205" h="2243573">
                <a:moveTo>
                  <a:pt x="0" y="0"/>
                </a:moveTo>
                <a:lnTo>
                  <a:pt x="2505205" y="0"/>
                </a:lnTo>
                <a:lnTo>
                  <a:pt x="2505205" y="2243573"/>
                </a:lnTo>
                <a:lnTo>
                  <a:pt x="0" y="22435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149951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719F833-9A54-3041-BE58-50F87477AE9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88121" y="1545083"/>
            <a:ext cx="2505205" cy="2243573"/>
          </a:xfrm>
          <a:custGeom>
            <a:avLst/>
            <a:gdLst>
              <a:gd name="connsiteX0" fmla="*/ 0 w 2505205"/>
              <a:gd name="connsiteY0" fmla="*/ 0 h 2243573"/>
              <a:gd name="connsiteX1" fmla="*/ 2505205 w 2505205"/>
              <a:gd name="connsiteY1" fmla="*/ 0 h 2243573"/>
              <a:gd name="connsiteX2" fmla="*/ 2505205 w 2505205"/>
              <a:gd name="connsiteY2" fmla="*/ 2243573 h 2243573"/>
              <a:gd name="connsiteX3" fmla="*/ 0 w 2505205"/>
              <a:gd name="connsiteY3" fmla="*/ 2243573 h 224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205" h="2243573">
                <a:moveTo>
                  <a:pt x="0" y="0"/>
                </a:moveTo>
                <a:lnTo>
                  <a:pt x="2505205" y="0"/>
                </a:lnTo>
                <a:lnTo>
                  <a:pt x="2505205" y="2243573"/>
                </a:lnTo>
                <a:lnTo>
                  <a:pt x="0" y="22435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3995637-CF0A-3541-B439-308D99DB0C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82258" y="3788655"/>
            <a:ext cx="2505205" cy="2243573"/>
          </a:xfrm>
          <a:custGeom>
            <a:avLst/>
            <a:gdLst>
              <a:gd name="connsiteX0" fmla="*/ 0 w 2505205"/>
              <a:gd name="connsiteY0" fmla="*/ 0 h 2243573"/>
              <a:gd name="connsiteX1" fmla="*/ 2505205 w 2505205"/>
              <a:gd name="connsiteY1" fmla="*/ 0 h 2243573"/>
              <a:gd name="connsiteX2" fmla="*/ 2505205 w 2505205"/>
              <a:gd name="connsiteY2" fmla="*/ 2243573 h 2243573"/>
              <a:gd name="connsiteX3" fmla="*/ 0 w 2505205"/>
              <a:gd name="connsiteY3" fmla="*/ 2243573 h 224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205" h="2243573">
                <a:moveTo>
                  <a:pt x="0" y="0"/>
                </a:moveTo>
                <a:lnTo>
                  <a:pt x="2505205" y="0"/>
                </a:lnTo>
                <a:lnTo>
                  <a:pt x="2505205" y="2243573"/>
                </a:lnTo>
                <a:lnTo>
                  <a:pt x="0" y="22435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>
              <a:defRPr kumimoji="1" lang="zh-CN" altLang="en-US" sz="1800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kumimoji="1" lang="zh-CN" altLang="en-US"/>
              <a:t>拖拽插入图片</a:t>
            </a:r>
          </a:p>
        </p:txBody>
      </p:sp>
    </p:spTree>
    <p:extLst>
      <p:ext uri="{BB962C8B-B14F-4D97-AF65-F5344CB8AC3E}">
        <p14:creationId xmlns:p14="http://schemas.microsoft.com/office/powerpoint/2010/main" val="39017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9000" decel="8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9000" decel="81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矩形 7">
            <a:extLst>
              <a:ext uri="{FF2B5EF4-FFF2-40B4-BE49-F238E27FC236}">
                <a16:creationId xmlns:a16="http://schemas.microsoft.com/office/drawing/2014/main" id="{E511C27F-AA67-324B-A522-9481DB53E343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2192000" cy="839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-文本框 6">
            <a:extLst>
              <a:ext uri="{FF2B5EF4-FFF2-40B4-BE49-F238E27FC236}">
                <a16:creationId xmlns:a16="http://schemas.microsoft.com/office/drawing/2014/main" id="{1E61BB1D-F17C-534E-B16C-B7773759A43E}"/>
              </a:ext>
            </a:extLst>
          </p:cNvPr>
          <p:cNvSpPr txBox="1"/>
          <p:nvPr userDrawn="1">
            <p:custDataLst>
              <p:tags r:id="rId20"/>
            </p:custDataLst>
          </p:nvPr>
        </p:nvSpPr>
        <p:spPr>
          <a:xfrm>
            <a:off x="317658" y="175534"/>
            <a:ext cx="485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DIN Alternate" panose="020B0500000000000000" pitchFamily="34" charset="0"/>
                <a:ea typeface="+mn-ea"/>
                <a:cs typeface="+mn-cs"/>
              </a:rPr>
              <a:t>Pass-GPT </a:t>
            </a:r>
            <a:endParaRPr lang="zh-CN" altLang="en-US" sz="2800" kern="1200" spc="300" dirty="0">
              <a:solidFill>
                <a:schemeClr val="tx1">
                  <a:lumMod val="75000"/>
                  <a:lumOff val="25000"/>
                </a:schemeClr>
              </a:solidFill>
              <a:latin typeface="DIN Alternate" panose="020B0500000000000000" pitchFamily="34" charset="0"/>
              <a:ea typeface="+mn-ea"/>
              <a:cs typeface="+mn-cs"/>
            </a:endParaRPr>
          </a:p>
        </p:txBody>
      </p:sp>
      <p:sp>
        <p:nvSpPr>
          <p:cNvPr id="9" name="PA-矩形 7">
            <a:extLst>
              <a:ext uri="{FF2B5EF4-FFF2-40B4-BE49-F238E27FC236}">
                <a16:creationId xmlns:a16="http://schemas.microsoft.com/office/drawing/2014/main" id="{09383888-A69D-D44E-9AFA-214722EC1DD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11962356" y="261310"/>
            <a:ext cx="233400" cy="343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B0F4A70D-60C0-BA4C-868D-8EE3146D2169}"/>
              </a:ext>
            </a:extLst>
          </p:cNvPr>
          <p:cNvSpPr txBox="1"/>
          <p:nvPr userDrawn="1"/>
        </p:nvSpPr>
        <p:spPr>
          <a:xfrm>
            <a:off x="7638758" y="-302461"/>
            <a:ext cx="4188874" cy="1951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8000"/>
              </a:lnSpc>
            </a:pPr>
            <a:r>
              <a:rPr lang="en-US" altLang="zh-CN" sz="2000" kern="1200" dirty="0">
                <a:solidFill>
                  <a:schemeClr val="bg1">
                    <a:lumMod val="50000"/>
                  </a:schemeClr>
                </a:solidFill>
                <a:latin typeface="Montserrat" pitchFamily="2" charset="77"/>
                <a:ea typeface="+mn-ea"/>
                <a:cs typeface="+mn-cs"/>
              </a:rPr>
              <a:t>EE6405 Final Project</a:t>
            </a:r>
          </a:p>
          <a:p>
            <a:pPr algn="r">
              <a:lnSpc>
                <a:spcPts val="8000"/>
              </a:lnSpc>
            </a:pPr>
            <a:endParaRPr lang="en-US" altLang="zh-CN" sz="2000" kern="1200" dirty="0">
              <a:solidFill>
                <a:schemeClr val="bg1">
                  <a:lumMod val="50000"/>
                </a:schemeClr>
              </a:solidFill>
              <a:latin typeface="Montserra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4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  <p:sldLayoutId id="2147483660" r:id="rId13"/>
    <p:sldLayoutId id="2147483659" r:id="rId14"/>
    <p:sldLayoutId id="2147483658" r:id="rId15"/>
    <p:sldLayoutId id="2147483657" r:id="rId16"/>
    <p:sldLayoutId id="2147483656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19000" decel="8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19000" decel="81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8" grpId="0"/>
      <p:bldP spid="8" grpId="1"/>
      <p:bldP spid="8" grpId="2"/>
      <p:bldP spid="8" grpId="3"/>
      <p:bldP spid="8" grpId="4"/>
      <p:bldP spid="8" grpId="5"/>
      <p:bldP spid="8" grpId="6"/>
      <p:bldP spid="8" grpId="7"/>
      <p:bldP spid="8" grpId="8"/>
      <p:bldP spid="8" grpId="9"/>
      <p:bldP spid="8" grpId="10"/>
      <p:bldP spid="8" grpId="11"/>
      <p:bldP spid="8" grpId="12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  <p:bldP spid="9" grpId="9" animBg="1"/>
      <p:bldP spid="9" grpId="10" animBg="1"/>
      <p:bldP spid="9" grpId="11" animBg="1"/>
      <p:bldP spid="9" grpId="12" animBg="1"/>
      <p:bldP spid="10" grpId="0"/>
      <p:bldP spid="10" grpId="1"/>
      <p:bldP spid="10" grpId="2"/>
      <p:bldP spid="10" grpId="3"/>
      <p:bldP spid="10" grpId="4"/>
      <p:bldP spid="10" grpId="5"/>
      <p:bldP spid="10" grpId="6"/>
      <p:bldP spid="10" grpId="7"/>
      <p:bldP spid="10" grpId="8"/>
      <p:bldP spid="10" grpId="9"/>
      <p:bldP spid="10" grpId="10"/>
      <p:bldP spid="10" grpId="11"/>
      <p:bldP spid="10" grpId="12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34767EE1-FBDE-E045-A9C4-16016729557B}"/>
              </a:ext>
            </a:extLst>
          </p:cNvPr>
          <p:cNvSpPr/>
          <p:nvPr/>
        </p:nvSpPr>
        <p:spPr>
          <a:xfrm>
            <a:off x="7801099" y="3288315"/>
            <a:ext cx="2861395" cy="6079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112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3F0C0512-7E9C-8242-AB84-47CDBA711D2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41722" y="3676731"/>
            <a:ext cx="5962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  <a:ea typeface="Roboto Medium" panose="02000000000000000000" pitchFamily="2" charset="0"/>
              </a:rPr>
              <a:t>A course-specific Chatbot </a:t>
            </a:r>
          </a:p>
          <a:p>
            <a:r>
              <a:rPr lang="en-US" altLang="zh-CN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powered by GPT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Montserrat" pitchFamily="2" charset="77"/>
            </a:endParaRPr>
          </a:p>
          <a:p>
            <a:endParaRPr lang="en-US" altLang="zh-CN" sz="2800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  <a:ea typeface="Roboto Medium" panose="02000000000000000000" pitchFamily="2" charset="0"/>
            </a:endParaRPr>
          </a:p>
        </p:txBody>
      </p:sp>
      <p:sp>
        <p:nvSpPr>
          <p:cNvPr id="3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88AC5C48-C65C-5D4F-BA62-F34DD9FD563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1722" y="2487863"/>
            <a:ext cx="5571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  <a:ea typeface="Roboto Medium" panose="02000000000000000000" pitchFamily="2" charset="0"/>
              </a:rPr>
              <a:t>Pass-GPT</a:t>
            </a:r>
            <a:endParaRPr lang="zh-CN" altLang="en-US" sz="4400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8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E1E92881-39F8-6A41-8204-638EEF9625F4}"/>
              </a:ext>
            </a:extLst>
          </p:cNvPr>
          <p:cNvSpPr/>
          <p:nvPr/>
        </p:nvSpPr>
        <p:spPr>
          <a:xfrm>
            <a:off x="3659520" y="6408661"/>
            <a:ext cx="4872960" cy="453442"/>
          </a:xfrm>
          <a:custGeom>
            <a:avLst/>
            <a:gdLst>
              <a:gd name="connsiteX0" fmla="*/ 550981 w 2344943"/>
              <a:gd name="connsiteY0" fmla="*/ 0 h 407428"/>
              <a:gd name="connsiteX1" fmla="*/ 940996 w 2344943"/>
              <a:gd name="connsiteY1" fmla="*/ 0 h 407428"/>
              <a:gd name="connsiteX2" fmla="*/ 1403945 w 2344943"/>
              <a:gd name="connsiteY2" fmla="*/ 0 h 407428"/>
              <a:gd name="connsiteX3" fmla="*/ 1793961 w 2344943"/>
              <a:gd name="connsiteY3" fmla="*/ 0 h 407428"/>
              <a:gd name="connsiteX4" fmla="*/ 2288061 w 2344943"/>
              <a:gd name="connsiteY4" fmla="*/ 355358 h 407428"/>
              <a:gd name="connsiteX5" fmla="*/ 2344943 w 2344943"/>
              <a:gd name="connsiteY5" fmla="*/ 407428 h 407428"/>
              <a:gd name="connsiteX6" fmla="*/ 0 w 2344943"/>
              <a:gd name="connsiteY6" fmla="*/ 407428 h 407428"/>
              <a:gd name="connsiteX7" fmla="*/ 56882 w 2344943"/>
              <a:gd name="connsiteY7" fmla="*/ 355358 h 407428"/>
              <a:gd name="connsiteX8" fmla="*/ 550981 w 2344943"/>
              <a:gd name="connsiteY8" fmla="*/ 0 h 4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4943" h="407428">
                <a:moveTo>
                  <a:pt x="550981" y="0"/>
                </a:moveTo>
                <a:lnTo>
                  <a:pt x="940996" y="0"/>
                </a:lnTo>
                <a:lnTo>
                  <a:pt x="1403945" y="0"/>
                </a:lnTo>
                <a:lnTo>
                  <a:pt x="1793961" y="0"/>
                </a:lnTo>
                <a:cubicBezTo>
                  <a:pt x="2111814" y="387"/>
                  <a:pt x="2144200" y="198956"/>
                  <a:pt x="2288061" y="355358"/>
                </a:cubicBezTo>
                <a:lnTo>
                  <a:pt x="2344943" y="407428"/>
                </a:lnTo>
                <a:lnTo>
                  <a:pt x="0" y="407428"/>
                </a:lnTo>
                <a:lnTo>
                  <a:pt x="56882" y="355358"/>
                </a:lnTo>
                <a:cubicBezTo>
                  <a:pt x="200743" y="198956"/>
                  <a:pt x="233129" y="387"/>
                  <a:pt x="5509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9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FB4344A6-B5FE-2245-AF31-516C91DAC33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701980" y="3432409"/>
            <a:ext cx="3251248" cy="338554"/>
            <a:chOff x="8678506" y="2942386"/>
            <a:chExt cx="3251248" cy="338554"/>
          </a:xfrm>
        </p:grpSpPr>
        <p:sp>
          <p:nvSpPr>
            <p:cNvPr id="10" name="CORDEN DESIGN">
              <a:extLst>
                <a:ext uri="{FF2B5EF4-FFF2-40B4-BE49-F238E27FC236}">
                  <a16:creationId xmlns:a16="http://schemas.microsoft.com/office/drawing/2014/main" id="{349D0112-2E92-EF4F-965C-A1CE623F3FD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678506" y="2942386"/>
              <a:ext cx="28613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Montserrat" pitchFamily="2" charset="0"/>
                  <a:ea typeface="Open Sans" charset="0"/>
                  <a:cs typeface="Open Sans" charset="0"/>
                </a:rPr>
                <a:t>Presented By  </a:t>
              </a:r>
              <a:r>
                <a:rPr lang="en-US" altLang="zh-CN" sz="1600" b="1" dirty="0">
                  <a:solidFill>
                    <a:schemeClr val="bg1"/>
                  </a:solidFill>
                  <a:latin typeface="Montserrat" pitchFamily="2" charset="0"/>
                  <a:ea typeface="Open Sans" charset="0"/>
                  <a:cs typeface="Open Sans" charset="0"/>
                </a:rPr>
                <a:t>C21</a:t>
              </a:r>
              <a:endParaRPr lang="zh-CN" altLang="en-US" sz="16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1" name="CORDEN DESIGN">
              <a:extLst>
                <a:ext uri="{FF2B5EF4-FFF2-40B4-BE49-F238E27FC236}">
                  <a16:creationId xmlns:a16="http://schemas.microsoft.com/office/drawing/2014/main" id="{99D2A97D-F03D-2D45-9974-DC4291B3EC5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3262630">
              <a:off x="11702093" y="2991715"/>
              <a:ext cx="227661" cy="27733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e7d195523061f1c0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 hidden="1">
            <a:extLst>
              <a:ext uri="{FF2B5EF4-FFF2-40B4-BE49-F238E27FC236}">
                <a16:creationId xmlns:a16="http://schemas.microsoft.com/office/drawing/2014/main" id="{B3E732D6-5185-4C2F-BD0D-CAEFB7AEBE16}"/>
              </a:ext>
            </a:extLst>
          </p:cNvPr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e7d195523061f1c0d318120d6aeaf1b6ccceb6ba3da59c0775C5DE19DDDEBC09ED96DBD9900D9848D623ECAD1D4904B78047D0015C22C8BE97228BE8B5BFF08FE7A3AE04126DA07312A96C0F69F9BAB7F15B063DE05434BB1146D4E4158A9187CFD120E2578399C846F56D722260F86ED48998E3968E23051C6267790DAA17E532808FD649B527BA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4314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accel="19000" decel="81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accel="19000" decel="8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accel="19000" decel="81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3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DC13484E-B963-8B4F-9861-6A133FD01196}"/>
              </a:ext>
            </a:extLst>
          </p:cNvPr>
          <p:cNvSpPr/>
          <p:nvPr/>
        </p:nvSpPr>
        <p:spPr>
          <a:xfrm>
            <a:off x="3659520" y="6408661"/>
            <a:ext cx="4872960" cy="453442"/>
          </a:xfrm>
          <a:custGeom>
            <a:avLst/>
            <a:gdLst>
              <a:gd name="connsiteX0" fmla="*/ 550981 w 2344943"/>
              <a:gd name="connsiteY0" fmla="*/ 0 h 407428"/>
              <a:gd name="connsiteX1" fmla="*/ 940996 w 2344943"/>
              <a:gd name="connsiteY1" fmla="*/ 0 h 407428"/>
              <a:gd name="connsiteX2" fmla="*/ 1403945 w 2344943"/>
              <a:gd name="connsiteY2" fmla="*/ 0 h 407428"/>
              <a:gd name="connsiteX3" fmla="*/ 1793961 w 2344943"/>
              <a:gd name="connsiteY3" fmla="*/ 0 h 407428"/>
              <a:gd name="connsiteX4" fmla="*/ 2288061 w 2344943"/>
              <a:gd name="connsiteY4" fmla="*/ 355358 h 407428"/>
              <a:gd name="connsiteX5" fmla="*/ 2344943 w 2344943"/>
              <a:gd name="connsiteY5" fmla="*/ 407428 h 407428"/>
              <a:gd name="connsiteX6" fmla="*/ 0 w 2344943"/>
              <a:gd name="connsiteY6" fmla="*/ 407428 h 407428"/>
              <a:gd name="connsiteX7" fmla="*/ 56882 w 2344943"/>
              <a:gd name="connsiteY7" fmla="*/ 355358 h 407428"/>
              <a:gd name="connsiteX8" fmla="*/ 550981 w 2344943"/>
              <a:gd name="connsiteY8" fmla="*/ 0 h 4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4943" h="407428">
                <a:moveTo>
                  <a:pt x="550981" y="0"/>
                </a:moveTo>
                <a:lnTo>
                  <a:pt x="940996" y="0"/>
                </a:lnTo>
                <a:lnTo>
                  <a:pt x="1403945" y="0"/>
                </a:lnTo>
                <a:lnTo>
                  <a:pt x="1793961" y="0"/>
                </a:lnTo>
                <a:cubicBezTo>
                  <a:pt x="2111814" y="387"/>
                  <a:pt x="2144200" y="198956"/>
                  <a:pt x="2288061" y="355358"/>
                </a:cubicBezTo>
                <a:lnTo>
                  <a:pt x="2344943" y="407428"/>
                </a:lnTo>
                <a:lnTo>
                  <a:pt x="0" y="407428"/>
                </a:lnTo>
                <a:lnTo>
                  <a:pt x="56882" y="355358"/>
                </a:lnTo>
                <a:cubicBezTo>
                  <a:pt x="200743" y="198956"/>
                  <a:pt x="233129" y="387"/>
                  <a:pt x="5509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247CB110-B98E-BB4F-B198-90FA3B1F913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08662" y="2200717"/>
            <a:ext cx="3774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  <a:ea typeface="Roboto Medium" panose="02000000000000000000" pitchFamily="2" charset="0"/>
              </a:rPr>
              <a:t>CONTENT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4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8734708D-2DD1-6546-9DD8-02523FB36789}"/>
              </a:ext>
            </a:extLst>
          </p:cNvPr>
          <p:cNvGrpSpPr/>
          <p:nvPr/>
        </p:nvGrpSpPr>
        <p:grpSpPr>
          <a:xfrm>
            <a:off x="1430402" y="3906517"/>
            <a:ext cx="2955309" cy="246221"/>
            <a:chOff x="1800481" y="2494332"/>
            <a:chExt cx="2955309" cy="246221"/>
          </a:xfrm>
        </p:grpSpPr>
        <p:sp>
          <p:nvSpPr>
            <p:cNvPr id="5" name="CORDEN DESIGN">
              <a:extLst>
                <a:ext uri="{FF2B5EF4-FFF2-40B4-BE49-F238E27FC236}">
                  <a16:creationId xmlns:a16="http://schemas.microsoft.com/office/drawing/2014/main" id="{7439E7BA-C88F-B141-98C6-FC79DBA7F39D}"/>
                </a:ext>
              </a:extLst>
            </p:cNvPr>
            <p:cNvSpPr txBox="1"/>
            <p:nvPr/>
          </p:nvSpPr>
          <p:spPr>
            <a:xfrm>
              <a:off x="1800481" y="2494332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01</a:t>
              </a:r>
              <a:endParaRPr sz="3200">
                <a:latin typeface="Montserrat" pitchFamily="2" charset="0"/>
              </a:endParaRPr>
            </a:p>
          </p:txBody>
        </p:sp>
        <p:sp>
          <p:nvSpPr>
            <p:cNvPr id="6" name="CORDEN DESIGN">
              <a:extLst>
                <a:ext uri="{FF2B5EF4-FFF2-40B4-BE49-F238E27FC236}">
                  <a16:creationId xmlns:a16="http://schemas.microsoft.com/office/drawing/2014/main" id="{2B337B44-8CB0-9F4B-A813-BA380B0B9058}"/>
                </a:ext>
              </a:extLst>
            </p:cNvPr>
            <p:cNvSpPr txBox="1"/>
            <p:nvPr/>
          </p:nvSpPr>
          <p:spPr>
            <a:xfrm>
              <a:off x="2347870" y="2494332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Introduction</a:t>
              </a:r>
              <a:endParaRPr sz="4400" b="1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grpSp>
        <p:nvGrpSpPr>
          <p:cNvPr id="7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5DEB5EFB-1E57-1943-8004-2FEBAE9EAA54}"/>
              </a:ext>
            </a:extLst>
          </p:cNvPr>
          <p:cNvGrpSpPr/>
          <p:nvPr/>
        </p:nvGrpSpPr>
        <p:grpSpPr>
          <a:xfrm>
            <a:off x="4521019" y="3832944"/>
            <a:ext cx="3085775" cy="453442"/>
            <a:chOff x="1800481" y="2891543"/>
            <a:chExt cx="3085775" cy="453442"/>
          </a:xfrm>
        </p:grpSpPr>
        <p:sp>
          <p:nvSpPr>
            <p:cNvPr id="8" name="CORDEN DESIGN">
              <a:extLst>
                <a:ext uri="{FF2B5EF4-FFF2-40B4-BE49-F238E27FC236}">
                  <a16:creationId xmlns:a16="http://schemas.microsoft.com/office/drawing/2014/main" id="{316D700A-2028-F94F-AB2A-66F869B1B7D6}"/>
                </a:ext>
              </a:extLst>
            </p:cNvPr>
            <p:cNvSpPr txBox="1"/>
            <p:nvPr/>
          </p:nvSpPr>
          <p:spPr>
            <a:xfrm>
              <a:off x="1800481" y="2965115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02</a:t>
              </a:r>
              <a:endParaRPr sz="3200">
                <a:latin typeface="Montserrat" pitchFamily="2" charset="0"/>
              </a:endParaRPr>
            </a:p>
          </p:txBody>
        </p:sp>
        <p:sp>
          <p:nvSpPr>
            <p:cNvPr id="9" name="CORDEN DESIGN">
              <a:extLst>
                <a:ext uri="{FF2B5EF4-FFF2-40B4-BE49-F238E27FC236}">
                  <a16:creationId xmlns:a16="http://schemas.microsoft.com/office/drawing/2014/main" id="{26431AE3-07E6-FD49-A1FE-83B8BE7A5953}"/>
                </a:ext>
              </a:extLst>
            </p:cNvPr>
            <p:cNvSpPr txBox="1"/>
            <p:nvPr/>
          </p:nvSpPr>
          <p:spPr>
            <a:xfrm>
              <a:off x="2478336" y="2891543"/>
              <a:ext cx="2407920" cy="453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Data Preprocessing</a:t>
              </a:r>
              <a:endParaRPr sz="4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grpSp>
        <p:nvGrpSpPr>
          <p:cNvPr id="10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435077B5-6197-AD41-B792-AD4C81CCE8E4}"/>
              </a:ext>
            </a:extLst>
          </p:cNvPr>
          <p:cNvGrpSpPr/>
          <p:nvPr/>
        </p:nvGrpSpPr>
        <p:grpSpPr>
          <a:xfrm>
            <a:off x="8284649" y="3934247"/>
            <a:ext cx="3085775" cy="246221"/>
            <a:chOff x="1800481" y="3435898"/>
            <a:chExt cx="3085775" cy="246221"/>
          </a:xfrm>
        </p:grpSpPr>
        <p:sp>
          <p:nvSpPr>
            <p:cNvPr id="11" name="CORDEN DESIGN">
              <a:extLst>
                <a:ext uri="{FF2B5EF4-FFF2-40B4-BE49-F238E27FC236}">
                  <a16:creationId xmlns:a16="http://schemas.microsoft.com/office/drawing/2014/main" id="{ECD13884-03A0-124B-9D4C-5302E5C1A4E5}"/>
                </a:ext>
              </a:extLst>
            </p:cNvPr>
            <p:cNvSpPr txBox="1"/>
            <p:nvPr/>
          </p:nvSpPr>
          <p:spPr>
            <a:xfrm>
              <a:off x="1800481" y="3435898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</a:t>
              </a:r>
              <a:r>
                <a:rPr lang="en-US" altLang="zh-CN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3</a:t>
              </a:r>
              <a:endParaRPr sz="3200" dirty="0">
                <a:latin typeface="Montserrat" pitchFamily="2" charset="0"/>
              </a:endParaRPr>
            </a:p>
          </p:txBody>
        </p:sp>
        <p:sp>
          <p:nvSpPr>
            <p:cNvPr id="12" name="CORDEN DESIGN">
              <a:extLst>
                <a:ext uri="{FF2B5EF4-FFF2-40B4-BE49-F238E27FC236}">
                  <a16:creationId xmlns:a16="http://schemas.microsoft.com/office/drawing/2014/main" id="{175F6BE3-143A-8543-8712-451CFCFBC964}"/>
                </a:ext>
              </a:extLst>
            </p:cNvPr>
            <p:cNvSpPr txBox="1"/>
            <p:nvPr/>
          </p:nvSpPr>
          <p:spPr>
            <a:xfrm>
              <a:off x="2478336" y="3435898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Demo</a:t>
              </a:r>
            </a:p>
          </p:txBody>
        </p:sp>
      </p:grpSp>
      <p:grpSp>
        <p:nvGrpSpPr>
          <p:cNvPr id="13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8BDE27B4-6CA9-554A-A466-8DCE802AA682}"/>
              </a:ext>
            </a:extLst>
          </p:cNvPr>
          <p:cNvGrpSpPr/>
          <p:nvPr/>
        </p:nvGrpSpPr>
        <p:grpSpPr>
          <a:xfrm>
            <a:off x="2838731" y="4986786"/>
            <a:ext cx="3085775" cy="246221"/>
            <a:chOff x="1800481" y="3906681"/>
            <a:chExt cx="3085775" cy="246221"/>
          </a:xfrm>
        </p:grpSpPr>
        <p:sp>
          <p:nvSpPr>
            <p:cNvPr id="14" name="CORDEN DESIGN">
              <a:extLst>
                <a:ext uri="{FF2B5EF4-FFF2-40B4-BE49-F238E27FC236}">
                  <a16:creationId xmlns:a16="http://schemas.microsoft.com/office/drawing/2014/main" id="{5CE13988-0A95-BC47-8300-EE311456C47A}"/>
                </a:ext>
              </a:extLst>
            </p:cNvPr>
            <p:cNvSpPr txBox="1"/>
            <p:nvPr/>
          </p:nvSpPr>
          <p:spPr>
            <a:xfrm>
              <a:off x="1800481" y="3906681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</a:t>
              </a:r>
              <a:r>
                <a:rPr lang="en-US" altLang="zh-CN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4</a:t>
              </a:r>
              <a:endParaRPr sz="3200">
                <a:latin typeface="Montserrat" pitchFamily="2" charset="0"/>
              </a:endParaRPr>
            </a:p>
          </p:txBody>
        </p:sp>
        <p:sp>
          <p:nvSpPr>
            <p:cNvPr id="15" name="CORDEN DESIGN">
              <a:extLst>
                <a:ext uri="{FF2B5EF4-FFF2-40B4-BE49-F238E27FC236}">
                  <a16:creationId xmlns:a16="http://schemas.microsoft.com/office/drawing/2014/main" id="{D077815B-C5B4-9647-BDBD-5B7CA9EE0B3C}"/>
                </a:ext>
              </a:extLst>
            </p:cNvPr>
            <p:cNvSpPr txBox="1"/>
            <p:nvPr/>
          </p:nvSpPr>
          <p:spPr>
            <a:xfrm>
              <a:off x="2478336" y="3906681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Database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Expansion</a:t>
              </a:r>
              <a:endParaRPr sz="4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grpSp>
        <p:nvGrpSpPr>
          <p:cNvPr id="16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036BDD97-B30F-1645-896E-1934EFED9536}"/>
              </a:ext>
            </a:extLst>
          </p:cNvPr>
          <p:cNvGrpSpPr/>
          <p:nvPr/>
        </p:nvGrpSpPr>
        <p:grpSpPr>
          <a:xfrm>
            <a:off x="6095998" y="4986787"/>
            <a:ext cx="3085775" cy="246221"/>
            <a:chOff x="1800481" y="4623684"/>
            <a:chExt cx="3085775" cy="246221"/>
          </a:xfrm>
        </p:grpSpPr>
        <p:sp>
          <p:nvSpPr>
            <p:cNvPr id="17" name="CORDEN DESIGN">
              <a:extLst>
                <a:ext uri="{FF2B5EF4-FFF2-40B4-BE49-F238E27FC236}">
                  <a16:creationId xmlns:a16="http://schemas.microsoft.com/office/drawing/2014/main" id="{84E074BA-B244-9A41-9D2B-690E8422C097}"/>
                </a:ext>
              </a:extLst>
            </p:cNvPr>
            <p:cNvSpPr txBox="1"/>
            <p:nvPr/>
          </p:nvSpPr>
          <p:spPr>
            <a:xfrm>
              <a:off x="1800481" y="4623684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</a:t>
              </a:r>
              <a:r>
                <a:rPr lang="en-US" altLang="zh-CN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5</a:t>
              </a:r>
              <a:endParaRPr sz="3200" dirty="0">
                <a:latin typeface="Montserrat" pitchFamily="2" charset="0"/>
              </a:endParaRPr>
            </a:p>
          </p:txBody>
        </p:sp>
        <p:sp>
          <p:nvSpPr>
            <p:cNvPr id="18" name="CORDEN DESIGN">
              <a:extLst>
                <a:ext uri="{FF2B5EF4-FFF2-40B4-BE49-F238E27FC236}">
                  <a16:creationId xmlns:a16="http://schemas.microsoft.com/office/drawing/2014/main" id="{B8928472-08BE-3C4E-BF2B-870FBD75AAB0}"/>
                </a:ext>
              </a:extLst>
            </p:cNvPr>
            <p:cNvSpPr txBox="1"/>
            <p:nvPr/>
          </p:nvSpPr>
          <p:spPr>
            <a:xfrm>
              <a:off x="2478336" y="4623684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Future Work</a:t>
              </a:r>
              <a:endParaRPr sz="4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sp>
        <p:nvSpPr>
          <p:cNvPr id="19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0BFBFA29-C7EA-6641-835B-8ED49D68D4F2}"/>
              </a:ext>
            </a:extLst>
          </p:cNvPr>
          <p:cNvSpPr/>
          <p:nvPr/>
        </p:nvSpPr>
        <p:spPr>
          <a:xfrm>
            <a:off x="5526927" y="1877107"/>
            <a:ext cx="1138141" cy="1499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e7d195523061f1c0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 hidden="1">
            <a:extLst>
              <a:ext uri="{FF2B5EF4-FFF2-40B4-BE49-F238E27FC236}">
                <a16:creationId xmlns:a16="http://schemas.microsoft.com/office/drawing/2014/main" id="{416D03D7-23B7-419E-B60D-26BDF411F918}"/>
              </a:ext>
            </a:extLst>
          </p:cNvPr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e7d195523061f1c0d318120d6aeaf1b6ccceb6ba3da59c0775C5DE19DDDEBC09ED96DBD9900D9848D623ECAD1D4904B78047D0015C22C8BE97228BE8B5BFF08FE7A3AE04126DA07312A96C0F69F9BAB7F15B063DE05434BB1146D4E4158A9187CFD120E2578399C846F56D722260F86ED48998E3968E23051C6267790DAA17E532808FD649B527BA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91755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9000" decel="8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9000" decel="81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19000" decel="81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9000" decel="81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19000" decel="81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9000" decel="81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19000" decel="81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9000" decel="81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DC13484E-B963-8B4F-9861-6A133FD01196}"/>
              </a:ext>
            </a:extLst>
          </p:cNvPr>
          <p:cNvSpPr/>
          <p:nvPr/>
        </p:nvSpPr>
        <p:spPr>
          <a:xfrm>
            <a:off x="3659520" y="6408661"/>
            <a:ext cx="4872960" cy="453442"/>
          </a:xfrm>
          <a:custGeom>
            <a:avLst/>
            <a:gdLst>
              <a:gd name="connsiteX0" fmla="*/ 550981 w 2344943"/>
              <a:gd name="connsiteY0" fmla="*/ 0 h 407428"/>
              <a:gd name="connsiteX1" fmla="*/ 940996 w 2344943"/>
              <a:gd name="connsiteY1" fmla="*/ 0 h 407428"/>
              <a:gd name="connsiteX2" fmla="*/ 1403945 w 2344943"/>
              <a:gd name="connsiteY2" fmla="*/ 0 h 407428"/>
              <a:gd name="connsiteX3" fmla="*/ 1793961 w 2344943"/>
              <a:gd name="connsiteY3" fmla="*/ 0 h 407428"/>
              <a:gd name="connsiteX4" fmla="*/ 2288061 w 2344943"/>
              <a:gd name="connsiteY4" fmla="*/ 355358 h 407428"/>
              <a:gd name="connsiteX5" fmla="*/ 2344943 w 2344943"/>
              <a:gd name="connsiteY5" fmla="*/ 407428 h 407428"/>
              <a:gd name="connsiteX6" fmla="*/ 0 w 2344943"/>
              <a:gd name="connsiteY6" fmla="*/ 407428 h 407428"/>
              <a:gd name="connsiteX7" fmla="*/ 56882 w 2344943"/>
              <a:gd name="connsiteY7" fmla="*/ 355358 h 407428"/>
              <a:gd name="connsiteX8" fmla="*/ 550981 w 2344943"/>
              <a:gd name="connsiteY8" fmla="*/ 0 h 4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4943" h="407428">
                <a:moveTo>
                  <a:pt x="550981" y="0"/>
                </a:moveTo>
                <a:lnTo>
                  <a:pt x="940996" y="0"/>
                </a:lnTo>
                <a:lnTo>
                  <a:pt x="1403945" y="0"/>
                </a:lnTo>
                <a:lnTo>
                  <a:pt x="1793961" y="0"/>
                </a:lnTo>
                <a:cubicBezTo>
                  <a:pt x="2111814" y="387"/>
                  <a:pt x="2144200" y="198956"/>
                  <a:pt x="2288061" y="355358"/>
                </a:cubicBezTo>
                <a:lnTo>
                  <a:pt x="2344943" y="407428"/>
                </a:lnTo>
                <a:lnTo>
                  <a:pt x="0" y="407428"/>
                </a:lnTo>
                <a:lnTo>
                  <a:pt x="56882" y="355358"/>
                </a:lnTo>
                <a:cubicBezTo>
                  <a:pt x="200743" y="198956"/>
                  <a:pt x="233129" y="387"/>
                  <a:pt x="5509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247CB110-B98E-BB4F-B198-90FA3B1F913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08662" y="2200717"/>
            <a:ext cx="3774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  <a:ea typeface="Roboto Medium" panose="02000000000000000000" pitchFamily="2" charset="0"/>
              </a:rPr>
              <a:t>CONTENT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4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8734708D-2DD1-6546-9DD8-02523FB36789}"/>
              </a:ext>
            </a:extLst>
          </p:cNvPr>
          <p:cNvGrpSpPr/>
          <p:nvPr/>
        </p:nvGrpSpPr>
        <p:grpSpPr>
          <a:xfrm>
            <a:off x="1430402" y="3906517"/>
            <a:ext cx="2955309" cy="246221"/>
            <a:chOff x="1800481" y="2494332"/>
            <a:chExt cx="2955309" cy="246221"/>
          </a:xfrm>
        </p:grpSpPr>
        <p:sp>
          <p:nvSpPr>
            <p:cNvPr id="5" name="CORDEN DESIGN">
              <a:extLst>
                <a:ext uri="{FF2B5EF4-FFF2-40B4-BE49-F238E27FC236}">
                  <a16:creationId xmlns:a16="http://schemas.microsoft.com/office/drawing/2014/main" id="{7439E7BA-C88F-B141-98C6-FC79DBA7F39D}"/>
                </a:ext>
              </a:extLst>
            </p:cNvPr>
            <p:cNvSpPr txBox="1"/>
            <p:nvPr/>
          </p:nvSpPr>
          <p:spPr>
            <a:xfrm>
              <a:off x="1800481" y="2494332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01</a:t>
              </a:r>
              <a:endParaRPr sz="3200">
                <a:latin typeface="Montserrat" pitchFamily="2" charset="0"/>
              </a:endParaRPr>
            </a:p>
          </p:txBody>
        </p:sp>
        <p:sp>
          <p:nvSpPr>
            <p:cNvPr id="6" name="CORDEN DESIGN">
              <a:extLst>
                <a:ext uri="{FF2B5EF4-FFF2-40B4-BE49-F238E27FC236}">
                  <a16:creationId xmlns:a16="http://schemas.microsoft.com/office/drawing/2014/main" id="{2B337B44-8CB0-9F4B-A813-BA380B0B9058}"/>
                </a:ext>
              </a:extLst>
            </p:cNvPr>
            <p:cNvSpPr txBox="1"/>
            <p:nvPr/>
          </p:nvSpPr>
          <p:spPr>
            <a:xfrm>
              <a:off x="2347870" y="2494332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Introduction</a:t>
              </a:r>
              <a:endParaRPr sz="4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grpSp>
        <p:nvGrpSpPr>
          <p:cNvPr id="7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5DEB5EFB-1E57-1943-8004-2FEBAE9EAA54}"/>
              </a:ext>
            </a:extLst>
          </p:cNvPr>
          <p:cNvGrpSpPr/>
          <p:nvPr/>
        </p:nvGrpSpPr>
        <p:grpSpPr>
          <a:xfrm>
            <a:off x="4521019" y="3832944"/>
            <a:ext cx="3085775" cy="453442"/>
            <a:chOff x="1800481" y="2891543"/>
            <a:chExt cx="3085775" cy="453442"/>
          </a:xfrm>
        </p:grpSpPr>
        <p:sp>
          <p:nvSpPr>
            <p:cNvPr id="8" name="CORDEN DESIGN">
              <a:extLst>
                <a:ext uri="{FF2B5EF4-FFF2-40B4-BE49-F238E27FC236}">
                  <a16:creationId xmlns:a16="http://schemas.microsoft.com/office/drawing/2014/main" id="{316D700A-2028-F94F-AB2A-66F869B1B7D6}"/>
                </a:ext>
              </a:extLst>
            </p:cNvPr>
            <p:cNvSpPr txBox="1"/>
            <p:nvPr/>
          </p:nvSpPr>
          <p:spPr>
            <a:xfrm>
              <a:off x="1800481" y="2965115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02</a:t>
              </a:r>
              <a:endParaRPr sz="3200">
                <a:latin typeface="Montserrat" pitchFamily="2" charset="0"/>
              </a:endParaRPr>
            </a:p>
          </p:txBody>
        </p:sp>
        <p:sp>
          <p:nvSpPr>
            <p:cNvPr id="9" name="CORDEN DESIGN">
              <a:extLst>
                <a:ext uri="{FF2B5EF4-FFF2-40B4-BE49-F238E27FC236}">
                  <a16:creationId xmlns:a16="http://schemas.microsoft.com/office/drawing/2014/main" id="{26431AE3-07E6-FD49-A1FE-83B8BE7A5953}"/>
                </a:ext>
              </a:extLst>
            </p:cNvPr>
            <p:cNvSpPr txBox="1"/>
            <p:nvPr/>
          </p:nvSpPr>
          <p:spPr>
            <a:xfrm>
              <a:off x="2478336" y="2891543"/>
              <a:ext cx="2407920" cy="453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Data Preprocessing</a:t>
              </a:r>
              <a:endParaRPr sz="4400" b="1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grpSp>
        <p:nvGrpSpPr>
          <p:cNvPr id="10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435077B5-6197-AD41-B792-AD4C81CCE8E4}"/>
              </a:ext>
            </a:extLst>
          </p:cNvPr>
          <p:cNvGrpSpPr/>
          <p:nvPr/>
        </p:nvGrpSpPr>
        <p:grpSpPr>
          <a:xfrm>
            <a:off x="8284649" y="3934247"/>
            <a:ext cx="3085775" cy="246221"/>
            <a:chOff x="1800481" y="3435898"/>
            <a:chExt cx="3085775" cy="246221"/>
          </a:xfrm>
        </p:grpSpPr>
        <p:sp>
          <p:nvSpPr>
            <p:cNvPr id="11" name="CORDEN DESIGN">
              <a:extLst>
                <a:ext uri="{FF2B5EF4-FFF2-40B4-BE49-F238E27FC236}">
                  <a16:creationId xmlns:a16="http://schemas.microsoft.com/office/drawing/2014/main" id="{ECD13884-03A0-124B-9D4C-5302E5C1A4E5}"/>
                </a:ext>
              </a:extLst>
            </p:cNvPr>
            <p:cNvSpPr txBox="1"/>
            <p:nvPr/>
          </p:nvSpPr>
          <p:spPr>
            <a:xfrm>
              <a:off x="1800481" y="3435898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</a:t>
              </a:r>
              <a:r>
                <a:rPr lang="en-US" altLang="zh-CN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3</a:t>
              </a:r>
              <a:endParaRPr sz="3200" dirty="0">
                <a:latin typeface="Montserrat" pitchFamily="2" charset="0"/>
              </a:endParaRPr>
            </a:p>
          </p:txBody>
        </p:sp>
        <p:sp>
          <p:nvSpPr>
            <p:cNvPr id="12" name="CORDEN DESIGN">
              <a:extLst>
                <a:ext uri="{FF2B5EF4-FFF2-40B4-BE49-F238E27FC236}">
                  <a16:creationId xmlns:a16="http://schemas.microsoft.com/office/drawing/2014/main" id="{175F6BE3-143A-8543-8712-451CFCFBC964}"/>
                </a:ext>
              </a:extLst>
            </p:cNvPr>
            <p:cNvSpPr txBox="1"/>
            <p:nvPr/>
          </p:nvSpPr>
          <p:spPr>
            <a:xfrm>
              <a:off x="2478336" y="3435898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Demo</a:t>
              </a:r>
            </a:p>
          </p:txBody>
        </p:sp>
      </p:grpSp>
      <p:grpSp>
        <p:nvGrpSpPr>
          <p:cNvPr id="13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8BDE27B4-6CA9-554A-A466-8DCE802AA682}"/>
              </a:ext>
            </a:extLst>
          </p:cNvPr>
          <p:cNvGrpSpPr/>
          <p:nvPr/>
        </p:nvGrpSpPr>
        <p:grpSpPr>
          <a:xfrm>
            <a:off x="2838731" y="4986786"/>
            <a:ext cx="3085775" cy="246221"/>
            <a:chOff x="1800481" y="3906681"/>
            <a:chExt cx="3085775" cy="246221"/>
          </a:xfrm>
        </p:grpSpPr>
        <p:sp>
          <p:nvSpPr>
            <p:cNvPr id="14" name="CORDEN DESIGN">
              <a:extLst>
                <a:ext uri="{FF2B5EF4-FFF2-40B4-BE49-F238E27FC236}">
                  <a16:creationId xmlns:a16="http://schemas.microsoft.com/office/drawing/2014/main" id="{5CE13988-0A95-BC47-8300-EE311456C47A}"/>
                </a:ext>
              </a:extLst>
            </p:cNvPr>
            <p:cNvSpPr txBox="1"/>
            <p:nvPr/>
          </p:nvSpPr>
          <p:spPr>
            <a:xfrm>
              <a:off x="1800481" y="3906681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</a:t>
              </a:r>
              <a:r>
                <a:rPr lang="en-US" altLang="zh-CN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4</a:t>
              </a:r>
              <a:endParaRPr sz="3200">
                <a:latin typeface="Montserrat" pitchFamily="2" charset="0"/>
              </a:endParaRPr>
            </a:p>
          </p:txBody>
        </p:sp>
        <p:sp>
          <p:nvSpPr>
            <p:cNvPr id="15" name="CORDEN DESIGN">
              <a:extLst>
                <a:ext uri="{FF2B5EF4-FFF2-40B4-BE49-F238E27FC236}">
                  <a16:creationId xmlns:a16="http://schemas.microsoft.com/office/drawing/2014/main" id="{D077815B-C5B4-9647-BDBD-5B7CA9EE0B3C}"/>
                </a:ext>
              </a:extLst>
            </p:cNvPr>
            <p:cNvSpPr txBox="1"/>
            <p:nvPr/>
          </p:nvSpPr>
          <p:spPr>
            <a:xfrm>
              <a:off x="2478336" y="3906681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Database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Expansion</a:t>
              </a:r>
              <a:endParaRPr sz="4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grpSp>
        <p:nvGrpSpPr>
          <p:cNvPr id="16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036BDD97-B30F-1645-896E-1934EFED9536}"/>
              </a:ext>
            </a:extLst>
          </p:cNvPr>
          <p:cNvGrpSpPr/>
          <p:nvPr/>
        </p:nvGrpSpPr>
        <p:grpSpPr>
          <a:xfrm>
            <a:off x="6095998" y="4986787"/>
            <a:ext cx="3085775" cy="246221"/>
            <a:chOff x="1800481" y="4623684"/>
            <a:chExt cx="3085775" cy="246221"/>
          </a:xfrm>
        </p:grpSpPr>
        <p:sp>
          <p:nvSpPr>
            <p:cNvPr id="17" name="CORDEN DESIGN">
              <a:extLst>
                <a:ext uri="{FF2B5EF4-FFF2-40B4-BE49-F238E27FC236}">
                  <a16:creationId xmlns:a16="http://schemas.microsoft.com/office/drawing/2014/main" id="{84E074BA-B244-9A41-9D2B-690E8422C097}"/>
                </a:ext>
              </a:extLst>
            </p:cNvPr>
            <p:cNvSpPr txBox="1"/>
            <p:nvPr/>
          </p:nvSpPr>
          <p:spPr>
            <a:xfrm>
              <a:off x="1800481" y="4623684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</a:t>
              </a:r>
              <a:r>
                <a:rPr lang="en-US" altLang="zh-CN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5</a:t>
              </a:r>
              <a:endParaRPr sz="3200" dirty="0">
                <a:latin typeface="Montserrat" pitchFamily="2" charset="0"/>
              </a:endParaRPr>
            </a:p>
          </p:txBody>
        </p:sp>
        <p:sp>
          <p:nvSpPr>
            <p:cNvPr id="18" name="CORDEN DESIGN">
              <a:extLst>
                <a:ext uri="{FF2B5EF4-FFF2-40B4-BE49-F238E27FC236}">
                  <a16:creationId xmlns:a16="http://schemas.microsoft.com/office/drawing/2014/main" id="{B8928472-08BE-3C4E-BF2B-870FBD75AAB0}"/>
                </a:ext>
              </a:extLst>
            </p:cNvPr>
            <p:cNvSpPr txBox="1"/>
            <p:nvPr/>
          </p:nvSpPr>
          <p:spPr>
            <a:xfrm>
              <a:off x="2478336" y="4623684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Future Work</a:t>
              </a:r>
              <a:endParaRPr sz="4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sp>
        <p:nvSpPr>
          <p:cNvPr id="19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0BFBFA29-C7EA-6641-835B-8ED49D68D4F2}"/>
              </a:ext>
            </a:extLst>
          </p:cNvPr>
          <p:cNvSpPr/>
          <p:nvPr/>
        </p:nvSpPr>
        <p:spPr>
          <a:xfrm>
            <a:off x="5526927" y="1877107"/>
            <a:ext cx="1138141" cy="1499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e7d195523061f1c0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 hidden="1">
            <a:extLst>
              <a:ext uri="{FF2B5EF4-FFF2-40B4-BE49-F238E27FC236}">
                <a16:creationId xmlns:a16="http://schemas.microsoft.com/office/drawing/2014/main" id="{416D03D7-23B7-419E-B60D-26BDF411F918}"/>
              </a:ext>
            </a:extLst>
          </p:cNvPr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e7d195523061f1c0d318120d6aeaf1b6ccceb6ba3da59c0775C5DE19DDDEBC09ED96DBD9900D9848D623ECAD1D4904B78047D0015C22C8BE97228BE8B5BFF08FE7A3AE04126DA07312A96C0F69F9BAB7F15B063DE05434BB1146D4E4158A9187CFD120E2578399C846F56D722260F86ED48998E3968E23051C6267790DAA17E532808FD649B527BA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406643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9000" decel="8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9000" decel="81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19000" decel="81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9000" decel="81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19000" decel="81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9000" decel="81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19000" decel="81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9000" decel="81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DC13484E-B963-8B4F-9861-6A133FD01196}"/>
              </a:ext>
            </a:extLst>
          </p:cNvPr>
          <p:cNvSpPr/>
          <p:nvPr/>
        </p:nvSpPr>
        <p:spPr>
          <a:xfrm>
            <a:off x="3659520" y="6408661"/>
            <a:ext cx="4872960" cy="453442"/>
          </a:xfrm>
          <a:custGeom>
            <a:avLst/>
            <a:gdLst>
              <a:gd name="connsiteX0" fmla="*/ 550981 w 2344943"/>
              <a:gd name="connsiteY0" fmla="*/ 0 h 407428"/>
              <a:gd name="connsiteX1" fmla="*/ 940996 w 2344943"/>
              <a:gd name="connsiteY1" fmla="*/ 0 h 407428"/>
              <a:gd name="connsiteX2" fmla="*/ 1403945 w 2344943"/>
              <a:gd name="connsiteY2" fmla="*/ 0 h 407428"/>
              <a:gd name="connsiteX3" fmla="*/ 1793961 w 2344943"/>
              <a:gd name="connsiteY3" fmla="*/ 0 h 407428"/>
              <a:gd name="connsiteX4" fmla="*/ 2288061 w 2344943"/>
              <a:gd name="connsiteY4" fmla="*/ 355358 h 407428"/>
              <a:gd name="connsiteX5" fmla="*/ 2344943 w 2344943"/>
              <a:gd name="connsiteY5" fmla="*/ 407428 h 407428"/>
              <a:gd name="connsiteX6" fmla="*/ 0 w 2344943"/>
              <a:gd name="connsiteY6" fmla="*/ 407428 h 407428"/>
              <a:gd name="connsiteX7" fmla="*/ 56882 w 2344943"/>
              <a:gd name="connsiteY7" fmla="*/ 355358 h 407428"/>
              <a:gd name="connsiteX8" fmla="*/ 550981 w 2344943"/>
              <a:gd name="connsiteY8" fmla="*/ 0 h 4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4943" h="407428">
                <a:moveTo>
                  <a:pt x="550981" y="0"/>
                </a:moveTo>
                <a:lnTo>
                  <a:pt x="940996" y="0"/>
                </a:lnTo>
                <a:lnTo>
                  <a:pt x="1403945" y="0"/>
                </a:lnTo>
                <a:lnTo>
                  <a:pt x="1793961" y="0"/>
                </a:lnTo>
                <a:cubicBezTo>
                  <a:pt x="2111814" y="387"/>
                  <a:pt x="2144200" y="198956"/>
                  <a:pt x="2288061" y="355358"/>
                </a:cubicBezTo>
                <a:lnTo>
                  <a:pt x="2344943" y="407428"/>
                </a:lnTo>
                <a:lnTo>
                  <a:pt x="0" y="407428"/>
                </a:lnTo>
                <a:lnTo>
                  <a:pt x="56882" y="355358"/>
                </a:lnTo>
                <a:cubicBezTo>
                  <a:pt x="200743" y="198956"/>
                  <a:pt x="233129" y="387"/>
                  <a:pt x="5509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247CB110-B98E-BB4F-B198-90FA3B1F913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08662" y="2200717"/>
            <a:ext cx="3774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  <a:ea typeface="Roboto Medium" panose="02000000000000000000" pitchFamily="2" charset="0"/>
              </a:rPr>
              <a:t>CONTENT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4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8734708D-2DD1-6546-9DD8-02523FB36789}"/>
              </a:ext>
            </a:extLst>
          </p:cNvPr>
          <p:cNvGrpSpPr/>
          <p:nvPr/>
        </p:nvGrpSpPr>
        <p:grpSpPr>
          <a:xfrm>
            <a:off x="1430402" y="3906517"/>
            <a:ext cx="2955309" cy="246221"/>
            <a:chOff x="1800481" y="2494332"/>
            <a:chExt cx="2955309" cy="246221"/>
          </a:xfrm>
        </p:grpSpPr>
        <p:sp>
          <p:nvSpPr>
            <p:cNvPr id="5" name="CORDEN DESIGN">
              <a:extLst>
                <a:ext uri="{FF2B5EF4-FFF2-40B4-BE49-F238E27FC236}">
                  <a16:creationId xmlns:a16="http://schemas.microsoft.com/office/drawing/2014/main" id="{7439E7BA-C88F-B141-98C6-FC79DBA7F39D}"/>
                </a:ext>
              </a:extLst>
            </p:cNvPr>
            <p:cNvSpPr txBox="1"/>
            <p:nvPr/>
          </p:nvSpPr>
          <p:spPr>
            <a:xfrm>
              <a:off x="1800481" y="2494332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01</a:t>
              </a:r>
              <a:endParaRPr sz="3200">
                <a:latin typeface="Montserrat" pitchFamily="2" charset="0"/>
              </a:endParaRPr>
            </a:p>
          </p:txBody>
        </p:sp>
        <p:sp>
          <p:nvSpPr>
            <p:cNvPr id="6" name="CORDEN DESIGN">
              <a:extLst>
                <a:ext uri="{FF2B5EF4-FFF2-40B4-BE49-F238E27FC236}">
                  <a16:creationId xmlns:a16="http://schemas.microsoft.com/office/drawing/2014/main" id="{2B337B44-8CB0-9F4B-A813-BA380B0B9058}"/>
                </a:ext>
              </a:extLst>
            </p:cNvPr>
            <p:cNvSpPr txBox="1"/>
            <p:nvPr/>
          </p:nvSpPr>
          <p:spPr>
            <a:xfrm>
              <a:off x="2347870" y="2494332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Introduction</a:t>
              </a:r>
              <a:endParaRPr sz="4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grpSp>
        <p:nvGrpSpPr>
          <p:cNvPr id="7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5DEB5EFB-1E57-1943-8004-2FEBAE9EAA54}"/>
              </a:ext>
            </a:extLst>
          </p:cNvPr>
          <p:cNvGrpSpPr/>
          <p:nvPr/>
        </p:nvGrpSpPr>
        <p:grpSpPr>
          <a:xfrm>
            <a:off x="4521019" y="3832944"/>
            <a:ext cx="3085775" cy="453442"/>
            <a:chOff x="1800481" y="2891543"/>
            <a:chExt cx="3085775" cy="453442"/>
          </a:xfrm>
        </p:grpSpPr>
        <p:sp>
          <p:nvSpPr>
            <p:cNvPr id="8" name="CORDEN DESIGN">
              <a:extLst>
                <a:ext uri="{FF2B5EF4-FFF2-40B4-BE49-F238E27FC236}">
                  <a16:creationId xmlns:a16="http://schemas.microsoft.com/office/drawing/2014/main" id="{316D700A-2028-F94F-AB2A-66F869B1B7D6}"/>
                </a:ext>
              </a:extLst>
            </p:cNvPr>
            <p:cNvSpPr txBox="1"/>
            <p:nvPr/>
          </p:nvSpPr>
          <p:spPr>
            <a:xfrm>
              <a:off x="1800481" y="2965115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02</a:t>
              </a:r>
              <a:endParaRPr sz="3200">
                <a:latin typeface="Montserrat" pitchFamily="2" charset="0"/>
              </a:endParaRPr>
            </a:p>
          </p:txBody>
        </p:sp>
        <p:sp>
          <p:nvSpPr>
            <p:cNvPr id="9" name="CORDEN DESIGN">
              <a:extLst>
                <a:ext uri="{FF2B5EF4-FFF2-40B4-BE49-F238E27FC236}">
                  <a16:creationId xmlns:a16="http://schemas.microsoft.com/office/drawing/2014/main" id="{26431AE3-07E6-FD49-A1FE-83B8BE7A5953}"/>
                </a:ext>
              </a:extLst>
            </p:cNvPr>
            <p:cNvSpPr txBox="1"/>
            <p:nvPr/>
          </p:nvSpPr>
          <p:spPr>
            <a:xfrm>
              <a:off x="2478336" y="2891543"/>
              <a:ext cx="2407920" cy="453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Data Preprocessing</a:t>
              </a:r>
              <a:endParaRPr sz="4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grpSp>
        <p:nvGrpSpPr>
          <p:cNvPr id="10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435077B5-6197-AD41-B792-AD4C81CCE8E4}"/>
              </a:ext>
            </a:extLst>
          </p:cNvPr>
          <p:cNvGrpSpPr/>
          <p:nvPr/>
        </p:nvGrpSpPr>
        <p:grpSpPr>
          <a:xfrm>
            <a:off x="8284649" y="3934247"/>
            <a:ext cx="3085775" cy="246221"/>
            <a:chOff x="1800481" y="3435898"/>
            <a:chExt cx="3085775" cy="246221"/>
          </a:xfrm>
        </p:grpSpPr>
        <p:sp>
          <p:nvSpPr>
            <p:cNvPr id="11" name="CORDEN DESIGN">
              <a:extLst>
                <a:ext uri="{FF2B5EF4-FFF2-40B4-BE49-F238E27FC236}">
                  <a16:creationId xmlns:a16="http://schemas.microsoft.com/office/drawing/2014/main" id="{ECD13884-03A0-124B-9D4C-5302E5C1A4E5}"/>
                </a:ext>
              </a:extLst>
            </p:cNvPr>
            <p:cNvSpPr txBox="1"/>
            <p:nvPr/>
          </p:nvSpPr>
          <p:spPr>
            <a:xfrm>
              <a:off x="1800481" y="3435898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</a:t>
              </a:r>
              <a:r>
                <a:rPr lang="en-US" altLang="zh-CN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3</a:t>
              </a:r>
              <a:endParaRPr sz="3200" dirty="0">
                <a:latin typeface="Montserrat" pitchFamily="2" charset="0"/>
              </a:endParaRPr>
            </a:p>
          </p:txBody>
        </p:sp>
        <p:sp>
          <p:nvSpPr>
            <p:cNvPr id="12" name="CORDEN DESIGN">
              <a:extLst>
                <a:ext uri="{FF2B5EF4-FFF2-40B4-BE49-F238E27FC236}">
                  <a16:creationId xmlns:a16="http://schemas.microsoft.com/office/drawing/2014/main" id="{175F6BE3-143A-8543-8712-451CFCFBC964}"/>
                </a:ext>
              </a:extLst>
            </p:cNvPr>
            <p:cNvSpPr txBox="1"/>
            <p:nvPr/>
          </p:nvSpPr>
          <p:spPr>
            <a:xfrm>
              <a:off x="2478336" y="3435898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Demo</a:t>
              </a:r>
            </a:p>
          </p:txBody>
        </p:sp>
      </p:grpSp>
      <p:grpSp>
        <p:nvGrpSpPr>
          <p:cNvPr id="13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8BDE27B4-6CA9-554A-A466-8DCE802AA682}"/>
              </a:ext>
            </a:extLst>
          </p:cNvPr>
          <p:cNvGrpSpPr/>
          <p:nvPr/>
        </p:nvGrpSpPr>
        <p:grpSpPr>
          <a:xfrm>
            <a:off x="2838731" y="4986786"/>
            <a:ext cx="3085775" cy="246221"/>
            <a:chOff x="1800481" y="3906681"/>
            <a:chExt cx="3085775" cy="246221"/>
          </a:xfrm>
        </p:grpSpPr>
        <p:sp>
          <p:nvSpPr>
            <p:cNvPr id="14" name="CORDEN DESIGN">
              <a:extLst>
                <a:ext uri="{FF2B5EF4-FFF2-40B4-BE49-F238E27FC236}">
                  <a16:creationId xmlns:a16="http://schemas.microsoft.com/office/drawing/2014/main" id="{5CE13988-0A95-BC47-8300-EE311456C47A}"/>
                </a:ext>
              </a:extLst>
            </p:cNvPr>
            <p:cNvSpPr txBox="1"/>
            <p:nvPr/>
          </p:nvSpPr>
          <p:spPr>
            <a:xfrm>
              <a:off x="1800481" y="3906681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</a:t>
              </a:r>
              <a:r>
                <a:rPr lang="en-US" altLang="zh-CN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4</a:t>
              </a:r>
              <a:endParaRPr sz="3200">
                <a:latin typeface="Montserrat" pitchFamily="2" charset="0"/>
              </a:endParaRPr>
            </a:p>
          </p:txBody>
        </p:sp>
        <p:sp>
          <p:nvSpPr>
            <p:cNvPr id="15" name="CORDEN DESIGN">
              <a:extLst>
                <a:ext uri="{FF2B5EF4-FFF2-40B4-BE49-F238E27FC236}">
                  <a16:creationId xmlns:a16="http://schemas.microsoft.com/office/drawing/2014/main" id="{D077815B-C5B4-9647-BDBD-5B7CA9EE0B3C}"/>
                </a:ext>
              </a:extLst>
            </p:cNvPr>
            <p:cNvSpPr txBox="1"/>
            <p:nvPr/>
          </p:nvSpPr>
          <p:spPr>
            <a:xfrm>
              <a:off x="2478336" y="3906681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Database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Expansion</a:t>
              </a:r>
              <a:endParaRPr sz="4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grpSp>
        <p:nvGrpSpPr>
          <p:cNvPr id="16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036BDD97-B30F-1645-896E-1934EFED9536}"/>
              </a:ext>
            </a:extLst>
          </p:cNvPr>
          <p:cNvGrpSpPr/>
          <p:nvPr/>
        </p:nvGrpSpPr>
        <p:grpSpPr>
          <a:xfrm>
            <a:off x="6095998" y="4986787"/>
            <a:ext cx="3085775" cy="246221"/>
            <a:chOff x="1800481" y="4623684"/>
            <a:chExt cx="3085775" cy="246221"/>
          </a:xfrm>
        </p:grpSpPr>
        <p:sp>
          <p:nvSpPr>
            <p:cNvPr id="17" name="CORDEN DESIGN">
              <a:extLst>
                <a:ext uri="{FF2B5EF4-FFF2-40B4-BE49-F238E27FC236}">
                  <a16:creationId xmlns:a16="http://schemas.microsoft.com/office/drawing/2014/main" id="{84E074BA-B244-9A41-9D2B-690E8422C097}"/>
                </a:ext>
              </a:extLst>
            </p:cNvPr>
            <p:cNvSpPr txBox="1"/>
            <p:nvPr/>
          </p:nvSpPr>
          <p:spPr>
            <a:xfrm>
              <a:off x="1800481" y="4623684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</a:t>
              </a:r>
              <a:r>
                <a:rPr lang="en-US" altLang="zh-CN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5</a:t>
              </a:r>
              <a:endParaRPr sz="3200" dirty="0">
                <a:latin typeface="Montserrat" pitchFamily="2" charset="0"/>
              </a:endParaRPr>
            </a:p>
          </p:txBody>
        </p:sp>
        <p:sp>
          <p:nvSpPr>
            <p:cNvPr id="18" name="CORDEN DESIGN">
              <a:extLst>
                <a:ext uri="{FF2B5EF4-FFF2-40B4-BE49-F238E27FC236}">
                  <a16:creationId xmlns:a16="http://schemas.microsoft.com/office/drawing/2014/main" id="{B8928472-08BE-3C4E-BF2B-870FBD75AAB0}"/>
                </a:ext>
              </a:extLst>
            </p:cNvPr>
            <p:cNvSpPr txBox="1"/>
            <p:nvPr/>
          </p:nvSpPr>
          <p:spPr>
            <a:xfrm>
              <a:off x="2478336" y="4623684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Future Work</a:t>
              </a:r>
              <a:endParaRPr sz="4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sp>
        <p:nvSpPr>
          <p:cNvPr id="19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0BFBFA29-C7EA-6641-835B-8ED49D68D4F2}"/>
              </a:ext>
            </a:extLst>
          </p:cNvPr>
          <p:cNvSpPr/>
          <p:nvPr/>
        </p:nvSpPr>
        <p:spPr>
          <a:xfrm>
            <a:off x="5526927" y="1877107"/>
            <a:ext cx="1138141" cy="1499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e7d195523061f1c0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 hidden="1">
            <a:extLst>
              <a:ext uri="{FF2B5EF4-FFF2-40B4-BE49-F238E27FC236}">
                <a16:creationId xmlns:a16="http://schemas.microsoft.com/office/drawing/2014/main" id="{416D03D7-23B7-419E-B60D-26BDF411F918}"/>
              </a:ext>
            </a:extLst>
          </p:cNvPr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e7d195523061f1c0d318120d6aeaf1b6ccceb6ba3da59c0775C5DE19DDDEBC09ED96DBD9900D9848D623ECAD1D4904B78047D0015C22C8BE97228BE8B5BFF08FE7A3AE04126DA07312A96C0F69F9BAB7F15B063DE05434BB1146D4E4158A9187CFD120E2578399C846F56D722260F86ED48998E3968E23051C6267790DAA17E532808FD649B527BA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5302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9000" decel="8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9000" decel="81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19000" decel="81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9000" decel="81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19000" decel="81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9000" decel="81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19000" decel="81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9000" decel="81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DC13484E-B963-8B4F-9861-6A133FD01196}"/>
              </a:ext>
            </a:extLst>
          </p:cNvPr>
          <p:cNvSpPr/>
          <p:nvPr/>
        </p:nvSpPr>
        <p:spPr>
          <a:xfrm>
            <a:off x="3659520" y="6408661"/>
            <a:ext cx="4872960" cy="453442"/>
          </a:xfrm>
          <a:custGeom>
            <a:avLst/>
            <a:gdLst>
              <a:gd name="connsiteX0" fmla="*/ 550981 w 2344943"/>
              <a:gd name="connsiteY0" fmla="*/ 0 h 407428"/>
              <a:gd name="connsiteX1" fmla="*/ 940996 w 2344943"/>
              <a:gd name="connsiteY1" fmla="*/ 0 h 407428"/>
              <a:gd name="connsiteX2" fmla="*/ 1403945 w 2344943"/>
              <a:gd name="connsiteY2" fmla="*/ 0 h 407428"/>
              <a:gd name="connsiteX3" fmla="*/ 1793961 w 2344943"/>
              <a:gd name="connsiteY3" fmla="*/ 0 h 407428"/>
              <a:gd name="connsiteX4" fmla="*/ 2288061 w 2344943"/>
              <a:gd name="connsiteY4" fmla="*/ 355358 h 407428"/>
              <a:gd name="connsiteX5" fmla="*/ 2344943 w 2344943"/>
              <a:gd name="connsiteY5" fmla="*/ 407428 h 407428"/>
              <a:gd name="connsiteX6" fmla="*/ 0 w 2344943"/>
              <a:gd name="connsiteY6" fmla="*/ 407428 h 407428"/>
              <a:gd name="connsiteX7" fmla="*/ 56882 w 2344943"/>
              <a:gd name="connsiteY7" fmla="*/ 355358 h 407428"/>
              <a:gd name="connsiteX8" fmla="*/ 550981 w 2344943"/>
              <a:gd name="connsiteY8" fmla="*/ 0 h 4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4943" h="407428">
                <a:moveTo>
                  <a:pt x="550981" y="0"/>
                </a:moveTo>
                <a:lnTo>
                  <a:pt x="940996" y="0"/>
                </a:lnTo>
                <a:lnTo>
                  <a:pt x="1403945" y="0"/>
                </a:lnTo>
                <a:lnTo>
                  <a:pt x="1793961" y="0"/>
                </a:lnTo>
                <a:cubicBezTo>
                  <a:pt x="2111814" y="387"/>
                  <a:pt x="2144200" y="198956"/>
                  <a:pt x="2288061" y="355358"/>
                </a:cubicBezTo>
                <a:lnTo>
                  <a:pt x="2344943" y="407428"/>
                </a:lnTo>
                <a:lnTo>
                  <a:pt x="0" y="407428"/>
                </a:lnTo>
                <a:lnTo>
                  <a:pt x="56882" y="355358"/>
                </a:lnTo>
                <a:cubicBezTo>
                  <a:pt x="200743" y="198956"/>
                  <a:pt x="233129" y="387"/>
                  <a:pt x="5509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247CB110-B98E-BB4F-B198-90FA3B1F913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08662" y="2200717"/>
            <a:ext cx="3774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  <a:ea typeface="Roboto Medium" panose="02000000000000000000" pitchFamily="2" charset="0"/>
              </a:rPr>
              <a:t>CONTENT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4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8734708D-2DD1-6546-9DD8-02523FB36789}"/>
              </a:ext>
            </a:extLst>
          </p:cNvPr>
          <p:cNvGrpSpPr/>
          <p:nvPr/>
        </p:nvGrpSpPr>
        <p:grpSpPr>
          <a:xfrm>
            <a:off x="1430402" y="3906517"/>
            <a:ext cx="2955309" cy="246221"/>
            <a:chOff x="1800481" y="2494332"/>
            <a:chExt cx="2955309" cy="246221"/>
          </a:xfrm>
        </p:grpSpPr>
        <p:sp>
          <p:nvSpPr>
            <p:cNvPr id="5" name="CORDEN DESIGN">
              <a:extLst>
                <a:ext uri="{FF2B5EF4-FFF2-40B4-BE49-F238E27FC236}">
                  <a16:creationId xmlns:a16="http://schemas.microsoft.com/office/drawing/2014/main" id="{7439E7BA-C88F-B141-98C6-FC79DBA7F39D}"/>
                </a:ext>
              </a:extLst>
            </p:cNvPr>
            <p:cNvSpPr txBox="1"/>
            <p:nvPr/>
          </p:nvSpPr>
          <p:spPr>
            <a:xfrm>
              <a:off x="1800481" y="2494332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01</a:t>
              </a:r>
              <a:endParaRPr sz="3200">
                <a:latin typeface="Montserrat" pitchFamily="2" charset="0"/>
              </a:endParaRPr>
            </a:p>
          </p:txBody>
        </p:sp>
        <p:sp>
          <p:nvSpPr>
            <p:cNvPr id="6" name="CORDEN DESIGN">
              <a:extLst>
                <a:ext uri="{FF2B5EF4-FFF2-40B4-BE49-F238E27FC236}">
                  <a16:creationId xmlns:a16="http://schemas.microsoft.com/office/drawing/2014/main" id="{2B337B44-8CB0-9F4B-A813-BA380B0B9058}"/>
                </a:ext>
              </a:extLst>
            </p:cNvPr>
            <p:cNvSpPr txBox="1"/>
            <p:nvPr/>
          </p:nvSpPr>
          <p:spPr>
            <a:xfrm>
              <a:off x="2347870" y="2494332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Introduction</a:t>
              </a:r>
              <a:endParaRPr sz="4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grpSp>
        <p:nvGrpSpPr>
          <p:cNvPr id="7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5DEB5EFB-1E57-1943-8004-2FEBAE9EAA54}"/>
              </a:ext>
            </a:extLst>
          </p:cNvPr>
          <p:cNvGrpSpPr/>
          <p:nvPr/>
        </p:nvGrpSpPr>
        <p:grpSpPr>
          <a:xfrm>
            <a:off x="4521019" y="3832944"/>
            <a:ext cx="3085775" cy="453442"/>
            <a:chOff x="1800481" y="2891543"/>
            <a:chExt cx="3085775" cy="453442"/>
          </a:xfrm>
        </p:grpSpPr>
        <p:sp>
          <p:nvSpPr>
            <p:cNvPr id="8" name="CORDEN DESIGN">
              <a:extLst>
                <a:ext uri="{FF2B5EF4-FFF2-40B4-BE49-F238E27FC236}">
                  <a16:creationId xmlns:a16="http://schemas.microsoft.com/office/drawing/2014/main" id="{316D700A-2028-F94F-AB2A-66F869B1B7D6}"/>
                </a:ext>
              </a:extLst>
            </p:cNvPr>
            <p:cNvSpPr txBox="1"/>
            <p:nvPr/>
          </p:nvSpPr>
          <p:spPr>
            <a:xfrm>
              <a:off x="1800481" y="2965115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02</a:t>
              </a:r>
              <a:endParaRPr sz="3200">
                <a:latin typeface="Montserrat" pitchFamily="2" charset="0"/>
              </a:endParaRPr>
            </a:p>
          </p:txBody>
        </p:sp>
        <p:sp>
          <p:nvSpPr>
            <p:cNvPr id="9" name="CORDEN DESIGN">
              <a:extLst>
                <a:ext uri="{FF2B5EF4-FFF2-40B4-BE49-F238E27FC236}">
                  <a16:creationId xmlns:a16="http://schemas.microsoft.com/office/drawing/2014/main" id="{26431AE3-07E6-FD49-A1FE-83B8BE7A5953}"/>
                </a:ext>
              </a:extLst>
            </p:cNvPr>
            <p:cNvSpPr txBox="1"/>
            <p:nvPr/>
          </p:nvSpPr>
          <p:spPr>
            <a:xfrm>
              <a:off x="2478336" y="2891543"/>
              <a:ext cx="2407920" cy="453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Data Preprocessing</a:t>
              </a:r>
              <a:endParaRPr sz="4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grpSp>
        <p:nvGrpSpPr>
          <p:cNvPr id="10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435077B5-6197-AD41-B792-AD4C81CCE8E4}"/>
              </a:ext>
            </a:extLst>
          </p:cNvPr>
          <p:cNvGrpSpPr/>
          <p:nvPr/>
        </p:nvGrpSpPr>
        <p:grpSpPr>
          <a:xfrm>
            <a:off x="8284649" y="3934247"/>
            <a:ext cx="3085775" cy="246221"/>
            <a:chOff x="1800481" y="3435898"/>
            <a:chExt cx="3085775" cy="246221"/>
          </a:xfrm>
        </p:grpSpPr>
        <p:sp>
          <p:nvSpPr>
            <p:cNvPr id="11" name="CORDEN DESIGN">
              <a:extLst>
                <a:ext uri="{FF2B5EF4-FFF2-40B4-BE49-F238E27FC236}">
                  <a16:creationId xmlns:a16="http://schemas.microsoft.com/office/drawing/2014/main" id="{ECD13884-03A0-124B-9D4C-5302E5C1A4E5}"/>
                </a:ext>
              </a:extLst>
            </p:cNvPr>
            <p:cNvSpPr txBox="1"/>
            <p:nvPr/>
          </p:nvSpPr>
          <p:spPr>
            <a:xfrm>
              <a:off x="1800481" y="3435898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</a:t>
              </a:r>
              <a:r>
                <a:rPr lang="en-US" altLang="zh-CN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3</a:t>
              </a:r>
              <a:endParaRPr sz="3200" dirty="0">
                <a:latin typeface="Montserrat" pitchFamily="2" charset="0"/>
              </a:endParaRPr>
            </a:p>
          </p:txBody>
        </p:sp>
        <p:sp>
          <p:nvSpPr>
            <p:cNvPr id="12" name="CORDEN DESIGN">
              <a:extLst>
                <a:ext uri="{FF2B5EF4-FFF2-40B4-BE49-F238E27FC236}">
                  <a16:creationId xmlns:a16="http://schemas.microsoft.com/office/drawing/2014/main" id="{175F6BE3-143A-8543-8712-451CFCFBC964}"/>
                </a:ext>
              </a:extLst>
            </p:cNvPr>
            <p:cNvSpPr txBox="1"/>
            <p:nvPr/>
          </p:nvSpPr>
          <p:spPr>
            <a:xfrm>
              <a:off x="2478336" y="3435898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Demo</a:t>
              </a:r>
            </a:p>
          </p:txBody>
        </p:sp>
      </p:grpSp>
      <p:grpSp>
        <p:nvGrpSpPr>
          <p:cNvPr id="13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8BDE27B4-6CA9-554A-A466-8DCE802AA682}"/>
              </a:ext>
            </a:extLst>
          </p:cNvPr>
          <p:cNvGrpSpPr/>
          <p:nvPr/>
        </p:nvGrpSpPr>
        <p:grpSpPr>
          <a:xfrm>
            <a:off x="2838731" y="4986786"/>
            <a:ext cx="3085775" cy="246221"/>
            <a:chOff x="1800481" y="3906681"/>
            <a:chExt cx="3085775" cy="246221"/>
          </a:xfrm>
        </p:grpSpPr>
        <p:sp>
          <p:nvSpPr>
            <p:cNvPr id="14" name="CORDEN DESIGN">
              <a:extLst>
                <a:ext uri="{FF2B5EF4-FFF2-40B4-BE49-F238E27FC236}">
                  <a16:creationId xmlns:a16="http://schemas.microsoft.com/office/drawing/2014/main" id="{5CE13988-0A95-BC47-8300-EE311456C47A}"/>
                </a:ext>
              </a:extLst>
            </p:cNvPr>
            <p:cNvSpPr txBox="1"/>
            <p:nvPr/>
          </p:nvSpPr>
          <p:spPr>
            <a:xfrm>
              <a:off x="1800481" y="3906681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</a:t>
              </a:r>
              <a:r>
                <a:rPr lang="en-US" altLang="zh-CN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4</a:t>
              </a:r>
              <a:endParaRPr sz="3200">
                <a:latin typeface="Montserrat" pitchFamily="2" charset="0"/>
              </a:endParaRPr>
            </a:p>
          </p:txBody>
        </p:sp>
        <p:sp>
          <p:nvSpPr>
            <p:cNvPr id="15" name="CORDEN DESIGN">
              <a:extLst>
                <a:ext uri="{FF2B5EF4-FFF2-40B4-BE49-F238E27FC236}">
                  <a16:creationId xmlns:a16="http://schemas.microsoft.com/office/drawing/2014/main" id="{D077815B-C5B4-9647-BDBD-5B7CA9EE0B3C}"/>
                </a:ext>
              </a:extLst>
            </p:cNvPr>
            <p:cNvSpPr txBox="1"/>
            <p:nvPr/>
          </p:nvSpPr>
          <p:spPr>
            <a:xfrm>
              <a:off x="2478336" y="3906681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Database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Expansion</a:t>
              </a:r>
              <a:endParaRPr sz="4400" b="1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grpSp>
        <p:nvGrpSpPr>
          <p:cNvPr id="16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036BDD97-B30F-1645-896E-1934EFED9536}"/>
              </a:ext>
            </a:extLst>
          </p:cNvPr>
          <p:cNvGrpSpPr/>
          <p:nvPr/>
        </p:nvGrpSpPr>
        <p:grpSpPr>
          <a:xfrm>
            <a:off x="6095998" y="4986787"/>
            <a:ext cx="3085775" cy="246221"/>
            <a:chOff x="1800481" y="4623684"/>
            <a:chExt cx="3085775" cy="246221"/>
          </a:xfrm>
        </p:grpSpPr>
        <p:sp>
          <p:nvSpPr>
            <p:cNvPr id="17" name="CORDEN DESIGN">
              <a:extLst>
                <a:ext uri="{FF2B5EF4-FFF2-40B4-BE49-F238E27FC236}">
                  <a16:creationId xmlns:a16="http://schemas.microsoft.com/office/drawing/2014/main" id="{84E074BA-B244-9A41-9D2B-690E8422C097}"/>
                </a:ext>
              </a:extLst>
            </p:cNvPr>
            <p:cNvSpPr txBox="1"/>
            <p:nvPr/>
          </p:nvSpPr>
          <p:spPr>
            <a:xfrm>
              <a:off x="1800481" y="4623684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</a:t>
              </a:r>
              <a:r>
                <a:rPr lang="en-US" altLang="zh-CN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5</a:t>
              </a:r>
              <a:endParaRPr sz="3200" dirty="0">
                <a:latin typeface="Montserrat" pitchFamily="2" charset="0"/>
              </a:endParaRPr>
            </a:p>
          </p:txBody>
        </p:sp>
        <p:sp>
          <p:nvSpPr>
            <p:cNvPr id="18" name="CORDEN DESIGN">
              <a:extLst>
                <a:ext uri="{FF2B5EF4-FFF2-40B4-BE49-F238E27FC236}">
                  <a16:creationId xmlns:a16="http://schemas.microsoft.com/office/drawing/2014/main" id="{B8928472-08BE-3C4E-BF2B-870FBD75AAB0}"/>
                </a:ext>
              </a:extLst>
            </p:cNvPr>
            <p:cNvSpPr txBox="1"/>
            <p:nvPr/>
          </p:nvSpPr>
          <p:spPr>
            <a:xfrm>
              <a:off x="2478336" y="4623684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Future Work</a:t>
              </a:r>
              <a:endParaRPr sz="4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sp>
        <p:nvSpPr>
          <p:cNvPr id="19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0BFBFA29-C7EA-6641-835B-8ED49D68D4F2}"/>
              </a:ext>
            </a:extLst>
          </p:cNvPr>
          <p:cNvSpPr/>
          <p:nvPr/>
        </p:nvSpPr>
        <p:spPr>
          <a:xfrm>
            <a:off x="5526927" y="1877107"/>
            <a:ext cx="1138141" cy="1499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e7d195523061f1c0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 hidden="1">
            <a:extLst>
              <a:ext uri="{FF2B5EF4-FFF2-40B4-BE49-F238E27FC236}">
                <a16:creationId xmlns:a16="http://schemas.microsoft.com/office/drawing/2014/main" id="{416D03D7-23B7-419E-B60D-26BDF411F918}"/>
              </a:ext>
            </a:extLst>
          </p:cNvPr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e7d195523061f1c0d318120d6aeaf1b6ccceb6ba3da59c0775C5DE19DDDEBC09ED96DBD9900D9848D623ECAD1D4904B78047D0015C22C8BE97228BE8B5BFF08FE7A3AE04126DA07312A96C0F69F9BAB7F15B063DE05434BB1146D4E4158A9187CFD120E2578399C846F56D722260F86ED48998E3968E23051C6267790DAA17E532808FD649B527BA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47150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9000" decel="8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9000" decel="81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19000" decel="81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9000" decel="81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19000" decel="81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9000" decel="81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19000" decel="81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9000" decel="81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DC13484E-B963-8B4F-9861-6A133FD01196}"/>
              </a:ext>
            </a:extLst>
          </p:cNvPr>
          <p:cNvSpPr/>
          <p:nvPr/>
        </p:nvSpPr>
        <p:spPr>
          <a:xfrm>
            <a:off x="3659520" y="6408661"/>
            <a:ext cx="4872960" cy="453442"/>
          </a:xfrm>
          <a:custGeom>
            <a:avLst/>
            <a:gdLst>
              <a:gd name="connsiteX0" fmla="*/ 550981 w 2344943"/>
              <a:gd name="connsiteY0" fmla="*/ 0 h 407428"/>
              <a:gd name="connsiteX1" fmla="*/ 940996 w 2344943"/>
              <a:gd name="connsiteY1" fmla="*/ 0 h 407428"/>
              <a:gd name="connsiteX2" fmla="*/ 1403945 w 2344943"/>
              <a:gd name="connsiteY2" fmla="*/ 0 h 407428"/>
              <a:gd name="connsiteX3" fmla="*/ 1793961 w 2344943"/>
              <a:gd name="connsiteY3" fmla="*/ 0 h 407428"/>
              <a:gd name="connsiteX4" fmla="*/ 2288061 w 2344943"/>
              <a:gd name="connsiteY4" fmla="*/ 355358 h 407428"/>
              <a:gd name="connsiteX5" fmla="*/ 2344943 w 2344943"/>
              <a:gd name="connsiteY5" fmla="*/ 407428 h 407428"/>
              <a:gd name="connsiteX6" fmla="*/ 0 w 2344943"/>
              <a:gd name="connsiteY6" fmla="*/ 407428 h 407428"/>
              <a:gd name="connsiteX7" fmla="*/ 56882 w 2344943"/>
              <a:gd name="connsiteY7" fmla="*/ 355358 h 407428"/>
              <a:gd name="connsiteX8" fmla="*/ 550981 w 2344943"/>
              <a:gd name="connsiteY8" fmla="*/ 0 h 4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4943" h="407428">
                <a:moveTo>
                  <a:pt x="550981" y="0"/>
                </a:moveTo>
                <a:lnTo>
                  <a:pt x="940996" y="0"/>
                </a:lnTo>
                <a:lnTo>
                  <a:pt x="1403945" y="0"/>
                </a:lnTo>
                <a:lnTo>
                  <a:pt x="1793961" y="0"/>
                </a:lnTo>
                <a:cubicBezTo>
                  <a:pt x="2111814" y="387"/>
                  <a:pt x="2144200" y="198956"/>
                  <a:pt x="2288061" y="355358"/>
                </a:cubicBezTo>
                <a:lnTo>
                  <a:pt x="2344943" y="407428"/>
                </a:lnTo>
                <a:lnTo>
                  <a:pt x="0" y="407428"/>
                </a:lnTo>
                <a:lnTo>
                  <a:pt x="56882" y="355358"/>
                </a:lnTo>
                <a:cubicBezTo>
                  <a:pt x="200743" y="198956"/>
                  <a:pt x="233129" y="387"/>
                  <a:pt x="5509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247CB110-B98E-BB4F-B198-90FA3B1F913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08662" y="2200717"/>
            <a:ext cx="3774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  <a:ea typeface="Roboto Medium" panose="02000000000000000000" pitchFamily="2" charset="0"/>
              </a:rPr>
              <a:t>CONTENT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4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8734708D-2DD1-6546-9DD8-02523FB36789}"/>
              </a:ext>
            </a:extLst>
          </p:cNvPr>
          <p:cNvGrpSpPr/>
          <p:nvPr/>
        </p:nvGrpSpPr>
        <p:grpSpPr>
          <a:xfrm>
            <a:off x="1430402" y="3906517"/>
            <a:ext cx="2955309" cy="246221"/>
            <a:chOff x="1800481" y="2494332"/>
            <a:chExt cx="2955309" cy="246221"/>
          </a:xfrm>
        </p:grpSpPr>
        <p:sp>
          <p:nvSpPr>
            <p:cNvPr id="5" name="CORDEN DESIGN">
              <a:extLst>
                <a:ext uri="{FF2B5EF4-FFF2-40B4-BE49-F238E27FC236}">
                  <a16:creationId xmlns:a16="http://schemas.microsoft.com/office/drawing/2014/main" id="{7439E7BA-C88F-B141-98C6-FC79DBA7F39D}"/>
                </a:ext>
              </a:extLst>
            </p:cNvPr>
            <p:cNvSpPr txBox="1"/>
            <p:nvPr/>
          </p:nvSpPr>
          <p:spPr>
            <a:xfrm>
              <a:off x="1800481" y="2494332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01</a:t>
              </a:r>
              <a:endParaRPr sz="3200">
                <a:latin typeface="Montserrat" pitchFamily="2" charset="0"/>
              </a:endParaRPr>
            </a:p>
          </p:txBody>
        </p:sp>
        <p:sp>
          <p:nvSpPr>
            <p:cNvPr id="6" name="CORDEN DESIGN">
              <a:extLst>
                <a:ext uri="{FF2B5EF4-FFF2-40B4-BE49-F238E27FC236}">
                  <a16:creationId xmlns:a16="http://schemas.microsoft.com/office/drawing/2014/main" id="{2B337B44-8CB0-9F4B-A813-BA380B0B9058}"/>
                </a:ext>
              </a:extLst>
            </p:cNvPr>
            <p:cNvSpPr txBox="1"/>
            <p:nvPr/>
          </p:nvSpPr>
          <p:spPr>
            <a:xfrm>
              <a:off x="2347870" y="2494332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Introduction</a:t>
              </a:r>
              <a:endParaRPr sz="4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grpSp>
        <p:nvGrpSpPr>
          <p:cNvPr id="7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5DEB5EFB-1E57-1943-8004-2FEBAE9EAA54}"/>
              </a:ext>
            </a:extLst>
          </p:cNvPr>
          <p:cNvGrpSpPr/>
          <p:nvPr/>
        </p:nvGrpSpPr>
        <p:grpSpPr>
          <a:xfrm>
            <a:off x="4521019" y="3832944"/>
            <a:ext cx="3085775" cy="453442"/>
            <a:chOff x="1800481" y="2891543"/>
            <a:chExt cx="3085775" cy="453442"/>
          </a:xfrm>
        </p:grpSpPr>
        <p:sp>
          <p:nvSpPr>
            <p:cNvPr id="8" name="CORDEN DESIGN">
              <a:extLst>
                <a:ext uri="{FF2B5EF4-FFF2-40B4-BE49-F238E27FC236}">
                  <a16:creationId xmlns:a16="http://schemas.microsoft.com/office/drawing/2014/main" id="{316D700A-2028-F94F-AB2A-66F869B1B7D6}"/>
                </a:ext>
              </a:extLst>
            </p:cNvPr>
            <p:cNvSpPr txBox="1"/>
            <p:nvPr/>
          </p:nvSpPr>
          <p:spPr>
            <a:xfrm>
              <a:off x="1800481" y="2965115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02</a:t>
              </a:r>
              <a:endParaRPr sz="3200">
                <a:latin typeface="Montserrat" pitchFamily="2" charset="0"/>
              </a:endParaRPr>
            </a:p>
          </p:txBody>
        </p:sp>
        <p:sp>
          <p:nvSpPr>
            <p:cNvPr id="9" name="CORDEN DESIGN">
              <a:extLst>
                <a:ext uri="{FF2B5EF4-FFF2-40B4-BE49-F238E27FC236}">
                  <a16:creationId xmlns:a16="http://schemas.microsoft.com/office/drawing/2014/main" id="{26431AE3-07E6-FD49-A1FE-83B8BE7A5953}"/>
                </a:ext>
              </a:extLst>
            </p:cNvPr>
            <p:cNvSpPr txBox="1"/>
            <p:nvPr/>
          </p:nvSpPr>
          <p:spPr>
            <a:xfrm>
              <a:off x="2478336" y="2891543"/>
              <a:ext cx="2407920" cy="453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Data Preprocessing</a:t>
              </a:r>
              <a:endParaRPr sz="4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grpSp>
        <p:nvGrpSpPr>
          <p:cNvPr id="10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435077B5-6197-AD41-B792-AD4C81CCE8E4}"/>
              </a:ext>
            </a:extLst>
          </p:cNvPr>
          <p:cNvGrpSpPr/>
          <p:nvPr/>
        </p:nvGrpSpPr>
        <p:grpSpPr>
          <a:xfrm>
            <a:off x="8284649" y="3934247"/>
            <a:ext cx="3085775" cy="246221"/>
            <a:chOff x="1800481" y="3435898"/>
            <a:chExt cx="3085775" cy="246221"/>
          </a:xfrm>
        </p:grpSpPr>
        <p:sp>
          <p:nvSpPr>
            <p:cNvPr id="11" name="CORDEN DESIGN">
              <a:extLst>
                <a:ext uri="{FF2B5EF4-FFF2-40B4-BE49-F238E27FC236}">
                  <a16:creationId xmlns:a16="http://schemas.microsoft.com/office/drawing/2014/main" id="{ECD13884-03A0-124B-9D4C-5302E5C1A4E5}"/>
                </a:ext>
              </a:extLst>
            </p:cNvPr>
            <p:cNvSpPr txBox="1"/>
            <p:nvPr/>
          </p:nvSpPr>
          <p:spPr>
            <a:xfrm>
              <a:off x="1800481" y="3435898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</a:t>
              </a:r>
              <a:r>
                <a:rPr lang="en-US" altLang="zh-CN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3</a:t>
              </a:r>
              <a:endParaRPr sz="3200" dirty="0">
                <a:latin typeface="Montserrat" pitchFamily="2" charset="0"/>
              </a:endParaRPr>
            </a:p>
          </p:txBody>
        </p:sp>
        <p:sp>
          <p:nvSpPr>
            <p:cNvPr id="12" name="CORDEN DESIGN">
              <a:extLst>
                <a:ext uri="{FF2B5EF4-FFF2-40B4-BE49-F238E27FC236}">
                  <a16:creationId xmlns:a16="http://schemas.microsoft.com/office/drawing/2014/main" id="{175F6BE3-143A-8543-8712-451CFCFBC964}"/>
                </a:ext>
              </a:extLst>
            </p:cNvPr>
            <p:cNvSpPr txBox="1"/>
            <p:nvPr/>
          </p:nvSpPr>
          <p:spPr>
            <a:xfrm>
              <a:off x="2478336" y="3435898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Demo</a:t>
              </a:r>
            </a:p>
          </p:txBody>
        </p:sp>
      </p:grpSp>
      <p:grpSp>
        <p:nvGrpSpPr>
          <p:cNvPr id="13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8BDE27B4-6CA9-554A-A466-8DCE802AA682}"/>
              </a:ext>
            </a:extLst>
          </p:cNvPr>
          <p:cNvGrpSpPr/>
          <p:nvPr/>
        </p:nvGrpSpPr>
        <p:grpSpPr>
          <a:xfrm>
            <a:off x="2838731" y="4986786"/>
            <a:ext cx="3085775" cy="246221"/>
            <a:chOff x="1800481" y="3906681"/>
            <a:chExt cx="3085775" cy="246221"/>
          </a:xfrm>
        </p:grpSpPr>
        <p:sp>
          <p:nvSpPr>
            <p:cNvPr id="14" name="CORDEN DESIGN">
              <a:extLst>
                <a:ext uri="{FF2B5EF4-FFF2-40B4-BE49-F238E27FC236}">
                  <a16:creationId xmlns:a16="http://schemas.microsoft.com/office/drawing/2014/main" id="{5CE13988-0A95-BC47-8300-EE311456C47A}"/>
                </a:ext>
              </a:extLst>
            </p:cNvPr>
            <p:cNvSpPr txBox="1"/>
            <p:nvPr/>
          </p:nvSpPr>
          <p:spPr>
            <a:xfrm>
              <a:off x="1800481" y="3906681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</a:t>
              </a:r>
              <a:r>
                <a:rPr lang="en-US" altLang="zh-CN" sz="200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4</a:t>
              </a:r>
              <a:endParaRPr sz="3200">
                <a:latin typeface="Montserrat" pitchFamily="2" charset="0"/>
              </a:endParaRPr>
            </a:p>
          </p:txBody>
        </p:sp>
        <p:sp>
          <p:nvSpPr>
            <p:cNvPr id="15" name="CORDEN DESIGN">
              <a:extLst>
                <a:ext uri="{FF2B5EF4-FFF2-40B4-BE49-F238E27FC236}">
                  <a16:creationId xmlns:a16="http://schemas.microsoft.com/office/drawing/2014/main" id="{D077815B-C5B4-9647-BDBD-5B7CA9EE0B3C}"/>
                </a:ext>
              </a:extLst>
            </p:cNvPr>
            <p:cNvSpPr txBox="1"/>
            <p:nvPr/>
          </p:nvSpPr>
          <p:spPr>
            <a:xfrm>
              <a:off x="2478336" y="3906681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Database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Expansion</a:t>
              </a:r>
              <a:endParaRPr sz="44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grpSp>
        <p:nvGrpSpPr>
          <p:cNvPr id="16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036BDD97-B30F-1645-896E-1934EFED9536}"/>
              </a:ext>
            </a:extLst>
          </p:cNvPr>
          <p:cNvGrpSpPr/>
          <p:nvPr/>
        </p:nvGrpSpPr>
        <p:grpSpPr>
          <a:xfrm>
            <a:off x="6095998" y="4986787"/>
            <a:ext cx="3085775" cy="246221"/>
            <a:chOff x="1800481" y="4623684"/>
            <a:chExt cx="3085775" cy="246221"/>
          </a:xfrm>
        </p:grpSpPr>
        <p:sp>
          <p:nvSpPr>
            <p:cNvPr id="17" name="CORDEN DESIGN">
              <a:extLst>
                <a:ext uri="{FF2B5EF4-FFF2-40B4-BE49-F238E27FC236}">
                  <a16:creationId xmlns:a16="http://schemas.microsoft.com/office/drawing/2014/main" id="{84E074BA-B244-9A41-9D2B-690E8422C097}"/>
                </a:ext>
              </a:extLst>
            </p:cNvPr>
            <p:cNvSpPr txBox="1"/>
            <p:nvPr/>
          </p:nvSpPr>
          <p:spPr>
            <a:xfrm>
              <a:off x="1800481" y="4623684"/>
              <a:ext cx="6778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0</a:t>
              </a:r>
              <a:r>
                <a:rPr lang="en-US" altLang="zh-CN" sz="2000" dirty="0">
                  <a:solidFill>
                    <a:srgbClr val="BFBFBF"/>
                  </a:solidFill>
                  <a:latin typeface="Montserrat" pitchFamily="2" charset="0"/>
                  <a:ea typeface="Nunito Light"/>
                  <a:cs typeface="Nunito Light"/>
                  <a:sym typeface="Nunito Light"/>
                </a:rPr>
                <a:t>5</a:t>
              </a:r>
              <a:endParaRPr sz="3200" dirty="0">
                <a:latin typeface="Montserrat" pitchFamily="2" charset="0"/>
              </a:endParaRPr>
            </a:p>
          </p:txBody>
        </p:sp>
        <p:sp>
          <p:nvSpPr>
            <p:cNvPr id="18" name="CORDEN DESIGN">
              <a:extLst>
                <a:ext uri="{FF2B5EF4-FFF2-40B4-BE49-F238E27FC236}">
                  <a16:creationId xmlns:a16="http://schemas.microsoft.com/office/drawing/2014/main" id="{B8928472-08BE-3C4E-BF2B-870FBD75AAB0}"/>
                </a:ext>
              </a:extLst>
            </p:cNvPr>
            <p:cNvSpPr txBox="1"/>
            <p:nvPr/>
          </p:nvSpPr>
          <p:spPr>
            <a:xfrm>
              <a:off x="2478336" y="4623684"/>
              <a:ext cx="24079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Montserrat" pitchFamily="2" charset="0"/>
                  <a:ea typeface="Nunito SemiBold"/>
                  <a:cs typeface="Nunito SemiBold"/>
                  <a:sym typeface="Nunito SemiBold"/>
                </a:rPr>
                <a:t>Future Work</a:t>
              </a:r>
              <a:endParaRPr sz="4400" b="1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  <a:ea typeface="Nunito SemiBold"/>
                <a:cs typeface="Nunito SemiBold"/>
                <a:sym typeface="Nunito SemiBold"/>
              </a:endParaRPr>
            </a:p>
          </p:txBody>
        </p:sp>
      </p:grpSp>
      <p:sp>
        <p:nvSpPr>
          <p:cNvPr id="19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0BFBFA29-C7EA-6641-835B-8ED49D68D4F2}"/>
              </a:ext>
            </a:extLst>
          </p:cNvPr>
          <p:cNvSpPr/>
          <p:nvPr/>
        </p:nvSpPr>
        <p:spPr>
          <a:xfrm>
            <a:off x="5526927" y="1877107"/>
            <a:ext cx="1138141" cy="1499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e7d195523061f1c0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 hidden="1">
            <a:extLst>
              <a:ext uri="{FF2B5EF4-FFF2-40B4-BE49-F238E27FC236}">
                <a16:creationId xmlns:a16="http://schemas.microsoft.com/office/drawing/2014/main" id="{416D03D7-23B7-419E-B60D-26BDF411F918}"/>
              </a:ext>
            </a:extLst>
          </p:cNvPr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e7d195523061f1c0d318120d6aeaf1b6ccceb6ba3da59c0775C5DE19DDDEBC09ED96DBD9900D9848D623ECAD1D4904B78047D0015C22C8BE97228BE8B5BFF08FE7A3AE04126DA07312A96C0F69F9BAB7F15B063DE05434BB1146D4E4158A9187CFD120E2578399C846F56D722260F86ED48998E3968E23051C6267790DAA17E532808FD649B527BA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35928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9000" decel="8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9000" decel="81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19000" decel="81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9000" decel="81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19000" decel="81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9000" decel="81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19000" decel="81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9000" decel="81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34767EE1-FBDE-E045-A9C4-16016729557B}"/>
              </a:ext>
            </a:extLst>
          </p:cNvPr>
          <p:cNvSpPr/>
          <p:nvPr/>
        </p:nvSpPr>
        <p:spPr>
          <a:xfrm>
            <a:off x="7394339" y="3082160"/>
            <a:ext cx="2791585" cy="69812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112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E1E92881-39F8-6A41-8204-638EEF9625F4}"/>
              </a:ext>
            </a:extLst>
          </p:cNvPr>
          <p:cNvSpPr/>
          <p:nvPr/>
        </p:nvSpPr>
        <p:spPr>
          <a:xfrm>
            <a:off x="3659520" y="6408661"/>
            <a:ext cx="4872960" cy="453442"/>
          </a:xfrm>
          <a:custGeom>
            <a:avLst/>
            <a:gdLst>
              <a:gd name="connsiteX0" fmla="*/ 550981 w 2344943"/>
              <a:gd name="connsiteY0" fmla="*/ 0 h 407428"/>
              <a:gd name="connsiteX1" fmla="*/ 940996 w 2344943"/>
              <a:gd name="connsiteY1" fmla="*/ 0 h 407428"/>
              <a:gd name="connsiteX2" fmla="*/ 1403945 w 2344943"/>
              <a:gd name="connsiteY2" fmla="*/ 0 h 407428"/>
              <a:gd name="connsiteX3" fmla="*/ 1793961 w 2344943"/>
              <a:gd name="connsiteY3" fmla="*/ 0 h 407428"/>
              <a:gd name="connsiteX4" fmla="*/ 2288061 w 2344943"/>
              <a:gd name="connsiteY4" fmla="*/ 355358 h 407428"/>
              <a:gd name="connsiteX5" fmla="*/ 2344943 w 2344943"/>
              <a:gd name="connsiteY5" fmla="*/ 407428 h 407428"/>
              <a:gd name="connsiteX6" fmla="*/ 0 w 2344943"/>
              <a:gd name="connsiteY6" fmla="*/ 407428 h 407428"/>
              <a:gd name="connsiteX7" fmla="*/ 56882 w 2344943"/>
              <a:gd name="connsiteY7" fmla="*/ 355358 h 407428"/>
              <a:gd name="connsiteX8" fmla="*/ 550981 w 2344943"/>
              <a:gd name="connsiteY8" fmla="*/ 0 h 4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4943" h="407428">
                <a:moveTo>
                  <a:pt x="550981" y="0"/>
                </a:moveTo>
                <a:lnTo>
                  <a:pt x="940996" y="0"/>
                </a:lnTo>
                <a:lnTo>
                  <a:pt x="1403945" y="0"/>
                </a:lnTo>
                <a:lnTo>
                  <a:pt x="1793961" y="0"/>
                </a:lnTo>
                <a:cubicBezTo>
                  <a:pt x="2111814" y="387"/>
                  <a:pt x="2144200" y="198956"/>
                  <a:pt x="2288061" y="355358"/>
                </a:cubicBezTo>
                <a:lnTo>
                  <a:pt x="2344943" y="407428"/>
                </a:lnTo>
                <a:lnTo>
                  <a:pt x="0" y="407428"/>
                </a:lnTo>
                <a:lnTo>
                  <a:pt x="56882" y="355358"/>
                </a:lnTo>
                <a:cubicBezTo>
                  <a:pt x="200743" y="198956"/>
                  <a:pt x="233129" y="387"/>
                  <a:pt x="5509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9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FB4344A6-B5FE-2245-AF31-516C91DAC33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324530" y="3261947"/>
            <a:ext cx="3353210" cy="338554"/>
            <a:chOff x="8678506" y="2915366"/>
            <a:chExt cx="3353210" cy="338554"/>
          </a:xfrm>
        </p:grpSpPr>
        <p:sp>
          <p:nvSpPr>
            <p:cNvPr id="10" name="CORDEN DESIGN">
              <a:extLst>
                <a:ext uri="{FF2B5EF4-FFF2-40B4-BE49-F238E27FC236}">
                  <a16:creationId xmlns:a16="http://schemas.microsoft.com/office/drawing/2014/main" id="{349D0112-2E92-EF4F-965C-A1CE623F3FD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8678506" y="2915366"/>
              <a:ext cx="29312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Montserrat" pitchFamily="2" charset="0"/>
                  <a:ea typeface="Open Sans" charset="0"/>
                  <a:cs typeface="Open Sans" charset="0"/>
                </a:rPr>
                <a:t>PRESENT BY  </a:t>
              </a:r>
              <a:r>
                <a:rPr lang="en-US" altLang="zh-CN" sz="1600" b="1" dirty="0">
                  <a:solidFill>
                    <a:schemeClr val="bg1"/>
                  </a:solidFill>
                  <a:latin typeface="Montserrat" pitchFamily="2" charset="0"/>
                  <a:ea typeface="Open Sans" charset="0"/>
                  <a:cs typeface="Open Sans" charset="0"/>
                </a:rPr>
                <a:t>C21</a:t>
              </a:r>
              <a:endParaRPr lang="zh-CN" altLang="en-US" sz="1600" b="1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11" name="CORDEN DESIGN">
              <a:extLst>
                <a:ext uri="{FF2B5EF4-FFF2-40B4-BE49-F238E27FC236}">
                  <a16:creationId xmlns:a16="http://schemas.microsoft.com/office/drawing/2014/main" id="{99D2A97D-F03D-2D45-9974-DC4291B3EC5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13500000">
              <a:off x="11845937" y="2991754"/>
              <a:ext cx="185779" cy="185779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CORDEN DESIGN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>
            <a:extLst>
              <a:ext uri="{FF2B5EF4-FFF2-40B4-BE49-F238E27FC236}">
                <a16:creationId xmlns:a16="http://schemas.microsoft.com/office/drawing/2014/main" id="{4F593A2A-3CBB-4921-B83A-E4AB7D9A83A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80733" y="3019568"/>
            <a:ext cx="500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  <a:ea typeface="Roboto Medium" panose="02000000000000000000" pitchFamily="2" charset="0"/>
              </a:rPr>
              <a:t>THANK</a:t>
            </a:r>
            <a:r>
              <a:rPr lang="zh-CN" altLang="en-US" sz="5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  <a:ea typeface="Roboto Medium" panose="02000000000000000000" pitchFamily="2" charset="0"/>
              </a:rPr>
              <a:t> </a:t>
            </a:r>
            <a:r>
              <a:rPr lang="en-US" altLang="zh-CN" sz="5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  <a:ea typeface="Roboto Medium" panose="02000000000000000000" pitchFamily="2" charset="0"/>
              </a:rPr>
              <a:t>YOU</a:t>
            </a:r>
            <a:endParaRPr lang="zh-CN" altLang="en-US" sz="5400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2" name="e7d195523061f1c0" descr="e7d195523061f1c0d318120d6aeaf1b6ccceb6ba3da59c0775C5DE19DDDEBC09ED96DBD9900D9848D623ECAD1D4904B78047D0015C22C8BE97228BE8B5BFF08FE7A3AE04126DA07312A96C0F69F9BAB7F15B063DE05434BB1146D4E4158A9187CFD120E2578399C846F56D722260F86ED48998E3968E23051C6267790DAA17E532808FD649B527BA" hidden="1">
            <a:extLst>
              <a:ext uri="{FF2B5EF4-FFF2-40B4-BE49-F238E27FC236}">
                <a16:creationId xmlns:a16="http://schemas.microsoft.com/office/drawing/2014/main" id="{D429D6D4-57FB-4A5E-815E-59F5A7E09F33}"/>
              </a:ext>
            </a:extLst>
          </p:cNvPr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e7d195523061f1c0d318120d6aeaf1b6ccceb6ba3da59c0775C5DE19DDDEBC09ED96DBD9900D9848D623ECAD1D4904B78047D0015C22C8BE97228BE8B5BFF08FE7A3AE04126DA07312A96C0F69F9BAB7F15B063DE05434BB1146D4E4158A9187CFD120E2578399C846F56D722260F86ED48998E3968E23051C6267790DAA17E532808FD649B527BA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7274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accel="19000" decel="81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heme/theme1.xml><?xml version="1.0" encoding="utf-8"?>
<a:theme xmlns:a="http://schemas.openxmlformats.org/drawingml/2006/main" name="Office Theme">
  <a:themeElements>
    <a:clrScheme name="Cord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50C6"/>
      </a:accent1>
      <a:accent2>
        <a:srgbClr val="5D50C6"/>
      </a:accent2>
      <a:accent3>
        <a:srgbClr val="5D50C6"/>
      </a:accent3>
      <a:accent4>
        <a:srgbClr val="5D50C6"/>
      </a:accent4>
      <a:accent5>
        <a:srgbClr val="5D50C6"/>
      </a:accent5>
      <a:accent6>
        <a:srgbClr val="5D50C6"/>
      </a:accent6>
      <a:hlink>
        <a:srgbClr val="2F8299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28AD7E3-C1E4-4EC2-BB2A-4FF633D59CAF}">
  <we:reference id="wa104381411" version="2.4.1.0" store="en-US" storeType="OMEX"/>
  <we:alternateReferences>
    <we:reference id="wa104381411" version="2.4.1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e7d195523061f1c0d318120d6aeaf1b6ccceb6ba3da59c0775C5DE19DDDEBC09ED96DBD9900D9848D623ECAD1D4904B78047D0015C22C8BE97228BE8B5BFF08FE7A3AE04126DA07312A96C0F69F9BAB7F15B063DE05434BB1146D4E4158A9187CFD120E2578399C846F56D722260F86ED48998E3968E23051C6267790DAA17E532808FD649B527BA</_7b1dac89e7d195523061f1c0316ecb71>
</e7d195523061f1c0>
</file>

<file path=customXml/itemProps1.xml><?xml version="1.0" encoding="utf-8"?>
<ds:datastoreItem xmlns:ds="http://schemas.openxmlformats.org/officeDocument/2006/customXml" ds:itemID="{46AEDA60-4333-4460-AD32-08EA825B0B93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92</Words>
  <Application>Microsoft Macintosh PowerPoint</Application>
  <PresentationFormat>宽屏</PresentationFormat>
  <Paragraphs>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Calibri</vt:lpstr>
      <vt:lpstr>DIN Alternate</vt:lpstr>
      <vt:lpstr>Montserrat</vt:lpstr>
      <vt:lpstr>Open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©PPTSTORE</dc:creator>
  <dc:description>©PPTSTORE 版权所有</dc:description>
  <cp:lastModifiedBy>学奕 柯</cp:lastModifiedBy>
  <cp:revision>102</cp:revision>
  <dcterms:created xsi:type="dcterms:W3CDTF">2021-10-23T03:31:39Z</dcterms:created>
  <dcterms:modified xsi:type="dcterms:W3CDTF">2024-04-20T12:23:04Z</dcterms:modified>
</cp:coreProperties>
</file>