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6925CD-5EBF-D1F4-23B2-6578A0CC7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0744" y="1482894"/>
            <a:ext cx="12082960" cy="2120354"/>
          </a:xfrm>
        </p:spPr>
        <p:txBody>
          <a:bodyPr/>
          <a:lstStyle/>
          <a:p>
            <a:r>
              <a:rPr lang="ar-EG" sz="4000" i="1" dirty="0">
                <a:solidFill>
                  <a:schemeClr val="tx1"/>
                </a:solidFill>
                <a:ea typeface="ADLaM Display" panose="02000000000000000000" pitchFamily="2" charset="0"/>
              </a:rPr>
              <a:t>INTRA ORAL </a:t>
            </a:r>
            <a:r>
              <a:rPr lang="ar-EG" sz="4000" i="1" dirty="0" err="1">
                <a:solidFill>
                  <a:schemeClr val="tx1"/>
                </a:solidFill>
                <a:ea typeface="ADLaM Display" panose="02000000000000000000" pitchFamily="2" charset="0"/>
              </a:rPr>
              <a:t>RADIOGRAPHEic</a:t>
            </a:r>
            <a:r>
              <a:rPr lang="ar-EG" sz="4000" i="1" dirty="0">
                <a:solidFill>
                  <a:schemeClr val="tx1"/>
                </a:solidFill>
                <a:ea typeface="ADLaM Display" panose="02000000000000000000" pitchFamily="2" charset="0"/>
              </a:rPr>
              <a:t> TECHNIQES</a:t>
            </a:r>
            <a:br>
              <a:rPr lang="ar-EG" sz="4000" i="1" dirty="0">
                <a:solidFill>
                  <a:schemeClr val="tx1"/>
                </a:solidFill>
                <a:ea typeface="ADLaM Display" panose="02000000000000000000" pitchFamily="2" charset="0"/>
              </a:rPr>
            </a:br>
            <a:endParaRPr lang="ar-EG" sz="4000" i="1" dirty="0">
              <a:solidFill>
                <a:schemeClr val="tx1"/>
              </a:solidFill>
              <a:ea typeface="ADLaM Display" panose="02000000000000000000" pitchFamily="2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01F59A6-AE7A-1D61-20DF-5A28ED00C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248" y="6420357"/>
            <a:ext cx="6815669" cy="1320802"/>
          </a:xfrm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541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عضوي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1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عضوي</vt:lpstr>
      <vt:lpstr>INTRA ORAL RADIOGRAPHEic TECHNIQES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 ORAL RADIOGRAPHEic TECHNIQES </dc:title>
  <dc:creator>yaser2006as@hotmail.com</dc:creator>
  <cp:lastModifiedBy>yaser2006as@hotmail.com</cp:lastModifiedBy>
  <cp:revision>1</cp:revision>
  <dcterms:created xsi:type="dcterms:W3CDTF">2024-03-25T17:03:49Z</dcterms:created>
  <dcterms:modified xsi:type="dcterms:W3CDTF">2024-03-25T17:06:20Z</dcterms:modified>
</cp:coreProperties>
</file>