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81EA-7F1D-14FD-6418-35BD0284C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119" y="-1193800"/>
            <a:ext cx="8791575" cy="2387600"/>
          </a:xfrm>
        </p:spPr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37DD6-C83F-6146-68A7-93B96F0A6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969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3840-D9A2-9D17-67A8-307C60C5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E40B-2E13-53C9-C243-8A97481C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8894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F411-EA6B-CD51-8C40-8987104F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7973-8C89-F4EA-9356-C8D3A5F8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0416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yaser2006as@hotmail.com</dc:creator>
  <cp:lastModifiedBy>yaser2006as@hotmail.com</cp:lastModifiedBy>
  <cp:revision>1</cp:revision>
  <dcterms:created xsi:type="dcterms:W3CDTF">2024-03-24T14:51:19Z</dcterms:created>
  <dcterms:modified xsi:type="dcterms:W3CDTF">2024-03-24T14:52:06Z</dcterms:modified>
</cp:coreProperties>
</file>