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7"/>
  </p:handoutMasterIdLst>
  <p:sldIdLst>
    <p:sldId id="256" r:id="rId3"/>
    <p:sldId id="257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257"/>
        <p:guide pos="391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4.xml"/><Relationship Id="rId2" Type="http://schemas.openxmlformats.org/officeDocument/2006/relationships/image" Target="../media/image2.png"/><Relationship Id="rId1" Type="http://schemas.openxmlformats.org/officeDocument/2006/relationships/tags" Target="../tags/tag63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6.xml"/><Relationship Id="rId2" Type="http://schemas.openxmlformats.org/officeDocument/2006/relationships/image" Target="../media/image3.png"/><Relationship Id="rId1" Type="http://schemas.openxmlformats.org/officeDocument/2006/relationships/tags" Target="../tags/tag6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73040" y="597535"/>
            <a:ext cx="1645920" cy="56629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图片 1" descr="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831975" y="149225"/>
            <a:ext cx="8528050" cy="65595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图片 1" descr="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66800" y="467995"/>
            <a:ext cx="10058400" cy="592201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3.xml><?xml version="1.0" encoding="utf-8"?>
<p:tagLst xmlns:p="http://schemas.openxmlformats.org/presentationml/2006/main">
  <p:tag name="REFSHAPE" val="420314628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5.xml><?xml version="1.0" encoding="utf-8"?>
<p:tagLst xmlns:p="http://schemas.openxmlformats.org/presentationml/2006/main">
  <p:tag name="REFSHAPE" val="370363052"/>
  <p:tag name="KSO_WM_UNIT_PLACING_PICTURE_USER_VIEWPORT" val="{&quot;height&quot;:9326,&quot;width&quot;:15840}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Arial Unicode MS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Gao Sheng</cp:lastModifiedBy>
  <cp:revision>66</cp:revision>
  <dcterms:created xsi:type="dcterms:W3CDTF">2019-06-19T02:08:00Z</dcterms:created>
  <dcterms:modified xsi:type="dcterms:W3CDTF">2020-01-10T10:10:08Z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