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57"/>
        <p:guide pos="39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281295" y="605155"/>
            <a:ext cx="1629410" cy="5648960"/>
            <a:chOff x="8317" y="1028"/>
            <a:chExt cx="2566" cy="8896"/>
          </a:xfrm>
        </p:grpSpPr>
        <p:sp>
          <p:nvSpPr>
            <p:cNvPr id="8" name="矩形 7"/>
            <p:cNvSpPr/>
            <p:nvPr/>
          </p:nvSpPr>
          <p:spPr>
            <a:xfrm>
              <a:off x="8317" y="2386"/>
              <a:ext cx="256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入力１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317" y="3753"/>
              <a:ext cx="256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入力２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17" y="5135"/>
              <a:ext cx="256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入力３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17" y="7900"/>
              <a:ext cx="256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72" y="7900"/>
              <a:ext cx="225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accumlation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317" y="6524"/>
              <a:ext cx="256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472" y="6524"/>
              <a:ext cx="2256" cy="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calculate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317" y="1028"/>
              <a:ext cx="2566" cy="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開始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317" y="9260"/>
              <a:ext cx="2566" cy="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終わり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2"/>
              <a:endCxn id="8" idx="0"/>
            </p:cNvCxnSpPr>
            <p:nvPr/>
          </p:nvCxnSpPr>
          <p:spPr>
            <a:xfrm>
              <a:off x="9600" y="1692"/>
              <a:ext cx="0" cy="69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9" idx="0"/>
            </p:cNvCxnSpPr>
            <p:nvPr/>
          </p:nvCxnSpPr>
          <p:spPr>
            <a:xfrm>
              <a:off x="9600" y="3066"/>
              <a:ext cx="0" cy="6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2"/>
              <a:endCxn id="11" idx="0"/>
            </p:cNvCxnSpPr>
            <p:nvPr/>
          </p:nvCxnSpPr>
          <p:spPr>
            <a:xfrm>
              <a:off x="9600" y="4433"/>
              <a:ext cx="0" cy="7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2"/>
              <a:endCxn id="19" idx="0"/>
            </p:cNvCxnSpPr>
            <p:nvPr/>
          </p:nvCxnSpPr>
          <p:spPr>
            <a:xfrm>
              <a:off x="9600" y="5815"/>
              <a:ext cx="0" cy="7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2"/>
              <a:endCxn id="15" idx="0"/>
            </p:cNvCxnSpPr>
            <p:nvPr/>
          </p:nvCxnSpPr>
          <p:spPr>
            <a:xfrm>
              <a:off x="9600" y="7204"/>
              <a:ext cx="0" cy="6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5" idx="2"/>
              <a:endCxn id="22" idx="0"/>
            </p:cNvCxnSpPr>
            <p:nvPr/>
          </p:nvCxnSpPr>
          <p:spPr>
            <a:xfrm>
              <a:off x="9600" y="8580"/>
              <a:ext cx="0" cy="6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3" name="组合 72"/>
          <p:cNvGrpSpPr/>
          <p:nvPr/>
        </p:nvGrpSpPr>
        <p:grpSpPr>
          <a:xfrm>
            <a:off x="1847850" y="168910"/>
            <a:ext cx="8496300" cy="6520180"/>
            <a:chOff x="3141" y="168"/>
            <a:chExt cx="13380" cy="10268"/>
          </a:xfrm>
        </p:grpSpPr>
        <p:sp>
          <p:nvSpPr>
            <p:cNvPr id="21" name="圆角矩形 20"/>
            <p:cNvSpPr/>
            <p:nvPr/>
          </p:nvSpPr>
          <p:spPr>
            <a:xfrm>
              <a:off x="3142" y="168"/>
              <a:ext cx="3290" cy="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  <a:sym typeface="+mn-ea"/>
                </a:rPr>
                <a:t>calculate</a:t>
              </a:r>
              <a:r>
                <a:rPr lang="ja-JP" altLang="en-US">
                  <a:solidFill>
                    <a:schemeClr val="tx1"/>
                  </a:solidFill>
                </a:rPr>
                <a:t>開始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流程图: 决策 3"/>
            <p:cNvSpPr/>
            <p:nvPr/>
          </p:nvSpPr>
          <p:spPr>
            <a:xfrm>
              <a:off x="3141" y="1742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"add"</a:t>
              </a:r>
              <a:endPara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5552" y="2533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"minus"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1" y="899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初期化</a:t>
              </a:r>
              <a:endParaRPr lang="ja-JP" altLang="en-US"/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3141" y="1742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"add"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流程图: 决策 13"/>
            <p:cNvSpPr/>
            <p:nvPr/>
          </p:nvSpPr>
          <p:spPr>
            <a:xfrm>
              <a:off x="5552" y="2533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"minus"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流程图: 决策 17"/>
            <p:cNvSpPr/>
            <p:nvPr/>
          </p:nvSpPr>
          <p:spPr>
            <a:xfrm>
              <a:off x="7955" y="3324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"plus"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流程图: 决策 22"/>
            <p:cNvSpPr/>
            <p:nvPr/>
          </p:nvSpPr>
          <p:spPr>
            <a:xfrm>
              <a:off x="10358" y="4115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"divise"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12761" y="4906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"power"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流程图: 决策 24"/>
            <p:cNvSpPr/>
            <p:nvPr/>
          </p:nvSpPr>
          <p:spPr>
            <a:xfrm>
              <a:off x="12759" y="7574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758" y="9035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result</a:t>
              </a:r>
              <a:r>
                <a:rPr lang="ja-JP" altLang="en-US"/>
                <a:t>出力</a:t>
              </a:r>
              <a:endParaRPr lang="ja-JP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760" y="10006"/>
              <a:ext cx="3290" cy="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  <a:sym typeface="+mn-ea"/>
                </a:rPr>
                <a:t>calculateおわり</a:t>
              </a:r>
              <a:endParaRPr lang="ja-JP" altLang="en-US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28" name="直接箭头连接符 27"/>
            <p:cNvCxnSpPr>
              <a:stCxn id="21" idx="2"/>
              <a:endCxn id="10" idx="0"/>
            </p:cNvCxnSpPr>
            <p:nvPr/>
          </p:nvCxnSpPr>
          <p:spPr>
            <a:xfrm>
              <a:off x="4787" y="601"/>
              <a:ext cx="0" cy="29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2"/>
              <a:endCxn id="13" idx="0"/>
            </p:cNvCxnSpPr>
            <p:nvPr/>
          </p:nvCxnSpPr>
          <p:spPr>
            <a:xfrm flipH="1">
              <a:off x="4786" y="1458"/>
              <a:ext cx="1" cy="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142" y="3433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加算</a:t>
              </a:r>
              <a:endParaRPr lang="ja-JP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552" y="4223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引き算</a:t>
              </a:r>
              <a:endParaRPr lang="ja-JP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955" y="5009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掛け算</a:t>
              </a:r>
              <a:endParaRPr lang="ja-JP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358" y="5801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割り算</a:t>
              </a:r>
              <a:endParaRPr lang="ja-JP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759" y="6605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/>
                <a:t>べき乗</a:t>
              </a:r>
              <a:endParaRPr lang="ja-JP" altLang="en-US"/>
            </a:p>
          </p:txBody>
        </p:sp>
        <p:cxnSp>
          <p:nvCxnSpPr>
            <p:cNvPr id="37" name="肘形连接符 36"/>
            <p:cNvCxnSpPr>
              <a:stCxn id="32" idx="2"/>
              <a:endCxn id="25" idx="1"/>
            </p:cNvCxnSpPr>
            <p:nvPr/>
          </p:nvCxnSpPr>
          <p:spPr>
            <a:xfrm rot="5400000" flipV="1">
              <a:off x="6720" y="2060"/>
              <a:ext cx="4107" cy="7971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2"/>
              <a:endCxn id="32" idx="0"/>
            </p:cNvCxnSpPr>
            <p:nvPr/>
          </p:nvCxnSpPr>
          <p:spPr>
            <a:xfrm>
              <a:off x="4786" y="2792"/>
              <a:ext cx="2" cy="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13" idx="3"/>
              <a:endCxn id="14" idx="0"/>
            </p:cNvCxnSpPr>
            <p:nvPr/>
          </p:nvCxnSpPr>
          <p:spPr>
            <a:xfrm>
              <a:off x="6431" y="2267"/>
              <a:ext cx="766" cy="266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/>
          </p:nvCxnSpPr>
          <p:spPr>
            <a:xfrm>
              <a:off x="8842" y="3058"/>
              <a:ext cx="766" cy="266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/>
            <p:nvPr/>
          </p:nvCxnSpPr>
          <p:spPr>
            <a:xfrm>
              <a:off x="11246" y="3849"/>
              <a:ext cx="766" cy="266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>
              <a:off x="13649" y="4640"/>
              <a:ext cx="766" cy="266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4" idx="2"/>
              <a:endCxn id="36" idx="0"/>
            </p:cNvCxnSpPr>
            <p:nvPr/>
          </p:nvCxnSpPr>
          <p:spPr>
            <a:xfrm flipH="1">
              <a:off x="14405" y="5956"/>
              <a:ext cx="1" cy="6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2"/>
              <a:endCxn id="25" idx="0"/>
            </p:cNvCxnSpPr>
            <p:nvPr/>
          </p:nvCxnSpPr>
          <p:spPr>
            <a:xfrm flipH="1">
              <a:off x="14404" y="7164"/>
              <a:ext cx="1" cy="4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5" idx="2"/>
              <a:endCxn id="26" idx="0"/>
            </p:cNvCxnSpPr>
            <p:nvPr/>
          </p:nvCxnSpPr>
          <p:spPr>
            <a:xfrm>
              <a:off x="14404" y="8624"/>
              <a:ext cx="0" cy="4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6" idx="2"/>
              <a:endCxn id="27" idx="0"/>
            </p:cNvCxnSpPr>
            <p:nvPr/>
          </p:nvCxnSpPr>
          <p:spPr>
            <a:xfrm>
              <a:off x="14404" y="9594"/>
              <a:ext cx="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4" idx="2"/>
              <a:endCxn id="33" idx="0"/>
            </p:cNvCxnSpPr>
            <p:nvPr/>
          </p:nvCxnSpPr>
          <p:spPr>
            <a:xfrm>
              <a:off x="7197" y="3583"/>
              <a:ext cx="1" cy="6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34" idx="0"/>
            </p:cNvCxnSpPr>
            <p:nvPr/>
          </p:nvCxnSpPr>
          <p:spPr>
            <a:xfrm>
              <a:off x="9593" y="4350"/>
              <a:ext cx="8" cy="65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12012" y="5165"/>
              <a:ext cx="1" cy="6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3" idx="2"/>
              <a:endCxn id="25" idx="1"/>
            </p:cNvCxnSpPr>
            <p:nvPr/>
          </p:nvCxnSpPr>
          <p:spPr>
            <a:xfrm rot="5400000" flipV="1">
              <a:off x="8320" y="3659"/>
              <a:ext cx="3317" cy="5561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4" idx="2"/>
              <a:endCxn id="25" idx="1"/>
            </p:cNvCxnSpPr>
            <p:nvPr/>
          </p:nvCxnSpPr>
          <p:spPr>
            <a:xfrm rot="5400000" flipV="1">
              <a:off x="9915" y="5254"/>
              <a:ext cx="2531" cy="3158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35" idx="2"/>
              <a:endCxn id="25" idx="1"/>
            </p:cNvCxnSpPr>
            <p:nvPr/>
          </p:nvCxnSpPr>
          <p:spPr>
            <a:xfrm rot="5400000" flipV="1">
              <a:off x="11512" y="6851"/>
              <a:ext cx="1739" cy="75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4906" y="1687"/>
              <a:ext cx="2192" cy="1716"/>
              <a:chOff x="4906" y="1687"/>
              <a:chExt cx="2192" cy="1716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906" y="2823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550" y="168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300" y="2507"/>
              <a:ext cx="2192" cy="1716"/>
              <a:chOff x="4906" y="1687"/>
              <a:chExt cx="2192" cy="1716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4906" y="2823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6550" y="168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9698" y="3293"/>
              <a:ext cx="2192" cy="1716"/>
              <a:chOff x="4906" y="1687"/>
              <a:chExt cx="2192" cy="1716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4906" y="2823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550" y="168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2103" y="4070"/>
              <a:ext cx="2192" cy="1716"/>
              <a:chOff x="4906" y="1687"/>
              <a:chExt cx="2192" cy="171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4906" y="2823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550" y="168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</p:grpSp>
        <p:cxnSp>
          <p:nvCxnSpPr>
            <p:cNvPr id="71" name="肘形连接符 70"/>
            <p:cNvCxnSpPr>
              <a:stCxn id="24" idx="3"/>
            </p:cNvCxnSpPr>
            <p:nvPr/>
          </p:nvCxnSpPr>
          <p:spPr>
            <a:xfrm>
              <a:off x="16051" y="5431"/>
              <a:ext cx="470" cy="439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14395" y="9814"/>
              <a:ext cx="2126" cy="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15" name="组合 114"/>
          <p:cNvGrpSpPr/>
          <p:nvPr/>
        </p:nvGrpSpPr>
        <p:grpSpPr>
          <a:xfrm>
            <a:off x="633095" y="87630"/>
            <a:ext cx="11149965" cy="6697980"/>
            <a:chOff x="1176" y="108"/>
            <a:chExt cx="17559" cy="10548"/>
          </a:xfrm>
        </p:grpSpPr>
        <p:sp>
          <p:nvSpPr>
            <p:cNvPr id="21" name="圆角矩形 20"/>
            <p:cNvSpPr/>
            <p:nvPr/>
          </p:nvSpPr>
          <p:spPr>
            <a:xfrm>
              <a:off x="1176" y="108"/>
              <a:ext cx="3292" cy="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  <a:sym typeface="+mn-ea"/>
                </a:rPr>
                <a:t>accumlation</a:t>
              </a:r>
              <a:r>
                <a:rPr lang="ja-JP" altLang="en-US">
                  <a:solidFill>
                    <a:schemeClr val="tx1"/>
                  </a:solidFill>
                </a:rPr>
                <a:t>開始</a:t>
              </a: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7" y="1124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>
                  <a:sym typeface="+mn-ea"/>
                </a:rPr>
                <a:t>初期化</a:t>
              </a:r>
              <a:endParaRPr lang="en-US" altLang="ja-JP"/>
            </a:p>
          </p:txBody>
        </p:sp>
        <p:cxnSp>
          <p:nvCxnSpPr>
            <p:cNvPr id="28" name="直接箭头连接符 27"/>
            <p:cNvCxnSpPr>
              <a:stCxn id="21" idx="2"/>
              <a:endCxn id="10" idx="0"/>
            </p:cNvCxnSpPr>
            <p:nvPr/>
          </p:nvCxnSpPr>
          <p:spPr>
            <a:xfrm>
              <a:off x="2822" y="840"/>
              <a:ext cx="1" cy="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2"/>
            </p:cNvCxnSpPr>
            <p:nvPr/>
          </p:nvCxnSpPr>
          <p:spPr>
            <a:xfrm flipH="1">
              <a:off x="2822" y="1683"/>
              <a:ext cx="1" cy="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流程图: 决策 4"/>
            <p:cNvSpPr/>
            <p:nvPr/>
          </p:nvSpPr>
          <p:spPr>
            <a:xfrm>
              <a:off x="1177" y="1967"/>
              <a:ext cx="3292" cy="9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num1&gt;</a:t>
              </a:r>
              <a:endParaRPr lang="en-US" altLang="zh-CN"/>
            </a:p>
            <a:p>
              <a:pPr algn="ctr"/>
              <a:r>
                <a:rPr lang="en-US" altLang="zh-CN"/>
                <a:t>num2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78" y="3139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 sz="1400"/>
                <a:t>r=range(num2,num1+1)</a:t>
              </a:r>
              <a:endParaRPr lang="en-US" altLang="ja-JP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918" y="2137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 sz="1400"/>
                <a:t>r=range(num1,num2+1)</a:t>
              </a:r>
              <a:endParaRPr lang="en-US" altLang="ja-JP" sz="1400"/>
            </a:p>
          </p:txBody>
        </p:sp>
        <p:cxnSp>
          <p:nvCxnSpPr>
            <p:cNvPr id="39" name="直接箭头连接符 38"/>
            <p:cNvCxnSpPr>
              <a:stCxn id="6" idx="2"/>
              <a:endCxn id="77" idx="0"/>
            </p:cNvCxnSpPr>
            <p:nvPr/>
          </p:nvCxnSpPr>
          <p:spPr>
            <a:xfrm>
              <a:off x="2824" y="3698"/>
              <a:ext cx="0" cy="57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77" idx="3"/>
              <a:endCxn id="14" idx="0"/>
            </p:cNvCxnSpPr>
            <p:nvPr/>
          </p:nvCxnSpPr>
          <p:spPr>
            <a:xfrm>
              <a:off x="4470" y="4794"/>
              <a:ext cx="8368" cy="43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2"/>
              <a:endCxn id="6" idx="0"/>
            </p:cNvCxnSpPr>
            <p:nvPr/>
          </p:nvCxnSpPr>
          <p:spPr>
            <a:xfrm>
              <a:off x="2823" y="2867"/>
              <a:ext cx="1" cy="27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468" y="2417"/>
              <a:ext cx="44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30" idx="2"/>
              <a:endCxn id="14" idx="1"/>
            </p:cNvCxnSpPr>
            <p:nvPr/>
          </p:nvCxnSpPr>
          <p:spPr>
            <a:xfrm rot="5400000" flipH="1">
              <a:off x="10231" y="6714"/>
              <a:ext cx="3568" cy="1644"/>
            </a:xfrm>
            <a:prstGeom prst="bentConnector4">
              <a:avLst>
                <a:gd name="adj1" fmla="val -10510"/>
                <a:gd name="adj2" fmla="val 12293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流程图: 决策 69"/>
            <p:cNvSpPr/>
            <p:nvPr/>
          </p:nvSpPr>
          <p:spPr>
            <a:xfrm>
              <a:off x="6003" y="6467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00" y="9133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result</a:t>
              </a:r>
              <a:r>
                <a:rPr lang="ja-JP" altLang="en-US"/>
                <a:t>出力</a:t>
              </a:r>
              <a:endParaRPr lang="ja-JP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002" y="10104"/>
              <a:ext cx="3290" cy="4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en-US">
                  <a:solidFill>
                    <a:schemeClr val="tx1"/>
                  </a:solidFill>
                  <a:sym typeface="+mn-ea"/>
                </a:rPr>
                <a:t>calculateおわり</a:t>
              </a:r>
              <a:endParaRPr lang="ja-JP" altLang="en-US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73" name="直接箭头连接符 72"/>
            <p:cNvCxnSpPr>
              <a:stCxn id="70" idx="2"/>
              <a:endCxn id="71" idx="0"/>
            </p:cNvCxnSpPr>
            <p:nvPr/>
          </p:nvCxnSpPr>
          <p:spPr>
            <a:xfrm flipH="1">
              <a:off x="7646" y="7517"/>
              <a:ext cx="2" cy="16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>
            <a:xfrm>
              <a:off x="7646" y="9692"/>
              <a:ext cx="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11193" y="5227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"plus"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流程图: 决策 21"/>
            <p:cNvSpPr/>
            <p:nvPr/>
          </p:nvSpPr>
          <p:spPr>
            <a:xfrm>
              <a:off x="11191" y="6552"/>
              <a:ext cx="3292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i in r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90" y="7914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/>
                <a:t>sum=sum*i</a:t>
              </a:r>
              <a:endParaRPr lang="en-US" altLang="ja-JP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191" y="8761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/>
                <a:t>i++</a:t>
              </a:r>
              <a:endParaRPr lang="en-US" altLang="ja-JP"/>
            </a:p>
          </p:txBody>
        </p:sp>
        <p:cxnSp>
          <p:nvCxnSpPr>
            <p:cNvPr id="35" name="直接箭头连接符 34"/>
            <p:cNvCxnSpPr>
              <a:stCxn id="22" idx="2"/>
              <a:endCxn id="27" idx="0"/>
            </p:cNvCxnSpPr>
            <p:nvPr/>
          </p:nvCxnSpPr>
          <p:spPr>
            <a:xfrm flipH="1">
              <a:off x="12836" y="7602"/>
              <a:ext cx="1" cy="3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7" idx="2"/>
              <a:endCxn id="30" idx="0"/>
            </p:cNvCxnSpPr>
            <p:nvPr/>
          </p:nvCxnSpPr>
          <p:spPr>
            <a:xfrm>
              <a:off x="12836" y="8473"/>
              <a:ext cx="1" cy="28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14888" y="6077"/>
              <a:ext cx="3290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ja-JP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他の</a:t>
              </a:r>
              <a:r>
                <a:rPr lang="en-US" altLang="ja-JP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</a:t>
              </a:r>
              <a:endParaRPr lang="en-US" altLang="ja-JP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887" y="8768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print</a:t>
              </a:r>
              <a:endParaRPr lang="en-US"/>
            </a:p>
          </p:txBody>
        </p:sp>
        <p:cxnSp>
          <p:nvCxnSpPr>
            <p:cNvPr id="53" name="肘形连接符 52"/>
            <p:cNvCxnSpPr>
              <a:stCxn id="14" idx="3"/>
              <a:endCxn id="48" idx="0"/>
            </p:cNvCxnSpPr>
            <p:nvPr/>
          </p:nvCxnSpPr>
          <p:spPr>
            <a:xfrm>
              <a:off x="14483" y="5752"/>
              <a:ext cx="2050" cy="32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8" idx="2"/>
              <a:endCxn id="49" idx="0"/>
            </p:cNvCxnSpPr>
            <p:nvPr/>
          </p:nvCxnSpPr>
          <p:spPr>
            <a:xfrm>
              <a:off x="16533" y="7127"/>
              <a:ext cx="0" cy="16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4" idx="2"/>
              <a:endCxn id="22" idx="0"/>
            </p:cNvCxnSpPr>
            <p:nvPr/>
          </p:nvCxnSpPr>
          <p:spPr>
            <a:xfrm flipH="1">
              <a:off x="12837" y="6277"/>
              <a:ext cx="1" cy="27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7" y="7867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/>
                <a:t>sum=sum+i</a:t>
              </a:r>
              <a:endParaRPr lang="en-US" altLang="ja-JP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79" y="9210"/>
              <a:ext cx="3291" cy="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ja-JP"/>
                <a:t>i++</a:t>
              </a:r>
              <a:endParaRPr lang="en-US" altLang="ja-JP"/>
            </a:p>
          </p:txBody>
        </p:sp>
        <p:cxnSp>
          <p:nvCxnSpPr>
            <p:cNvPr id="34" name="直接箭头连接符 33"/>
            <p:cNvCxnSpPr>
              <a:stCxn id="23" idx="2"/>
              <a:endCxn id="24" idx="0"/>
            </p:cNvCxnSpPr>
            <p:nvPr/>
          </p:nvCxnSpPr>
          <p:spPr>
            <a:xfrm>
              <a:off x="2823" y="8426"/>
              <a:ext cx="2" cy="7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流程图: 决策 76"/>
            <p:cNvSpPr/>
            <p:nvPr/>
          </p:nvSpPr>
          <p:spPr>
            <a:xfrm>
              <a:off x="1178" y="4269"/>
              <a:ext cx="3292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type==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"add"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8" name="直接箭头连接符 77"/>
            <p:cNvCxnSpPr>
              <a:stCxn id="77" idx="2"/>
              <a:endCxn id="79" idx="0"/>
            </p:cNvCxnSpPr>
            <p:nvPr/>
          </p:nvCxnSpPr>
          <p:spPr>
            <a:xfrm flipH="1">
              <a:off x="2823" y="5319"/>
              <a:ext cx="1" cy="25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图: 决策 78"/>
            <p:cNvSpPr/>
            <p:nvPr/>
          </p:nvSpPr>
          <p:spPr>
            <a:xfrm>
              <a:off x="1177" y="5573"/>
              <a:ext cx="3292" cy="10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in r</a:t>
              </a:r>
              <a:endPara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0" name="直接箭头连接符 79"/>
            <p:cNvCxnSpPr>
              <a:stCxn id="79" idx="2"/>
            </p:cNvCxnSpPr>
            <p:nvPr/>
          </p:nvCxnSpPr>
          <p:spPr>
            <a:xfrm>
              <a:off x="2823" y="6623"/>
              <a:ext cx="0" cy="12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endCxn id="79" idx="1"/>
            </p:cNvCxnSpPr>
            <p:nvPr/>
          </p:nvCxnSpPr>
          <p:spPr>
            <a:xfrm rot="5400000" flipH="1">
              <a:off x="166" y="7110"/>
              <a:ext cx="3671" cy="1648"/>
            </a:xfrm>
            <a:prstGeom prst="bentConnector4">
              <a:avLst>
                <a:gd name="adj1" fmla="val -10202"/>
                <a:gd name="adj2" fmla="val 122785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79" idx="3"/>
              <a:endCxn id="70" idx="0"/>
            </p:cNvCxnSpPr>
            <p:nvPr/>
          </p:nvCxnSpPr>
          <p:spPr>
            <a:xfrm>
              <a:off x="4469" y="6098"/>
              <a:ext cx="3179" cy="369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>
              <a:stCxn id="48" idx="3"/>
            </p:cNvCxnSpPr>
            <p:nvPr/>
          </p:nvCxnSpPr>
          <p:spPr>
            <a:xfrm>
              <a:off x="18178" y="6602"/>
              <a:ext cx="554" cy="405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/>
            <p:nvPr/>
          </p:nvCxnSpPr>
          <p:spPr>
            <a:xfrm>
              <a:off x="9641" y="6100"/>
              <a:ext cx="9095" cy="4551"/>
            </a:xfrm>
            <a:prstGeom prst="bentConnector3">
              <a:avLst>
                <a:gd name="adj1" fmla="val 32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7" idx="3"/>
            </p:cNvCxnSpPr>
            <p:nvPr/>
          </p:nvCxnSpPr>
          <p:spPr>
            <a:xfrm>
              <a:off x="8209" y="2417"/>
              <a:ext cx="381" cy="158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2830" y="3986"/>
              <a:ext cx="5759" cy="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22" idx="3"/>
            </p:cNvCxnSpPr>
            <p:nvPr/>
          </p:nvCxnSpPr>
          <p:spPr>
            <a:xfrm>
              <a:off x="14483" y="7077"/>
              <a:ext cx="205" cy="293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/>
            <p:nvPr/>
          </p:nvCxnSpPr>
          <p:spPr>
            <a:xfrm>
              <a:off x="10424" y="6097"/>
              <a:ext cx="4264" cy="3911"/>
            </a:xfrm>
            <a:prstGeom prst="bentConnector3">
              <a:avLst>
                <a:gd name="adj1" fmla="val 34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肘形连接符 94"/>
            <p:cNvCxnSpPr/>
            <p:nvPr/>
          </p:nvCxnSpPr>
          <p:spPr>
            <a:xfrm rot="10800000">
              <a:off x="9883" y="6090"/>
              <a:ext cx="548" cy="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70" idx="3"/>
            </p:cNvCxnSpPr>
            <p:nvPr/>
          </p:nvCxnSpPr>
          <p:spPr>
            <a:xfrm>
              <a:off x="9293" y="6992"/>
              <a:ext cx="375" cy="292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H="1" flipV="1">
              <a:off x="7668" y="9898"/>
              <a:ext cx="2001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2843" y="2698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359" y="1942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803" y="5164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395" y="4317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201" y="6537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578" y="7452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400" y="5612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421" y="5284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106" name="肘形连接符 105"/>
            <p:cNvCxnSpPr/>
            <p:nvPr/>
          </p:nvCxnSpPr>
          <p:spPr>
            <a:xfrm rot="10800000">
              <a:off x="7517" y="6092"/>
              <a:ext cx="2140" cy="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49" idx="2"/>
            </p:cNvCxnSpPr>
            <p:nvPr/>
          </p:nvCxnSpPr>
          <p:spPr>
            <a:xfrm rot="5400000">
              <a:off x="12892" y="6698"/>
              <a:ext cx="1013" cy="627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/>
            <p:nvPr/>
          </p:nvCxnSpPr>
          <p:spPr>
            <a:xfrm rot="16200000">
              <a:off x="8151" y="8212"/>
              <a:ext cx="4240" cy="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14326" y="6607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8088" y="6128"/>
              <a:ext cx="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68" y="6548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2791" y="6143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2838" y="7452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6474" y="7017"/>
              <a:ext cx="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Y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宽屏</PresentationFormat>
  <Paragraphs>140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Gao Sheng</cp:lastModifiedBy>
  <cp:revision>65</cp:revision>
  <dcterms:created xsi:type="dcterms:W3CDTF">2019-06-19T02:08:00Z</dcterms:created>
  <dcterms:modified xsi:type="dcterms:W3CDTF">2019-12-13T13:08:20Z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