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4"/>
  </p:sld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416"/>
    <p:restoredTop sz="9428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/>
        </p:nvSpPr>
        <p:spPr>
          <a:xfrm>
            <a:off x="539495" y="332613"/>
            <a:ext cx="8065008" cy="720090"/>
          </a:xfrm>
          <a:prstGeom prst="rect">
            <a:avLst/>
          </a:prstGeom>
          <a:noFill/>
          <a:ln w="127000">
            <a:gradFill flip="xy" rotWithShape="1">
              <a:gsLst>
                <a:gs pos="0">
                  <a:srgbClr val="336799">
                    <a:alpha val="100000"/>
                  </a:srgbClr>
                </a:gs>
                <a:gs pos="100000">
                  <a:srgbClr val="98c93c">
                    <a:alpha val="100000"/>
                  </a:srgbClr>
                </a:gs>
              </a:gsLst>
              <a:lin ang="18900000" scaled="1"/>
              <a:tileRect/>
            </a:gra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3000">
                <a:solidFill>
                  <a:schemeClr val="tx1"/>
                </a:solidFill>
                <a:latin typeface="나눔고딕 Light"/>
                <a:ea typeface="나눔고딕 Light"/>
                <a:cs typeface="맑은 고딕"/>
              </a:rPr>
              <a:t>나눔스퀘어, </a:t>
            </a:r>
            <a:r>
              <a:rPr lang="en-US" altLang="ko-KR" sz="3000">
                <a:solidFill>
                  <a:schemeClr val="tx1"/>
                </a:solidFill>
                <a:latin typeface="나눔고딕 Light"/>
                <a:ea typeface="나눔고딕 Light"/>
                <a:cs typeface="맑은 고딕"/>
              </a:rPr>
              <a:t>RGB</a:t>
            </a:r>
            <a:r>
              <a:rPr lang="ko-KR" altLang="en-US" sz="3000">
                <a:solidFill>
                  <a:schemeClr val="tx1"/>
                </a:solidFill>
                <a:latin typeface="나눔고딕 Light"/>
                <a:ea typeface="나눔고딕 Light"/>
                <a:cs typeface="맑은 고딕"/>
              </a:rPr>
              <a:t> 28/61/98</a:t>
            </a:r>
            <a:endParaRPr lang="ko-KR" altLang="en-US" sz="3000">
              <a:solidFill>
                <a:schemeClr val="tx1"/>
              </a:solidFill>
              <a:latin typeface="나눔고딕 Light"/>
              <a:ea typeface="나눔고딕 Light"/>
              <a:cs typeface="맑은 고딕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223724" y="2132838"/>
            <a:ext cx="6696549" cy="3523107"/>
            <a:chOff x="969325" y="1938771"/>
            <a:chExt cx="6696549" cy="3523107"/>
          </a:xfrm>
        </p:grpSpPr>
        <p:sp>
          <p:nvSpPr>
            <p:cNvPr id="9" name="직사각형 5"/>
            <p:cNvSpPr txBox="1"/>
            <p:nvPr/>
          </p:nvSpPr>
          <p:spPr>
            <a:xfrm>
              <a:off x="969325" y="3722616"/>
              <a:ext cx="6597191" cy="1739262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lnSpc>
                  <a:spcPct val="80000"/>
                </a:lnSpc>
                <a:defRPr lang="ko-KR" altLang="en-US"/>
              </a:pPr>
              <a:r>
                <a:rPr lang="ko-KR" altLang="en-US" sz="6000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손글씨 펜"/>
                  <a:ea typeface="나눔손글씨 펜"/>
                </a:rPr>
                <a:t>창원과학고등학교 전산동아리</a:t>
              </a:r>
              <a:endParaRPr lang="ko-KR" altLang="en-US" sz="6000">
                <a:solidFill>
                  <a:schemeClr val="tx1">
                    <a:lumMod val="70000"/>
                    <a:lumOff val="30000"/>
                  </a:schemeClr>
                </a:solidFill>
                <a:latin typeface="나눔손글씨 펜"/>
                <a:ea typeface="나눔손글씨 펜"/>
              </a:endParaRPr>
            </a:p>
            <a:p>
              <a:pPr algn="ctr">
                <a:lnSpc>
                  <a:spcPct val="80000"/>
                </a:lnSpc>
                <a:defRPr lang="ko-KR" altLang="en-US"/>
              </a:pPr>
              <a:r>
                <a:rPr lang="ko-KR" altLang="en-US" sz="6000">
                  <a:solidFill>
                    <a:schemeClr val="tx1">
                      <a:lumMod val="70000"/>
                      <a:lumOff val="30000"/>
                    </a:schemeClr>
                  </a:solidFill>
                  <a:latin typeface="나눔손글씨 펜"/>
                  <a:ea typeface="나눔손글씨 펜"/>
                </a:rPr>
                <a:t>키이스트</a:t>
              </a:r>
              <a:endParaRPr lang="ko-KR" altLang="en-US" sz="6000">
                <a:solidFill>
                  <a:schemeClr val="tx1">
                    <a:lumMod val="70000"/>
                    <a:lumOff val="30000"/>
                  </a:schemeClr>
                </a:solidFill>
                <a:latin typeface="나눔손글씨 펜"/>
                <a:ea typeface="나눔손글씨 펜"/>
              </a:endParaRPr>
            </a:p>
          </p:txBody>
        </p:sp>
        <p:sp>
          <p:nvSpPr>
            <p:cNvPr id="10" name="직사각형 4"/>
            <p:cNvSpPr txBox="1"/>
            <p:nvPr/>
          </p:nvSpPr>
          <p:spPr>
            <a:xfrm>
              <a:off x="1191522" y="2498463"/>
              <a:ext cx="4608078" cy="1386078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8500">
                  <a:solidFill>
                    <a:schemeClr val="tx2"/>
                  </a:solidFill>
                  <a:latin typeface="나눔스퀘어"/>
                  <a:ea typeface="나눔스퀘어"/>
                </a:rPr>
                <a:t>Key.East</a:t>
              </a:r>
              <a:endParaRPr lang="en-US" altLang="ko-KR" sz="8500">
                <a:solidFill>
                  <a:schemeClr val="tx2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1" name="직사각형 4"/>
            <p:cNvSpPr txBox="1"/>
            <p:nvPr/>
          </p:nvSpPr>
          <p:spPr>
            <a:xfrm rot="20700000">
              <a:off x="5513075" y="1938771"/>
              <a:ext cx="2152800" cy="1232637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7500">
                  <a:solidFill>
                    <a:schemeClr val="accent3"/>
                  </a:solidFill>
                  <a:latin typeface="나눔스퀘어"/>
                  <a:ea typeface="나눔스퀘어"/>
                </a:rPr>
                <a:t>6th</a:t>
              </a:r>
              <a:endParaRPr lang="en-US" altLang="ko-KR" sz="7500">
                <a:solidFill>
                  <a:schemeClr val="accent3"/>
                </a:soli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2016-02-13T18:43:55.279</dcterms:created>
  <dc:creator>ingre</dc:creator>
  <dc:description/>
  <cp:keywords/>
  <cp:lastModifiedBy>ingre</cp:lastModifiedBy>
  <dcterms:modified xsi:type="dcterms:W3CDTF">2016-07-26T02:29:12.125</dcterms:modified>
  <cp:revision>3</cp:revision>
  <dc:subject/>
  <dc:title/>
</cp:coreProperties>
</file>