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460DD-E1E8-4BBD-40E9-E5AEA533337D}" v="93" dt="2024-04-26T07:25:1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Название проекта: Система мониторинга погоды и отображения смешных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Авторы: Поздняков Глеб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4B0E-5178-8355-6694-FBF21A2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Описание идеи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5761C-99C2-E2CE-193D-93CE6438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- Описание идеи проекта: Представление системы мониторинга погоды для конкретного города и отображения соответствующего смешного изображения в зависимости от температуры.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93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70E0B-EDDA-2C28-73F5-B13C6CF9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617CA-AD80-E6D5-DC1E-F2C13A1E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Основные классы и приемы: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- Функция получения данных о погоде из API OpenWeatherMap.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- Обработка температуры и отображение соответствующего изображения.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- Автоматическое открытие URL-адреса изображения на основе температуры.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9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FB85-5EC9-87EF-347F-E6D1E8B3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a typeface="+mj-lt"/>
                <a:cs typeface="+mj-lt"/>
              </a:rPr>
              <a:t>Технологии</a:t>
            </a:r>
            <a:r>
              <a:rPr lang="ru-RU" sz="4000" dirty="0">
                <a:ea typeface="+mj-lt"/>
                <a:cs typeface="+mj-lt"/>
              </a:rPr>
              <a:t> и </a:t>
            </a:r>
            <a:r>
              <a:rPr lang="ru-RU" sz="4000" b="1" dirty="0">
                <a:ea typeface="+mj-lt"/>
                <a:cs typeface="+mj-lt"/>
              </a:rPr>
              <a:t>библиотеки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DCF53-E341-E390-21D4-6FC8A65B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ru-RU">
                <a:ea typeface="+mn-lt"/>
                <a:cs typeface="+mn-lt"/>
              </a:rPr>
              <a:t>- Используемые технологии: Python</a:t>
            </a:r>
            <a:endParaRPr lang="ru-RU"/>
          </a:p>
          <a:p>
            <a:pPr marL="457200" indent="-457200"/>
            <a:endParaRPr lang="ru-RU" dirty="0">
              <a:ea typeface="+mn-lt"/>
              <a:cs typeface="+mn-lt"/>
            </a:endParaRPr>
          </a:p>
          <a:p>
            <a:pPr marL="457200" indent="-457200"/>
            <a:r>
              <a:rPr lang="ru-RU" dirty="0">
                <a:ea typeface="+mn-lt"/>
                <a:cs typeface="+mn-lt"/>
              </a:rPr>
              <a:t>- Библиотеки: </a:t>
            </a:r>
            <a:r>
              <a:rPr lang="ru-RU" dirty="0" err="1">
                <a:ea typeface="+mn-lt"/>
                <a:cs typeface="+mn-lt"/>
              </a:rPr>
              <a:t>requests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json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os</a:t>
            </a:r>
            <a:endParaRPr lang="ru-RU" dirty="0"/>
          </a:p>
          <a:p>
            <a:pPr marL="457200" indent="-457200"/>
            <a:endParaRPr lang="ru-RU"/>
          </a:p>
          <a:p>
            <a:pPr marL="457200" indent="-457200"/>
            <a:r>
              <a:rPr lang="ru-RU" dirty="0">
                <a:ea typeface="+mn-lt"/>
                <a:cs typeface="+mn-lt"/>
              </a:rPr>
              <a:t>- Необходимые компоненты: Интерпретатор Python, подключение к Интернету для получения данных о погоде</a:t>
            </a:r>
            <a:endParaRPr lang="ru-RU" dirty="0"/>
          </a:p>
          <a:p>
            <a:pPr marL="457200" indent="-457200"/>
            <a:endParaRPr lang="ru-RU"/>
          </a:p>
          <a:p>
            <a:pPr marL="457200" indent="-457200"/>
            <a:r>
              <a:rPr lang="ru-RU" dirty="0">
                <a:ea typeface="+mn-lt"/>
                <a:cs typeface="+mn-lt"/>
              </a:rPr>
              <a:t>Это примерный план презентации, который можно использовать для дополнительного изучения или рассмотрения проекта. Если требуется более детальная информация или конкретные слайды, пожалуйста, уточните запрос.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85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графический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4EFCEB8-8804-329D-705A-A78B627B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904875"/>
            <a:ext cx="9820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Название проекта: Система мониторинга погоды и отображения смешных изображений</vt:lpstr>
      <vt:lpstr>Описание идеи</vt:lpstr>
      <vt:lpstr>Описание реализации</vt:lpstr>
      <vt:lpstr>Технологии и библиотеки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52</cp:revision>
  <dcterms:created xsi:type="dcterms:W3CDTF">2024-04-26T05:36:21Z</dcterms:created>
  <dcterms:modified xsi:type="dcterms:W3CDTF">2024-04-26T07:25:25Z</dcterms:modified>
</cp:coreProperties>
</file>